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</p:sldIdLst>
  <p:sldSz cx="6858000" cy="12192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80E2"/>
    <a:srgbClr val="2CAEA2"/>
    <a:srgbClr val="30B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59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1092" y="-5124"/>
      </p:cViewPr>
      <p:guideLst>
        <p:guide orient="horz" pos="388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1"/>
            </a:lvl1pPr>
            <a:lvl2pPr marL="342908" indent="0" algn="ctr">
              <a:buNone/>
              <a:defRPr sz="1500"/>
            </a:lvl2pPr>
            <a:lvl3pPr marL="685818" indent="0" algn="ctr">
              <a:buNone/>
              <a:defRPr sz="1350"/>
            </a:lvl3pPr>
            <a:lvl4pPr marL="1028726" indent="0" algn="ctr">
              <a:buNone/>
              <a:defRPr sz="1200"/>
            </a:lvl4pPr>
            <a:lvl5pPr marL="1371634" indent="0" algn="ctr">
              <a:buNone/>
              <a:defRPr sz="1200"/>
            </a:lvl5pPr>
            <a:lvl6pPr marL="1714543" indent="0" algn="ctr">
              <a:buNone/>
              <a:defRPr sz="1200"/>
            </a:lvl6pPr>
            <a:lvl7pPr marL="2057452" indent="0" algn="ctr">
              <a:buNone/>
              <a:defRPr sz="1200"/>
            </a:lvl7pPr>
            <a:lvl8pPr marL="2400360" indent="0" algn="ctr">
              <a:buNone/>
              <a:defRPr sz="1200"/>
            </a:lvl8pPr>
            <a:lvl9pPr marL="2743269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0175-64DD-40CA-8282-60023B74220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33BF-EDEB-4BAB-BFFA-127DFC48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4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0175-64DD-40CA-8282-60023B74220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33BF-EDEB-4BAB-BFFA-127DFC48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19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2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2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0175-64DD-40CA-8282-60023B74220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33BF-EDEB-4BAB-BFFA-127DFC48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7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0175-64DD-40CA-8282-60023B74220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33BF-EDEB-4BAB-BFFA-127DFC48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9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8159049"/>
            <a:ext cx="5915025" cy="2666999"/>
          </a:xfrm>
        </p:spPr>
        <p:txBody>
          <a:bodyPr/>
          <a:lstStyle>
            <a:lvl1pPr marL="0" indent="0">
              <a:buNone/>
              <a:defRPr sz="1801">
                <a:solidFill>
                  <a:schemeClr val="tx1"/>
                </a:solidFill>
              </a:defRPr>
            </a:lvl1pPr>
            <a:lvl2pPr marL="34290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1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4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5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6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6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0175-64DD-40CA-8282-60023B74220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33BF-EDEB-4BAB-BFFA-127DFC48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0175-64DD-40CA-8282-60023B74220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33BF-EDEB-4BAB-BFFA-127DFC48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4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3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8" indent="0">
              <a:buNone/>
              <a:defRPr sz="1500" b="1"/>
            </a:lvl2pPr>
            <a:lvl3pPr marL="685818" indent="0">
              <a:buNone/>
              <a:defRPr sz="1350" b="1"/>
            </a:lvl3pPr>
            <a:lvl4pPr marL="1028726" indent="0">
              <a:buNone/>
              <a:defRPr sz="1200" b="1"/>
            </a:lvl4pPr>
            <a:lvl5pPr marL="1371634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9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8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5" y="2988734"/>
            <a:ext cx="2915543" cy="1464732"/>
          </a:xfrm>
        </p:spPr>
        <p:txBody>
          <a:bodyPr anchor="b"/>
          <a:lstStyle>
            <a:lvl1pPr marL="0" indent="0">
              <a:buNone/>
              <a:defRPr sz="1801" b="1"/>
            </a:lvl1pPr>
            <a:lvl2pPr marL="342908" indent="0">
              <a:buNone/>
              <a:defRPr sz="1500" b="1"/>
            </a:lvl2pPr>
            <a:lvl3pPr marL="685818" indent="0">
              <a:buNone/>
              <a:defRPr sz="1350" b="1"/>
            </a:lvl3pPr>
            <a:lvl4pPr marL="1028726" indent="0">
              <a:buNone/>
              <a:defRPr sz="1200" b="1"/>
            </a:lvl4pPr>
            <a:lvl5pPr marL="1371634" indent="0">
              <a:buNone/>
              <a:defRPr sz="1200" b="1"/>
            </a:lvl5pPr>
            <a:lvl6pPr marL="1714543" indent="0">
              <a:buNone/>
              <a:defRPr sz="1200" b="1"/>
            </a:lvl6pPr>
            <a:lvl7pPr marL="2057452" indent="0">
              <a:buNone/>
              <a:defRPr sz="1200" b="1"/>
            </a:lvl7pPr>
            <a:lvl8pPr marL="2400360" indent="0">
              <a:buNone/>
              <a:defRPr sz="1200" b="1"/>
            </a:lvl8pPr>
            <a:lvl9pPr marL="2743269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5" y="4453468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0175-64DD-40CA-8282-60023B74220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33BF-EDEB-4BAB-BFFA-127DFC48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0175-64DD-40CA-8282-60023B74220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33BF-EDEB-4BAB-BFFA-127DFC48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21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0175-64DD-40CA-8282-60023B74220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33BF-EDEB-4BAB-BFFA-127DFC48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4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5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1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1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8" indent="0">
              <a:buNone/>
              <a:defRPr sz="1050"/>
            </a:lvl2pPr>
            <a:lvl3pPr marL="685818" indent="0">
              <a:buNone/>
              <a:defRPr sz="900"/>
            </a:lvl3pPr>
            <a:lvl4pPr marL="1028726" indent="0">
              <a:buNone/>
              <a:defRPr sz="750"/>
            </a:lvl4pPr>
            <a:lvl5pPr marL="1371634" indent="0">
              <a:buNone/>
              <a:defRPr sz="750"/>
            </a:lvl5pPr>
            <a:lvl6pPr marL="1714543" indent="0">
              <a:buNone/>
              <a:defRPr sz="750"/>
            </a:lvl6pPr>
            <a:lvl7pPr marL="2057452" indent="0">
              <a:buNone/>
              <a:defRPr sz="750"/>
            </a:lvl7pPr>
            <a:lvl8pPr marL="2400360" indent="0">
              <a:buNone/>
              <a:defRPr sz="750"/>
            </a:lvl8pPr>
            <a:lvl9pPr marL="2743269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0175-64DD-40CA-8282-60023B74220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33BF-EDEB-4BAB-BFFA-127DFC48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7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5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8" indent="0">
              <a:buNone/>
              <a:defRPr sz="2100"/>
            </a:lvl2pPr>
            <a:lvl3pPr marL="685818" indent="0">
              <a:buNone/>
              <a:defRPr sz="1801"/>
            </a:lvl3pPr>
            <a:lvl4pPr marL="1028726" indent="0">
              <a:buNone/>
              <a:defRPr sz="1500"/>
            </a:lvl4pPr>
            <a:lvl5pPr marL="1371634" indent="0">
              <a:buNone/>
              <a:defRPr sz="1500"/>
            </a:lvl5pPr>
            <a:lvl6pPr marL="1714543" indent="0">
              <a:buNone/>
              <a:defRPr sz="1500"/>
            </a:lvl6pPr>
            <a:lvl7pPr marL="2057452" indent="0">
              <a:buNone/>
              <a:defRPr sz="1500"/>
            </a:lvl7pPr>
            <a:lvl8pPr marL="2400360" indent="0">
              <a:buNone/>
              <a:defRPr sz="1500"/>
            </a:lvl8pPr>
            <a:lvl9pPr marL="2743269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1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8" indent="0">
              <a:buNone/>
              <a:defRPr sz="1050"/>
            </a:lvl2pPr>
            <a:lvl3pPr marL="685818" indent="0">
              <a:buNone/>
              <a:defRPr sz="900"/>
            </a:lvl3pPr>
            <a:lvl4pPr marL="1028726" indent="0">
              <a:buNone/>
              <a:defRPr sz="750"/>
            </a:lvl4pPr>
            <a:lvl5pPr marL="1371634" indent="0">
              <a:buNone/>
              <a:defRPr sz="750"/>
            </a:lvl5pPr>
            <a:lvl6pPr marL="1714543" indent="0">
              <a:buNone/>
              <a:defRPr sz="750"/>
            </a:lvl6pPr>
            <a:lvl7pPr marL="2057452" indent="0">
              <a:buNone/>
              <a:defRPr sz="750"/>
            </a:lvl7pPr>
            <a:lvl8pPr marL="2400360" indent="0">
              <a:buNone/>
              <a:defRPr sz="750"/>
            </a:lvl8pPr>
            <a:lvl9pPr marL="2743269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80175-64DD-40CA-8282-60023B74220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33BF-EDEB-4BAB-BFFA-127DFC48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2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0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0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80175-64DD-40CA-8282-60023B74220E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5" y="11300182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2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533BF-EDEB-4BAB-BFFA-127DFC482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2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1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4" indent="-171454" algn="l" defTabSz="685818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6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857272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80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88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97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906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814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723" indent="-171454" algn="l" defTabSz="68581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8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26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34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43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52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60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69" algn="l" defTabSz="68581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AD228AB-C907-4225-8A15-3A3A54F2FA6C}"/>
              </a:ext>
            </a:extLst>
          </p:cNvPr>
          <p:cNvGrpSpPr>
            <a:grpSpLocks noChangeAspect="1"/>
          </p:cNvGrpSpPr>
          <p:nvPr/>
        </p:nvGrpSpPr>
        <p:grpSpPr>
          <a:xfrm>
            <a:off x="2377440" y="5909207"/>
            <a:ext cx="3108960" cy="1547678"/>
            <a:chOff x="3306103" y="1695450"/>
            <a:chExt cx="8342311" cy="4152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4B79E74-A9DC-4BE2-8AAB-F876BC18F2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59" t="11111"/>
            <a:stretch/>
          </p:blipFill>
          <p:spPr>
            <a:xfrm>
              <a:off x="5644701" y="2318799"/>
              <a:ext cx="3567711" cy="3424776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91997F-A3B8-4738-9444-44078F8F4BCE}"/>
                </a:ext>
              </a:extLst>
            </p:cNvPr>
            <p:cNvSpPr/>
            <p:nvPr/>
          </p:nvSpPr>
          <p:spPr>
            <a:xfrm>
              <a:off x="3306103" y="1695450"/>
              <a:ext cx="8342311" cy="41529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22F897-C003-4055-94A8-6447E8C98C82}"/>
                </a:ext>
              </a:extLst>
            </p:cNvPr>
            <p:cNvSpPr txBox="1"/>
            <p:nvPr/>
          </p:nvSpPr>
          <p:spPr>
            <a:xfrm>
              <a:off x="6099973" y="1782247"/>
              <a:ext cx="2659098" cy="619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/>
                <a:t>CONTACT solvers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577BB93-6BB7-436E-B6CD-1494CFA55B8F}"/>
              </a:ext>
            </a:extLst>
          </p:cNvPr>
          <p:cNvSpPr txBox="1"/>
          <p:nvPr/>
        </p:nvSpPr>
        <p:spPr>
          <a:xfrm>
            <a:off x="2377440" y="5624513"/>
            <a:ext cx="987552" cy="215874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900"/>
              <a:t>basic CONTACT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179AB2-1A3F-46D0-9A21-30E2416AC6FF}"/>
              </a:ext>
            </a:extLst>
          </p:cNvPr>
          <p:cNvSpPr txBox="1"/>
          <p:nvPr/>
        </p:nvSpPr>
        <p:spPr>
          <a:xfrm>
            <a:off x="3438144" y="4820841"/>
            <a:ext cx="987552" cy="1019546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900"/>
              <a:t>module 1</a:t>
            </a:r>
            <a:br>
              <a:rPr lang="en-US" sz="900"/>
            </a:br>
            <a:r>
              <a:rPr lang="en-US" sz="900"/>
              <a:t>W/R CONTACT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DB097E-BDE8-448C-9A85-531CD2050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7" b="35268"/>
          <a:stretch/>
        </p:blipFill>
        <p:spPr>
          <a:xfrm>
            <a:off x="3487651" y="5268299"/>
            <a:ext cx="896112" cy="5254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5595DB-607C-437B-9613-6E1DF53B5475}"/>
              </a:ext>
            </a:extLst>
          </p:cNvPr>
          <p:cNvSpPr txBox="1"/>
          <p:nvPr/>
        </p:nvSpPr>
        <p:spPr>
          <a:xfrm>
            <a:off x="4498848" y="4820841"/>
            <a:ext cx="987552" cy="1019546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900"/>
              <a:t>module 2</a:t>
            </a:r>
            <a:br>
              <a:rPr lang="en-US" sz="900"/>
            </a:br>
            <a:r>
              <a:rPr lang="en-US" sz="900"/>
              <a:t>roller CONTACT</a:t>
            </a:r>
            <a:br>
              <a:rPr lang="en-US" sz="900"/>
            </a:br>
            <a:r>
              <a:rPr lang="en-US" sz="900"/>
              <a:t>	(n.y.a.)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685C39-D0EC-430A-801A-370929DD542C}"/>
              </a:ext>
            </a:extLst>
          </p:cNvPr>
          <p:cNvGrpSpPr/>
          <p:nvPr/>
        </p:nvGrpSpPr>
        <p:grpSpPr>
          <a:xfrm>
            <a:off x="2377440" y="4027513"/>
            <a:ext cx="987552" cy="455414"/>
            <a:chOff x="4390552" y="242886"/>
            <a:chExt cx="1438275" cy="80962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F7EB42F-66E4-450F-8E91-21748E5F2689}"/>
                </a:ext>
              </a:extLst>
            </p:cNvPr>
            <p:cNvSpPr/>
            <p:nvPr/>
          </p:nvSpPr>
          <p:spPr>
            <a:xfrm>
              <a:off x="4390552" y="242886"/>
              <a:ext cx="1438275" cy="809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CD19EA-C759-4E13-B7DC-1990E6B4A603}"/>
                </a:ext>
              </a:extLst>
            </p:cNvPr>
            <p:cNvCxnSpPr/>
            <p:nvPr/>
          </p:nvCxnSpPr>
          <p:spPr>
            <a:xfrm>
              <a:off x="4524375" y="352425"/>
              <a:ext cx="84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9C81B0A-EFEE-4E19-BE96-FB1BC78C649B}"/>
                </a:ext>
              </a:extLst>
            </p:cNvPr>
            <p:cNvCxnSpPr/>
            <p:nvPr/>
          </p:nvCxnSpPr>
          <p:spPr>
            <a:xfrm>
              <a:off x="4524375" y="495599"/>
              <a:ext cx="84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8A5EA2F-D520-4F07-8937-34FF4F8E7E78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4" y="641903"/>
              <a:ext cx="7334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3D07EC-E6A6-4D03-ABBF-E854879EE7F3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5" y="788207"/>
              <a:ext cx="6325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7244ABD-79F1-444B-8345-9430EB350D99}"/>
              </a:ext>
            </a:extLst>
          </p:cNvPr>
          <p:cNvGrpSpPr/>
          <p:nvPr/>
        </p:nvGrpSpPr>
        <p:grpSpPr>
          <a:xfrm>
            <a:off x="3438144" y="4027513"/>
            <a:ext cx="987552" cy="455414"/>
            <a:chOff x="4390552" y="242886"/>
            <a:chExt cx="1438275" cy="8096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7CF651A-D03D-4C15-8B29-18E3F6302BA7}"/>
                </a:ext>
              </a:extLst>
            </p:cNvPr>
            <p:cNvSpPr/>
            <p:nvPr/>
          </p:nvSpPr>
          <p:spPr>
            <a:xfrm>
              <a:off x="4390552" y="242886"/>
              <a:ext cx="1438275" cy="809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5B63319-596F-4E33-BD33-AE06A7E0E2E1}"/>
                </a:ext>
              </a:extLst>
            </p:cNvPr>
            <p:cNvCxnSpPr/>
            <p:nvPr/>
          </p:nvCxnSpPr>
          <p:spPr>
            <a:xfrm>
              <a:off x="4524375" y="352425"/>
              <a:ext cx="84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6026F08-9FB4-4817-B4E2-21E84E0833FF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4" y="495599"/>
              <a:ext cx="53994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AB009AD-C0F3-420A-A9EE-CF4DEB80EC70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4" y="641903"/>
              <a:ext cx="1019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2DF1CB3-6603-4932-B6A0-CAF837F7C3FE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4" y="788207"/>
              <a:ext cx="10928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4BDF7F-D1DA-4E26-AC1E-EC9EAAB5A16D}"/>
              </a:ext>
            </a:extLst>
          </p:cNvPr>
          <p:cNvGrpSpPr/>
          <p:nvPr/>
        </p:nvGrpSpPr>
        <p:grpSpPr>
          <a:xfrm>
            <a:off x="4498848" y="4027513"/>
            <a:ext cx="987552" cy="455414"/>
            <a:chOff x="4390552" y="242886"/>
            <a:chExt cx="1438275" cy="80962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AE4D2E-B9AD-4EE6-8F75-89564C8BD85A}"/>
                </a:ext>
              </a:extLst>
            </p:cNvPr>
            <p:cNvSpPr/>
            <p:nvPr/>
          </p:nvSpPr>
          <p:spPr>
            <a:xfrm>
              <a:off x="4390552" y="242886"/>
              <a:ext cx="1438275" cy="809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F506970-A4D7-4C86-A5A9-CFC0AE437387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5" y="352425"/>
              <a:ext cx="4238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656828-C8F4-4F9C-915A-0B0413268BF5}"/>
                </a:ext>
              </a:extLst>
            </p:cNvPr>
            <p:cNvCxnSpPr/>
            <p:nvPr/>
          </p:nvCxnSpPr>
          <p:spPr>
            <a:xfrm>
              <a:off x="4524375" y="495599"/>
              <a:ext cx="84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B4A2F7-CF65-4153-84DA-B8FF3138EA98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4" y="647699"/>
              <a:ext cx="57389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1B87938-0F53-4269-A95C-47BCC4301B22}"/>
              </a:ext>
            </a:extLst>
          </p:cNvPr>
          <p:cNvGrpSpPr/>
          <p:nvPr/>
        </p:nvGrpSpPr>
        <p:grpSpPr>
          <a:xfrm>
            <a:off x="2377440" y="7782886"/>
            <a:ext cx="987552" cy="455414"/>
            <a:chOff x="4390552" y="242886"/>
            <a:chExt cx="1438275" cy="80962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F883F55-87A5-4526-9B1F-22DF7BFD848E}"/>
                </a:ext>
              </a:extLst>
            </p:cNvPr>
            <p:cNvSpPr/>
            <p:nvPr/>
          </p:nvSpPr>
          <p:spPr>
            <a:xfrm>
              <a:off x="4390552" y="242886"/>
              <a:ext cx="1438275" cy="809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6408D0A-900E-452B-9F59-1A0E6AE776AF}"/>
                </a:ext>
              </a:extLst>
            </p:cNvPr>
            <p:cNvCxnSpPr/>
            <p:nvPr/>
          </p:nvCxnSpPr>
          <p:spPr>
            <a:xfrm>
              <a:off x="4524375" y="352425"/>
              <a:ext cx="84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C8E51FB-388B-4DD0-A6FC-42363D86CF54}"/>
                </a:ext>
              </a:extLst>
            </p:cNvPr>
            <p:cNvCxnSpPr/>
            <p:nvPr/>
          </p:nvCxnSpPr>
          <p:spPr>
            <a:xfrm>
              <a:off x="4524375" y="504825"/>
              <a:ext cx="84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C7DB992-280F-4F77-BAA8-87531633560F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4" y="647698"/>
              <a:ext cx="7334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7169059-BF39-45B5-B206-E274D9CFBC95}"/>
              </a:ext>
            </a:extLst>
          </p:cNvPr>
          <p:cNvGrpSpPr/>
          <p:nvPr/>
        </p:nvGrpSpPr>
        <p:grpSpPr>
          <a:xfrm>
            <a:off x="3438144" y="7782886"/>
            <a:ext cx="987552" cy="455414"/>
            <a:chOff x="4390552" y="242886"/>
            <a:chExt cx="1438275" cy="80962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91CF138-FEA2-4A6B-9C83-9C4E1E4943AA}"/>
                </a:ext>
              </a:extLst>
            </p:cNvPr>
            <p:cNvSpPr/>
            <p:nvPr/>
          </p:nvSpPr>
          <p:spPr>
            <a:xfrm>
              <a:off x="4390552" y="242886"/>
              <a:ext cx="1438275" cy="809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DA4087C-EDDF-4582-BB18-EA1372CC0F97}"/>
                </a:ext>
              </a:extLst>
            </p:cNvPr>
            <p:cNvCxnSpPr/>
            <p:nvPr/>
          </p:nvCxnSpPr>
          <p:spPr>
            <a:xfrm>
              <a:off x="4524375" y="352425"/>
              <a:ext cx="84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F9DA705-F755-4A08-AEB9-E3D7D97BB2C8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5" y="504826"/>
              <a:ext cx="72613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D6DC7E-68DA-4D4B-9436-D8061D568380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4" y="647698"/>
              <a:ext cx="10191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8EE69B5-493B-4223-B6C9-EDF510D95FD4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5" y="800100"/>
              <a:ext cx="10844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3974DF3-473D-41EA-A4DD-AFB06FBCE9F2}"/>
              </a:ext>
            </a:extLst>
          </p:cNvPr>
          <p:cNvGrpSpPr/>
          <p:nvPr/>
        </p:nvGrpSpPr>
        <p:grpSpPr>
          <a:xfrm>
            <a:off x="4498848" y="7782886"/>
            <a:ext cx="987552" cy="455414"/>
            <a:chOff x="4390552" y="242886"/>
            <a:chExt cx="1438275" cy="80962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AB6AC05-9387-4412-8440-F366C0F12674}"/>
                </a:ext>
              </a:extLst>
            </p:cNvPr>
            <p:cNvSpPr/>
            <p:nvPr/>
          </p:nvSpPr>
          <p:spPr>
            <a:xfrm>
              <a:off x="4390552" y="242886"/>
              <a:ext cx="1438275" cy="8096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D9683D1-CC60-45CA-AA5A-8524ECE6876B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5" y="352425"/>
              <a:ext cx="4238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8CD3010-9799-4345-B182-F2A365068329}"/>
                </a:ext>
              </a:extLst>
            </p:cNvPr>
            <p:cNvCxnSpPr/>
            <p:nvPr/>
          </p:nvCxnSpPr>
          <p:spPr>
            <a:xfrm>
              <a:off x="4524375" y="504825"/>
              <a:ext cx="84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6DCF161-D53F-4B66-AF7C-F39BD87B0AA9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4" y="647698"/>
              <a:ext cx="73342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57FE01B-6CA0-4907-9336-790391EEBB72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75" y="800100"/>
              <a:ext cx="4238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10408D5-F4CA-49A0-9E70-39DC461BB370}"/>
              </a:ext>
            </a:extLst>
          </p:cNvPr>
          <p:cNvCxnSpPr>
            <a:cxnSpLocks/>
          </p:cNvCxnSpPr>
          <p:nvPr/>
        </p:nvCxnSpPr>
        <p:spPr>
          <a:xfrm>
            <a:off x="3530766" y="8174736"/>
            <a:ext cx="4768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F911DE3-91B0-4F88-9F5D-C829E99B913F}"/>
              </a:ext>
            </a:extLst>
          </p:cNvPr>
          <p:cNvCxnSpPr>
            <a:cxnSpLocks/>
          </p:cNvCxnSpPr>
          <p:nvPr/>
        </p:nvCxnSpPr>
        <p:spPr>
          <a:xfrm>
            <a:off x="4588333" y="8174736"/>
            <a:ext cx="34799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C13372B-B2C4-4D14-9FAC-704B7C3EF05A}"/>
              </a:ext>
            </a:extLst>
          </p:cNvPr>
          <p:cNvCxnSpPr/>
          <p:nvPr/>
        </p:nvCxnSpPr>
        <p:spPr>
          <a:xfrm>
            <a:off x="3929063" y="4557711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AF3CD5-0C58-4C0A-9CE9-98DD9AEFB8E6}"/>
              </a:ext>
            </a:extLst>
          </p:cNvPr>
          <p:cNvCxnSpPr/>
          <p:nvPr/>
        </p:nvCxnSpPr>
        <p:spPr>
          <a:xfrm>
            <a:off x="2881313" y="4550568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BABB2B8-84A1-40A0-8BA6-C8330A73C287}"/>
              </a:ext>
            </a:extLst>
          </p:cNvPr>
          <p:cNvCxnSpPr/>
          <p:nvPr/>
        </p:nvCxnSpPr>
        <p:spPr>
          <a:xfrm>
            <a:off x="4983480" y="4550568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5AF6948-0A0D-4101-AA19-924D4A92CFA8}"/>
              </a:ext>
            </a:extLst>
          </p:cNvPr>
          <p:cNvCxnSpPr/>
          <p:nvPr/>
        </p:nvCxnSpPr>
        <p:spPr>
          <a:xfrm>
            <a:off x="3931920" y="7520008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823797C-EAEB-4BBB-804A-5A990ABFF9D1}"/>
              </a:ext>
            </a:extLst>
          </p:cNvPr>
          <p:cNvCxnSpPr/>
          <p:nvPr/>
        </p:nvCxnSpPr>
        <p:spPr>
          <a:xfrm>
            <a:off x="2876550" y="7520008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4FF1F5B-5E6C-49AA-8BB8-9532835A1342}"/>
              </a:ext>
            </a:extLst>
          </p:cNvPr>
          <p:cNvCxnSpPr/>
          <p:nvPr/>
        </p:nvCxnSpPr>
        <p:spPr>
          <a:xfrm>
            <a:off x="4983480" y="7520008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E23FE93-A75C-42AF-A4AC-32729272D45A}"/>
              </a:ext>
            </a:extLst>
          </p:cNvPr>
          <p:cNvGrpSpPr>
            <a:grpSpLocks noChangeAspect="1"/>
          </p:cNvGrpSpPr>
          <p:nvPr/>
        </p:nvGrpSpPr>
        <p:grpSpPr>
          <a:xfrm>
            <a:off x="2400300" y="8573832"/>
            <a:ext cx="3086100" cy="1547678"/>
            <a:chOff x="3306103" y="1695450"/>
            <a:chExt cx="8280970" cy="415290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CA48915-B07F-45E9-A2C3-383B41F48273}"/>
                </a:ext>
              </a:extLst>
            </p:cNvPr>
            <p:cNvSpPr/>
            <p:nvPr/>
          </p:nvSpPr>
          <p:spPr>
            <a:xfrm>
              <a:off x="3306103" y="1695450"/>
              <a:ext cx="8280970" cy="41529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A4C8464-001C-4D04-A9FA-657FEDEF59AD}"/>
                </a:ext>
              </a:extLst>
            </p:cNvPr>
            <p:cNvSpPr txBox="1"/>
            <p:nvPr/>
          </p:nvSpPr>
          <p:spPr>
            <a:xfrm>
              <a:off x="5487048" y="1782247"/>
              <a:ext cx="3884985" cy="619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/>
                <a:t>CONTACT plotting routines</a:t>
              </a:r>
            </a:p>
          </p:txBody>
        </p: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9109B93D-7181-46C1-9B25-DD3152B0ED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3" t="15809" r="20356" b="16830"/>
          <a:stretch/>
        </p:blipFill>
        <p:spPr>
          <a:xfrm>
            <a:off x="4029424" y="9258304"/>
            <a:ext cx="1365278" cy="639643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EEE34EBA-0979-47E8-B178-DF731433E5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9" t="5527" r="7762" b="5250"/>
          <a:stretch/>
        </p:blipFill>
        <p:spPr>
          <a:xfrm>
            <a:off x="2583845" y="9020941"/>
            <a:ext cx="1310785" cy="1033990"/>
          </a:xfrm>
          <a:prstGeom prst="rect">
            <a:avLst/>
          </a:prstGeom>
        </p:spPr>
      </p:pic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F007367-2450-4041-845C-4E4C67CF31BB}"/>
              </a:ext>
            </a:extLst>
          </p:cNvPr>
          <p:cNvCxnSpPr/>
          <p:nvPr/>
        </p:nvCxnSpPr>
        <p:spPr>
          <a:xfrm>
            <a:off x="3931920" y="8315353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9929778-3012-4A08-8886-D7D87ECD41BB}"/>
              </a:ext>
            </a:extLst>
          </p:cNvPr>
          <p:cNvCxnSpPr/>
          <p:nvPr/>
        </p:nvCxnSpPr>
        <p:spPr>
          <a:xfrm>
            <a:off x="2876546" y="8315353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4BE20E8-ECF3-49F3-B56E-5E879C497A59}"/>
              </a:ext>
            </a:extLst>
          </p:cNvPr>
          <p:cNvCxnSpPr/>
          <p:nvPr/>
        </p:nvCxnSpPr>
        <p:spPr>
          <a:xfrm>
            <a:off x="4983480" y="8315353"/>
            <a:ext cx="0" cy="195263"/>
          </a:xfrm>
          <a:prstGeom prst="straightConnector1">
            <a:avLst/>
          </a:prstGeom>
          <a:ln w="1270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7AC232F6-293A-4EED-8D59-28E3A039A7F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7" t="5701" r="11498" b="12388"/>
          <a:stretch/>
        </p:blipFill>
        <p:spPr>
          <a:xfrm>
            <a:off x="4544568" y="5305426"/>
            <a:ext cx="893850" cy="483945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1E6EA67A-1C95-4C74-B879-D1B8565CBDEE}"/>
              </a:ext>
            </a:extLst>
          </p:cNvPr>
          <p:cNvSpPr/>
          <p:nvPr/>
        </p:nvSpPr>
        <p:spPr>
          <a:xfrm>
            <a:off x="2147889" y="4621140"/>
            <a:ext cx="3562350" cy="2979810"/>
          </a:xfrm>
          <a:prstGeom prst="rect">
            <a:avLst/>
          </a:prstGeom>
          <a:noFill/>
          <a:ln w="19050">
            <a:solidFill>
              <a:srgbClr val="2CAEA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A27E62-2C81-46CF-8E43-F69FA3C4B06D}"/>
              </a:ext>
            </a:extLst>
          </p:cNvPr>
          <p:cNvSpPr txBox="1"/>
          <p:nvPr/>
        </p:nvSpPr>
        <p:spPr>
          <a:xfrm>
            <a:off x="1938528" y="4617720"/>
            <a:ext cx="161583" cy="1718419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vert270" wrap="none" lIns="0" tIns="0" rIns="0" bIns="0" rtlCol="0" anchor="b" anchorCtr="0">
            <a:spAutoFit/>
          </a:bodyPr>
          <a:lstStyle/>
          <a:p>
            <a:r>
              <a:rPr lang="en-US" sz="1050"/>
              <a:t>Stand-alone CONTACT program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F601695-290A-4BFD-BFEF-EBB1FA454ADB}"/>
              </a:ext>
            </a:extLst>
          </p:cNvPr>
          <p:cNvSpPr/>
          <p:nvPr/>
        </p:nvSpPr>
        <p:spPr>
          <a:xfrm>
            <a:off x="2147882" y="8393892"/>
            <a:ext cx="3562350" cy="1883583"/>
          </a:xfrm>
          <a:prstGeom prst="rect">
            <a:avLst/>
          </a:prstGeom>
          <a:noFill/>
          <a:ln w="19050">
            <a:solidFill>
              <a:srgbClr val="2CAEA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8BE9AA-6B13-4471-BC33-52774F4066E2}"/>
              </a:ext>
            </a:extLst>
          </p:cNvPr>
          <p:cNvSpPr txBox="1"/>
          <p:nvPr/>
        </p:nvSpPr>
        <p:spPr>
          <a:xfrm>
            <a:off x="1938528" y="8394192"/>
            <a:ext cx="161583" cy="968214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vert270" wrap="none" lIns="0" tIns="0" rIns="0" bIns="0" rtlCol="0" anchor="b" anchorCtr="0">
            <a:spAutoFit/>
          </a:bodyPr>
          <a:lstStyle/>
          <a:p>
            <a:r>
              <a:rPr lang="en-US" sz="1050"/>
              <a:t>MATLAB program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C17CBBB-29D5-45FE-AE5C-E716166BA5C2}"/>
              </a:ext>
            </a:extLst>
          </p:cNvPr>
          <p:cNvSpPr txBox="1"/>
          <p:nvPr/>
        </p:nvSpPr>
        <p:spPr>
          <a:xfrm>
            <a:off x="2372139" y="5417132"/>
            <a:ext cx="628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module 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FA263A1-CF86-4C0C-A0F3-88B33AB8CA6C}"/>
              </a:ext>
            </a:extLst>
          </p:cNvPr>
          <p:cNvSpPr txBox="1"/>
          <p:nvPr/>
        </p:nvSpPr>
        <p:spPr>
          <a:xfrm>
            <a:off x="3492414" y="6738746"/>
            <a:ext cx="685799" cy="123111"/>
          </a:xfrm>
          <a:prstGeom prst="rect">
            <a:avLst/>
          </a:prstGeom>
          <a:noFill/>
          <a:scene3d>
            <a:camera prst="orthographicFront">
              <a:rot lat="1320000" lon="0" rev="15000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victorinox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72729F6-B34B-405C-ACE6-87BB080F6C4D}"/>
              </a:ext>
            </a:extLst>
          </p:cNvPr>
          <p:cNvSpPr txBox="1"/>
          <p:nvPr/>
        </p:nvSpPr>
        <p:spPr>
          <a:xfrm>
            <a:off x="5872576" y="407960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.inp</a:t>
            </a:r>
            <a:br>
              <a:rPr lang="en-US" sz="900"/>
            </a:br>
            <a:r>
              <a:rPr lang="en-US" sz="900"/>
              <a:t>.prr, …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A901380-0EED-47B4-A344-49E23B4E7644}"/>
              </a:ext>
            </a:extLst>
          </p:cNvPr>
          <p:cNvSpPr txBox="1"/>
          <p:nvPr/>
        </p:nvSpPr>
        <p:spPr>
          <a:xfrm>
            <a:off x="5872576" y="7748653"/>
            <a:ext cx="42511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.out</a:t>
            </a:r>
            <a:br>
              <a:rPr lang="en-US" sz="900"/>
            </a:br>
            <a:r>
              <a:rPr lang="en-US" sz="900"/>
              <a:t>.mat</a:t>
            </a:r>
            <a:br>
              <a:rPr lang="en-US" sz="900"/>
            </a:br>
            <a:r>
              <a:rPr lang="en-US" sz="900"/>
              <a:t>.subs</a:t>
            </a:r>
          </a:p>
        </p:txBody>
      </p:sp>
    </p:spTree>
    <p:extLst>
      <p:ext uri="{BB962C8B-B14F-4D97-AF65-F5344CB8AC3E}">
        <p14:creationId xmlns:p14="http://schemas.microsoft.com/office/powerpoint/2010/main" val="261314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920AFBE-AE3C-442B-B822-E45EB64E1E96}"/>
              </a:ext>
            </a:extLst>
          </p:cNvPr>
          <p:cNvGrpSpPr>
            <a:grpSpLocks noChangeAspect="1"/>
          </p:cNvGrpSpPr>
          <p:nvPr/>
        </p:nvGrpSpPr>
        <p:grpSpPr>
          <a:xfrm>
            <a:off x="2377440" y="5909207"/>
            <a:ext cx="3108960" cy="1547678"/>
            <a:chOff x="3306103" y="1695450"/>
            <a:chExt cx="8342311" cy="41529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CA93711-9B7A-4616-9ECD-ED588BD82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759" t="11111"/>
            <a:stretch/>
          </p:blipFill>
          <p:spPr>
            <a:xfrm>
              <a:off x="5644701" y="2318799"/>
              <a:ext cx="3567711" cy="3424776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DC63E0-63AC-4000-9255-855180FC651F}"/>
                </a:ext>
              </a:extLst>
            </p:cNvPr>
            <p:cNvSpPr/>
            <p:nvPr/>
          </p:nvSpPr>
          <p:spPr>
            <a:xfrm>
              <a:off x="3306103" y="1695450"/>
              <a:ext cx="8342311" cy="41529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013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C3D4D4-4AD9-413B-92E3-9366FB06C00B}"/>
                </a:ext>
              </a:extLst>
            </p:cNvPr>
            <p:cNvSpPr txBox="1"/>
            <p:nvPr/>
          </p:nvSpPr>
          <p:spPr>
            <a:xfrm>
              <a:off x="6099973" y="1782247"/>
              <a:ext cx="2659098" cy="6193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/>
                <a:t>CONTACT solvers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577BB93-6BB7-436E-B6CD-1494CFA55B8F}"/>
              </a:ext>
            </a:extLst>
          </p:cNvPr>
          <p:cNvSpPr txBox="1"/>
          <p:nvPr/>
        </p:nvSpPr>
        <p:spPr>
          <a:xfrm>
            <a:off x="2377440" y="5624513"/>
            <a:ext cx="987552" cy="215874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900"/>
              <a:t>basic CONTACT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179AB2-1A3F-46D0-9A21-30E2416AC6FF}"/>
              </a:ext>
            </a:extLst>
          </p:cNvPr>
          <p:cNvSpPr txBox="1"/>
          <p:nvPr/>
        </p:nvSpPr>
        <p:spPr>
          <a:xfrm>
            <a:off x="3438144" y="4820841"/>
            <a:ext cx="987552" cy="1019546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900"/>
              <a:t>module 1</a:t>
            </a:r>
            <a:br>
              <a:rPr lang="en-US" sz="900"/>
            </a:br>
            <a:r>
              <a:rPr lang="en-US" sz="900"/>
              <a:t>W/R CONTACT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DB097E-BDE8-448C-9A85-531CD20507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7" b="35268"/>
          <a:stretch/>
        </p:blipFill>
        <p:spPr>
          <a:xfrm>
            <a:off x="3487651" y="5268299"/>
            <a:ext cx="896112" cy="5254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5595DB-607C-437B-9613-6E1DF53B5475}"/>
              </a:ext>
            </a:extLst>
          </p:cNvPr>
          <p:cNvSpPr txBox="1"/>
          <p:nvPr/>
        </p:nvSpPr>
        <p:spPr>
          <a:xfrm>
            <a:off x="4498848" y="4820841"/>
            <a:ext cx="987552" cy="1019546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900"/>
              <a:t>module 2</a:t>
            </a:r>
            <a:br>
              <a:rPr lang="en-US" sz="900"/>
            </a:br>
            <a:r>
              <a:rPr lang="en-US" sz="900"/>
              <a:t>roller CONTACT</a:t>
            </a:r>
            <a:br>
              <a:rPr lang="en-US" sz="900"/>
            </a:br>
            <a:r>
              <a:rPr lang="en-US" sz="900"/>
              <a:t>	(n.y.a.)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7AC232F6-293A-4EED-8D59-28E3A039A7F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7" t="5701" r="11498" b="12388"/>
          <a:stretch/>
        </p:blipFill>
        <p:spPr>
          <a:xfrm>
            <a:off x="4544568" y="5305426"/>
            <a:ext cx="893850" cy="483945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1E6EA67A-1C95-4C74-B879-D1B8565CBDEE}"/>
              </a:ext>
            </a:extLst>
          </p:cNvPr>
          <p:cNvSpPr/>
          <p:nvPr/>
        </p:nvSpPr>
        <p:spPr>
          <a:xfrm>
            <a:off x="2147889" y="4395787"/>
            <a:ext cx="3562350" cy="3481389"/>
          </a:xfrm>
          <a:prstGeom prst="rect">
            <a:avLst/>
          </a:prstGeom>
          <a:noFill/>
          <a:ln w="19050">
            <a:solidFill>
              <a:srgbClr val="2CAEA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1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A27E62-2C81-46CF-8E43-F69FA3C4B06D}"/>
              </a:ext>
            </a:extLst>
          </p:cNvPr>
          <p:cNvSpPr txBox="1"/>
          <p:nvPr/>
        </p:nvSpPr>
        <p:spPr>
          <a:xfrm>
            <a:off x="1938528" y="4398264"/>
            <a:ext cx="161583" cy="910506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  <p:txBody>
          <a:bodyPr vert="vert270" wrap="none" lIns="0" tIns="0" rIns="0" bIns="0" rtlCol="0">
            <a:spAutoFit/>
          </a:bodyPr>
          <a:lstStyle/>
          <a:p>
            <a:r>
              <a:rPr lang="en-US" sz="1050"/>
              <a:t>CONTACT library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926DAB-23C8-4580-8706-C052FD7E3F22}"/>
              </a:ext>
            </a:extLst>
          </p:cNvPr>
          <p:cNvSpPr txBox="1"/>
          <p:nvPr/>
        </p:nvSpPr>
        <p:spPr>
          <a:xfrm>
            <a:off x="2377440" y="4535424"/>
            <a:ext cx="3108960" cy="215874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900" dirty="0"/>
              <a:t>wrapper routines for Fortran/C, </a:t>
            </a:r>
            <a:r>
              <a:rPr lang="en-US" sz="900" dirty="0" err="1"/>
              <a:t>Matlab</a:t>
            </a:r>
            <a:r>
              <a:rPr lang="en-US" sz="900" dirty="0"/>
              <a:t> or Python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826F58-A2B1-4F6E-A322-4D5B20275972}"/>
              </a:ext>
            </a:extLst>
          </p:cNvPr>
          <p:cNvSpPr txBox="1"/>
          <p:nvPr/>
        </p:nvSpPr>
        <p:spPr>
          <a:xfrm>
            <a:off x="2377440" y="7534656"/>
            <a:ext cx="3108960" cy="215874"/>
          </a:xfrm>
          <a:prstGeom prst="rect">
            <a:avLst/>
          </a:prstGeom>
          <a:noFill/>
          <a:ln w="19050"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n-US" sz="900" dirty="0"/>
              <a:t>wrapper routines for Fortran/C, </a:t>
            </a:r>
            <a:r>
              <a:rPr lang="en-US" sz="900" dirty="0" err="1"/>
              <a:t>Matlab</a:t>
            </a:r>
            <a:r>
              <a:rPr lang="en-US" sz="900" dirty="0"/>
              <a:t> </a:t>
            </a:r>
            <a:r>
              <a:rPr lang="en-US" sz="900"/>
              <a:t>or Python</a:t>
            </a:r>
            <a:endParaRPr lang="en-US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0DEA735-2189-43AF-A14F-6E08D4EB4853}"/>
              </a:ext>
            </a:extLst>
          </p:cNvPr>
          <p:cNvSpPr txBox="1"/>
          <p:nvPr/>
        </p:nvSpPr>
        <p:spPr>
          <a:xfrm>
            <a:off x="2372139" y="5417132"/>
            <a:ext cx="6286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module 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3BF696-AC18-4395-876B-2616DFC31DC8}"/>
              </a:ext>
            </a:extLst>
          </p:cNvPr>
          <p:cNvSpPr txBox="1"/>
          <p:nvPr/>
        </p:nvSpPr>
        <p:spPr>
          <a:xfrm>
            <a:off x="3492414" y="6738746"/>
            <a:ext cx="685799" cy="123111"/>
          </a:xfrm>
          <a:prstGeom prst="rect">
            <a:avLst/>
          </a:prstGeom>
          <a:noFill/>
          <a:scene3d>
            <a:camera prst="orthographicFront">
              <a:rot lat="1320000" lon="0" rev="15000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victorinox</a:t>
            </a:r>
          </a:p>
        </p:txBody>
      </p:sp>
    </p:spTree>
    <p:extLst>
      <p:ext uri="{BB962C8B-B14F-4D97-AF65-F5344CB8AC3E}">
        <p14:creationId xmlns:p14="http://schemas.microsoft.com/office/powerpoint/2010/main" val="19240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37">
            <a:extLst>
              <a:ext uri="{FF2B5EF4-FFF2-40B4-BE49-F238E27FC236}">
                <a16:creationId xmlns:a16="http://schemas.microsoft.com/office/drawing/2014/main" id="{CDA96B1D-3A40-474D-9A64-F1376928D822}"/>
              </a:ext>
            </a:extLst>
          </p:cNvPr>
          <p:cNvSpPr/>
          <p:nvPr/>
        </p:nvSpPr>
        <p:spPr>
          <a:xfrm>
            <a:off x="-457200" y="2209800"/>
            <a:ext cx="7772400" cy="7772400"/>
          </a:xfrm>
          <a:prstGeom prst="ellipse">
            <a:avLst/>
          </a:prstGeom>
          <a:solidFill>
            <a:srgbClr val="2680E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808E222-C340-4DF2-9FC5-B87576D4FE37}"/>
              </a:ext>
            </a:extLst>
          </p:cNvPr>
          <p:cNvCxnSpPr>
            <a:cxnSpLocks/>
          </p:cNvCxnSpPr>
          <p:nvPr/>
        </p:nvCxnSpPr>
        <p:spPr>
          <a:xfrm rot="3600000" flipH="1">
            <a:off x="3429000" y="2209800"/>
            <a:ext cx="0" cy="777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6C5B529-4A7F-4231-B696-969D938D23ED}"/>
              </a:ext>
            </a:extLst>
          </p:cNvPr>
          <p:cNvCxnSpPr>
            <a:cxnSpLocks/>
          </p:cNvCxnSpPr>
          <p:nvPr/>
        </p:nvCxnSpPr>
        <p:spPr>
          <a:xfrm rot="-3600000" flipH="1">
            <a:off x="3429000" y="2209800"/>
            <a:ext cx="0" cy="777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F56047-424F-4615-8208-22F37AF2FA21}"/>
              </a:ext>
            </a:extLst>
          </p:cNvPr>
          <p:cNvCxnSpPr>
            <a:cxnSpLocks/>
          </p:cNvCxnSpPr>
          <p:nvPr/>
        </p:nvCxnSpPr>
        <p:spPr>
          <a:xfrm rot="1200000" flipH="1">
            <a:off x="3429000" y="2209800"/>
            <a:ext cx="0" cy="777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83AE8A6-DD61-41FE-8371-30228442CB44}"/>
              </a:ext>
            </a:extLst>
          </p:cNvPr>
          <p:cNvCxnSpPr>
            <a:cxnSpLocks/>
          </p:cNvCxnSpPr>
          <p:nvPr/>
        </p:nvCxnSpPr>
        <p:spPr>
          <a:xfrm rot="-1200000" flipH="1">
            <a:off x="3429000" y="2209800"/>
            <a:ext cx="0" cy="777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artial Circle 41">
            <a:extLst>
              <a:ext uri="{FF2B5EF4-FFF2-40B4-BE49-F238E27FC236}">
                <a16:creationId xmlns:a16="http://schemas.microsoft.com/office/drawing/2014/main" id="{7FCDB360-6254-47C8-9D75-58DB972C93F0}"/>
              </a:ext>
            </a:extLst>
          </p:cNvPr>
          <p:cNvSpPr/>
          <p:nvPr/>
        </p:nvSpPr>
        <p:spPr>
          <a:xfrm rot="-2700000">
            <a:off x="-731520" y="1935480"/>
            <a:ext cx="8321040" cy="8321040"/>
          </a:xfrm>
          <a:prstGeom prst="pie">
            <a:avLst>
              <a:gd name="adj1" fmla="val 912302"/>
              <a:gd name="adj2" fmla="val 152867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2C1E21-B89E-4826-960C-1ABD7DF891AF}"/>
              </a:ext>
            </a:extLst>
          </p:cNvPr>
          <p:cNvSpPr/>
          <p:nvPr/>
        </p:nvSpPr>
        <p:spPr>
          <a:xfrm>
            <a:off x="685800" y="3352800"/>
            <a:ext cx="5486400" cy="5486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FE8ED6-05DB-4B9A-8020-DA46D025943D}"/>
              </a:ext>
            </a:extLst>
          </p:cNvPr>
          <p:cNvCxnSpPr>
            <a:stCxn id="5" idx="2"/>
            <a:endCxn id="5" idx="6"/>
          </p:cNvCxnSpPr>
          <p:nvPr/>
        </p:nvCxnSpPr>
        <p:spPr>
          <a:xfrm>
            <a:off x="685800" y="6096000"/>
            <a:ext cx="5486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0F084C-F0F9-459C-BBB2-09E39E1290CE}"/>
              </a:ext>
            </a:extLst>
          </p:cNvPr>
          <p:cNvCxnSpPr>
            <a:cxnSpLocks/>
          </p:cNvCxnSpPr>
          <p:nvPr/>
        </p:nvCxnSpPr>
        <p:spPr>
          <a:xfrm rot="-1800000">
            <a:off x="3429000" y="3352800"/>
            <a:ext cx="0" cy="5486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09DF79-00A0-4271-BFCE-D065ED8DDC57}"/>
              </a:ext>
            </a:extLst>
          </p:cNvPr>
          <p:cNvCxnSpPr>
            <a:cxnSpLocks/>
          </p:cNvCxnSpPr>
          <p:nvPr/>
        </p:nvCxnSpPr>
        <p:spPr>
          <a:xfrm rot="1800000">
            <a:off x="3429000" y="3352800"/>
            <a:ext cx="0" cy="5486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7794841-5C9F-4C51-B6C3-6AFCC42EED03}"/>
              </a:ext>
            </a:extLst>
          </p:cNvPr>
          <p:cNvSpPr/>
          <p:nvPr/>
        </p:nvSpPr>
        <p:spPr>
          <a:xfrm>
            <a:off x="1783080" y="4450080"/>
            <a:ext cx="3291840" cy="329184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8EDDF75-12C1-439C-A574-8C5350772A54}"/>
              </a:ext>
            </a:extLst>
          </p:cNvPr>
          <p:cNvCxnSpPr>
            <a:cxnSpLocks/>
          </p:cNvCxnSpPr>
          <p:nvPr/>
        </p:nvCxnSpPr>
        <p:spPr>
          <a:xfrm>
            <a:off x="1879600" y="6616700"/>
            <a:ext cx="31115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6604E9-2BAF-4908-9925-888A968AB04B}"/>
              </a:ext>
            </a:extLst>
          </p:cNvPr>
          <p:cNvSpPr txBox="1"/>
          <p:nvPr/>
        </p:nvSpPr>
        <p:spPr>
          <a:xfrm>
            <a:off x="2594768" y="6702922"/>
            <a:ext cx="1692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General facilities:</a:t>
            </a:r>
            <a:br>
              <a:rPr lang="en-US" sz="1200" dirty="0"/>
            </a:br>
            <a:r>
              <a:rPr lang="en-US" sz="1200" dirty="0" err="1"/>
              <a:t>m_print_output</a:t>
            </a:r>
            <a:r>
              <a:rPr lang="en-US" sz="1200" dirty="0"/>
              <a:t>, </a:t>
            </a:r>
            <a:br>
              <a:rPr lang="en-US" sz="1200" dirty="0"/>
            </a:br>
            <a:r>
              <a:rPr lang="en-US" sz="1200" dirty="0" err="1"/>
              <a:t>m_timers</a:t>
            </a:r>
            <a:r>
              <a:rPr lang="en-US" sz="1200" dirty="0"/>
              <a:t>, </a:t>
            </a:r>
            <a:r>
              <a:rPr lang="en-US" sz="1200" dirty="0" err="1"/>
              <a:t>m_licensing</a:t>
            </a:r>
            <a:r>
              <a:rPr lang="en-US" sz="1200" dirty="0"/>
              <a:t>, </a:t>
            </a:r>
            <a:r>
              <a:rPr lang="en-US" sz="1200" dirty="0" err="1"/>
              <a:t>m_blas</a:t>
            </a:r>
            <a:r>
              <a:rPr lang="en-US" sz="1200" dirty="0"/>
              <a:t>, </a:t>
            </a:r>
            <a:r>
              <a:rPr lang="en-US" sz="1200" dirty="0" err="1"/>
              <a:t>makefiles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C4F61E-791E-45CA-BA0B-54BA415F1225}"/>
              </a:ext>
            </a:extLst>
          </p:cNvPr>
          <p:cNvSpPr txBox="1"/>
          <p:nvPr/>
        </p:nvSpPr>
        <p:spPr>
          <a:xfrm>
            <a:off x="2305037" y="4963025"/>
            <a:ext cx="2266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Hierarchical data-structure:</a:t>
            </a:r>
            <a:br>
              <a:rPr lang="en-US" sz="1200" dirty="0"/>
            </a:br>
            <a:r>
              <a:rPr lang="en-US" sz="1200" dirty="0" err="1"/>
              <a:t>m_hierarch_data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D3417F-C0B6-4C3F-A848-35F9CAF72F24}"/>
              </a:ext>
            </a:extLst>
          </p:cNvPr>
          <p:cNvSpPr txBox="1"/>
          <p:nvPr/>
        </p:nvSpPr>
        <p:spPr>
          <a:xfrm>
            <a:off x="2419339" y="3634394"/>
            <a:ext cx="2038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Driver routines:</a:t>
            </a:r>
            <a:br>
              <a:rPr lang="en-US" sz="1200" dirty="0"/>
            </a:br>
            <a:r>
              <a:rPr lang="en-US" sz="1200" dirty="0"/>
              <a:t>contact, </a:t>
            </a:r>
            <a:r>
              <a:rPr lang="en-US" sz="1200" dirty="0" err="1"/>
              <a:t>m_nonhz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 err="1"/>
              <a:t>m_scontc</a:t>
            </a:r>
            <a:r>
              <a:rPr lang="en-US" sz="1200" dirty="0"/>
              <a:t>, </a:t>
            </a:r>
            <a:r>
              <a:rPr lang="en-US" sz="1200" dirty="0" err="1"/>
              <a:t>m_sdis</a:t>
            </a:r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3128C4-7778-4F62-9B70-552305829657}"/>
              </a:ext>
            </a:extLst>
          </p:cNvPr>
          <p:cNvSpPr txBox="1"/>
          <p:nvPr/>
        </p:nvSpPr>
        <p:spPr>
          <a:xfrm>
            <a:off x="4468833" y="4595051"/>
            <a:ext cx="17605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Physics modules:</a:t>
            </a:r>
            <a:br>
              <a:rPr lang="en-US" sz="1200" dirty="0"/>
            </a:br>
            <a:r>
              <a:rPr lang="en-US" sz="1200" dirty="0"/>
              <a:t>       </a:t>
            </a:r>
            <a:r>
              <a:rPr lang="en-US" sz="1200" dirty="0" err="1"/>
              <a:t>m_hertz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</a:t>
            </a:r>
            <a:r>
              <a:rPr lang="en-US" sz="1200" dirty="0" err="1"/>
              <a:t>m_temperature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</a:t>
            </a:r>
            <a:r>
              <a:rPr lang="en-US" sz="1200" dirty="0" err="1"/>
              <a:t>m_subsurf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  </a:t>
            </a:r>
            <a:r>
              <a:rPr lang="en-US" sz="1200" dirty="0" err="1"/>
              <a:t>m_visc</a:t>
            </a:r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972D31-A2B4-4018-8D09-ECAF125C0D28}"/>
              </a:ext>
            </a:extLst>
          </p:cNvPr>
          <p:cNvSpPr txBox="1"/>
          <p:nvPr/>
        </p:nvSpPr>
        <p:spPr>
          <a:xfrm>
            <a:off x="4621606" y="6538020"/>
            <a:ext cx="14990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                Influence</a:t>
            </a:r>
            <a:br>
              <a:rPr lang="en-US" sz="1200" dirty="0"/>
            </a:br>
            <a:r>
              <a:rPr lang="en-US" sz="1200" dirty="0"/>
              <a:t>              </a:t>
            </a:r>
            <a:r>
              <a:rPr lang="en-US" sz="1200" dirty="0" err="1"/>
              <a:t>coeff</a:t>
            </a:r>
            <a:r>
              <a:rPr lang="en-US" sz="1200" dirty="0"/>
              <a:t>.:</a:t>
            </a:r>
            <a:br>
              <a:rPr lang="en-US" sz="1200" dirty="0"/>
            </a:br>
            <a:r>
              <a:rPr lang="en-US" sz="1200" dirty="0"/>
              <a:t>           </a:t>
            </a:r>
            <a:r>
              <a:rPr lang="en-US" sz="1200" dirty="0" err="1"/>
              <a:t>m_inflcf</a:t>
            </a:r>
            <a:r>
              <a:rPr lang="en-US" sz="1200" dirty="0"/>
              <a:t>, </a:t>
            </a:r>
            <a:br>
              <a:rPr lang="en-US" sz="1200" dirty="0"/>
            </a:br>
            <a:r>
              <a:rPr lang="en-US" sz="1200" dirty="0"/>
              <a:t>       </a:t>
            </a:r>
            <a:r>
              <a:rPr lang="en-US" sz="1200" dirty="0" err="1"/>
              <a:t>m_aijpj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FFTs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53751D-6436-48BC-BE38-0B36B0AA2A2B}"/>
              </a:ext>
            </a:extLst>
          </p:cNvPr>
          <p:cNvSpPr txBox="1"/>
          <p:nvPr/>
        </p:nvSpPr>
        <p:spPr>
          <a:xfrm>
            <a:off x="808671" y="4739570"/>
            <a:ext cx="1191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         In/output:</a:t>
            </a:r>
            <a:br>
              <a:rPr lang="en-US" sz="1200" dirty="0"/>
            </a:br>
            <a:r>
              <a:rPr lang="en-US" sz="1200" dirty="0"/>
              <a:t>     </a:t>
            </a:r>
            <a:r>
              <a:rPr lang="en-US" sz="1200" dirty="0" err="1"/>
              <a:t>m_input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</a:t>
            </a:r>
            <a:r>
              <a:rPr lang="en-US" sz="1200" dirty="0" err="1"/>
              <a:t>m_soutpt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 err="1"/>
              <a:t>m_readline</a:t>
            </a:r>
            <a:r>
              <a:rPr lang="en-US" sz="1200" dirty="0"/>
              <a:t>?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12A90C-2865-4EB2-8E70-7DC1048E83B3}"/>
              </a:ext>
            </a:extLst>
          </p:cNvPr>
          <p:cNvSpPr txBox="1"/>
          <p:nvPr/>
        </p:nvSpPr>
        <p:spPr>
          <a:xfrm rot="2400000">
            <a:off x="4891539" y="3220651"/>
            <a:ext cx="1438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Module 2:</a:t>
            </a:r>
            <a:br>
              <a:rPr lang="en-US" sz="1200" dirty="0"/>
            </a:br>
            <a:r>
              <a:rPr lang="en-US" sz="1200" dirty="0" err="1"/>
              <a:t>m_crdyn_globals</a:t>
            </a:r>
            <a:r>
              <a:rPr lang="en-US" sz="1200" dirty="0"/>
              <a:t>, </a:t>
            </a:r>
            <a:r>
              <a:rPr lang="en-US" sz="1200" dirty="0" err="1"/>
              <a:t>crdyn_rollers</a:t>
            </a:r>
            <a:endParaRPr lang="en-US" sz="1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31DE21-4FFF-4F70-A00B-B091BC3B7F4A}"/>
              </a:ext>
            </a:extLst>
          </p:cNvPr>
          <p:cNvSpPr txBox="1"/>
          <p:nvPr/>
        </p:nvSpPr>
        <p:spPr>
          <a:xfrm>
            <a:off x="2536159" y="2418505"/>
            <a:ext cx="1766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Module 1:</a:t>
            </a:r>
            <a:br>
              <a:rPr lang="en-US" sz="1200" dirty="0"/>
            </a:br>
            <a:r>
              <a:rPr lang="en-US" sz="1200" dirty="0" err="1"/>
              <a:t>m_wrprof</a:t>
            </a:r>
            <a:r>
              <a:rPr lang="en-US" sz="1200" dirty="0"/>
              <a:t>, data, profiles, </a:t>
            </a:r>
            <a:r>
              <a:rPr lang="en-US" sz="1200" dirty="0" err="1"/>
              <a:t>initcp</a:t>
            </a:r>
            <a:r>
              <a:rPr lang="en-US" sz="1200" dirty="0"/>
              <a:t>, </a:t>
            </a:r>
            <a:r>
              <a:rPr lang="en-US" sz="1200" dirty="0" err="1"/>
              <a:t>undefdist</a:t>
            </a:r>
            <a:r>
              <a:rPr lang="en-US" sz="1200" dirty="0"/>
              <a:t>, </a:t>
            </a:r>
            <a:r>
              <a:rPr lang="en-US" sz="1200" dirty="0" err="1"/>
              <a:t>rigslip</a:t>
            </a:r>
            <a:r>
              <a:rPr lang="en-US" sz="1200" dirty="0"/>
              <a:t>, </a:t>
            </a:r>
            <a:r>
              <a:rPr lang="en-US" sz="1200" dirty="0" err="1"/>
              <a:t>solvecp</a:t>
            </a:r>
            <a:r>
              <a:rPr lang="en-US" sz="1200" dirty="0"/>
              <a:t>, in/output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67D376-30DB-44D5-841A-5BBA8AFB615D}"/>
              </a:ext>
            </a:extLst>
          </p:cNvPr>
          <p:cNvSpPr txBox="1"/>
          <p:nvPr/>
        </p:nvSpPr>
        <p:spPr>
          <a:xfrm rot="-2400000">
            <a:off x="462596" y="3328710"/>
            <a:ext cx="1785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CONTACT library: </a:t>
            </a:r>
            <a:r>
              <a:rPr lang="en-US" sz="1200" dirty="0" err="1"/>
              <a:t>c_addon</a:t>
            </a:r>
            <a:r>
              <a:rPr lang="en-US" sz="1200" dirty="0"/>
              <a:t>, </a:t>
            </a:r>
            <a:r>
              <a:rPr lang="en-US" sz="1200" dirty="0" err="1"/>
              <a:t>caddon_data</a:t>
            </a:r>
            <a:endParaRPr lang="en-US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4B0579-B84D-4222-AC07-F11D34CA4415}"/>
              </a:ext>
            </a:extLst>
          </p:cNvPr>
          <p:cNvSpPr txBox="1"/>
          <p:nvPr/>
        </p:nvSpPr>
        <p:spPr>
          <a:xfrm>
            <a:off x="-53321" y="6462539"/>
            <a:ext cx="27363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Solvers:</a:t>
            </a:r>
            <a:br>
              <a:rPr lang="en-US" sz="1200" dirty="0"/>
            </a:br>
            <a:r>
              <a:rPr lang="en-US" sz="1200" dirty="0"/>
              <a:t>      </a:t>
            </a:r>
            <a:r>
              <a:rPr lang="en-US" sz="1200" dirty="0" err="1"/>
              <a:t>m_snorm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</a:t>
            </a:r>
            <a:r>
              <a:rPr lang="en-US" sz="1200" dirty="0" err="1"/>
              <a:t>m_solvpn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</a:t>
            </a:r>
            <a:r>
              <a:rPr lang="en-US" sz="1200" dirty="0" err="1"/>
              <a:t>m_stang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  </a:t>
            </a:r>
            <a:r>
              <a:rPr lang="en-US" sz="1200" dirty="0" err="1"/>
              <a:t>m_solvpt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/>
              <a:t>                          </a:t>
            </a:r>
            <a:r>
              <a:rPr lang="en-US" sz="1200" dirty="0" err="1"/>
              <a:t>m_leadedge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7DDDEE-E8B3-4587-B1A1-A3B3FB82D208}"/>
              </a:ext>
            </a:extLst>
          </p:cNvPr>
          <p:cNvSpPr txBox="1"/>
          <p:nvPr/>
        </p:nvSpPr>
        <p:spPr>
          <a:xfrm>
            <a:off x="2288679" y="7969162"/>
            <a:ext cx="2013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Friction object:</a:t>
            </a:r>
            <a:br>
              <a:rPr lang="en-US" sz="1200" dirty="0"/>
            </a:br>
            <a:r>
              <a:rPr lang="en-US" sz="1200" dirty="0" err="1"/>
              <a:t>m_friclaw</a:t>
            </a:r>
            <a:endParaRPr lang="en-US" sz="12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86079E-4A7E-4F8C-A0FA-F012FCC88923}"/>
              </a:ext>
            </a:extLst>
          </p:cNvPr>
          <p:cNvCxnSpPr>
            <a:cxnSpLocks/>
          </p:cNvCxnSpPr>
          <p:nvPr/>
        </p:nvCxnSpPr>
        <p:spPr>
          <a:xfrm>
            <a:off x="1863487" y="5640590"/>
            <a:ext cx="31276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822AC59-86CB-4F19-88DA-C9B16A841A65}"/>
              </a:ext>
            </a:extLst>
          </p:cNvPr>
          <p:cNvSpPr txBox="1"/>
          <p:nvPr/>
        </p:nvSpPr>
        <p:spPr>
          <a:xfrm>
            <a:off x="2167333" y="5812969"/>
            <a:ext cx="2461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Generic grids:</a:t>
            </a:r>
            <a:br>
              <a:rPr lang="en-US" sz="1200" dirty="0"/>
            </a:br>
            <a:r>
              <a:rPr lang="en-US" sz="1200" dirty="0" err="1"/>
              <a:t>m_markers</a:t>
            </a:r>
            <a:r>
              <a:rPr lang="en-US" sz="1200" dirty="0"/>
              <a:t>, </a:t>
            </a:r>
            <a:r>
              <a:rPr lang="en-US" sz="1200" dirty="0" err="1"/>
              <a:t>m_grids</a:t>
            </a:r>
            <a:r>
              <a:rPr lang="en-US" sz="1200" dirty="0"/>
              <a:t>,</a:t>
            </a:r>
            <a:br>
              <a:rPr lang="en-US" sz="1200" dirty="0"/>
            </a:br>
            <a:r>
              <a:rPr lang="en-US" sz="1200" dirty="0" err="1"/>
              <a:t>m_gridfunc</a:t>
            </a:r>
            <a:r>
              <a:rPr lang="en-US" sz="1200" dirty="0"/>
              <a:t>, </a:t>
            </a:r>
            <a:r>
              <a:rPr lang="en-US" sz="1200" dirty="0" err="1"/>
              <a:t>m_interp</a:t>
            </a:r>
            <a:r>
              <a:rPr lang="en-US" sz="1200" dirty="0"/>
              <a:t>, </a:t>
            </a:r>
            <a:r>
              <a:rPr lang="en-US" sz="1200" dirty="0" err="1"/>
              <a:t>m_profile</a:t>
            </a:r>
            <a:r>
              <a:rPr lang="en-US" sz="1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5182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984B5C-914D-4A89-8153-83EF2174954D}"/>
              </a:ext>
            </a:extLst>
          </p:cNvPr>
          <p:cNvSpPr/>
          <p:nvPr/>
        </p:nvSpPr>
        <p:spPr>
          <a:xfrm>
            <a:off x="4932000" y="9360000"/>
            <a:ext cx="1620000" cy="790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Intel MKL:</a:t>
            </a:r>
            <a:br>
              <a:rPr lang="en-US" sz="1600" dirty="0"/>
            </a:br>
            <a:r>
              <a:rPr lang="en-US" sz="1600" dirty="0"/>
              <a:t>FFTs, LAPACK</a:t>
            </a:r>
            <a:endParaRPr lang="en-NL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D7866A-761E-4D60-81E3-672A7863DE3B}"/>
              </a:ext>
            </a:extLst>
          </p:cNvPr>
          <p:cNvSpPr/>
          <p:nvPr/>
        </p:nvSpPr>
        <p:spPr>
          <a:xfrm>
            <a:off x="3312000" y="9360000"/>
            <a:ext cx="1620000" cy="790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SoftwareKey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/>
              <a:t>PLUS5 SDK</a:t>
            </a:r>
            <a:endParaRPr lang="en-NL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3EA3DB-9FB1-4F58-B4B9-FAF78C2AAAF6}"/>
              </a:ext>
            </a:extLst>
          </p:cNvPr>
          <p:cNvSpPr/>
          <p:nvPr/>
        </p:nvSpPr>
        <p:spPr>
          <a:xfrm>
            <a:off x="72000" y="8568000"/>
            <a:ext cx="6480000" cy="790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m_print_output</a:t>
            </a:r>
            <a:endParaRPr lang="en-NL" sz="16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DD2FFF-3D0C-4E7C-BE06-E5967A19ACCD}"/>
              </a:ext>
            </a:extLst>
          </p:cNvPr>
          <p:cNvSpPr/>
          <p:nvPr/>
        </p:nvSpPr>
        <p:spPr>
          <a:xfrm>
            <a:off x="1692000" y="7776000"/>
            <a:ext cx="1620000" cy="790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m_readline</a:t>
            </a:r>
            <a:endParaRPr lang="en-NL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C904BF-C3CD-40C7-B556-E34E866EDC52}"/>
              </a:ext>
            </a:extLst>
          </p:cNvPr>
          <p:cNvSpPr/>
          <p:nvPr/>
        </p:nvSpPr>
        <p:spPr>
          <a:xfrm>
            <a:off x="72000" y="7776000"/>
            <a:ext cx="1620000" cy="790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m_timers</a:t>
            </a:r>
            <a:r>
              <a:rPr lang="en-US" sz="1600" dirty="0"/>
              <a:t>, </a:t>
            </a:r>
            <a:r>
              <a:rPr lang="en-US" sz="1600" dirty="0" err="1"/>
              <a:t>m_timings</a:t>
            </a:r>
            <a:endParaRPr lang="en-NL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A942CE4-4F26-40EF-8078-735533B376B7}"/>
              </a:ext>
            </a:extLst>
          </p:cNvPr>
          <p:cNvSpPr/>
          <p:nvPr/>
        </p:nvSpPr>
        <p:spPr>
          <a:xfrm>
            <a:off x="72000" y="9360000"/>
            <a:ext cx="1620000" cy="790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makefiles</a:t>
            </a:r>
            <a:endParaRPr lang="en-NL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249A4A-B145-48E2-ADF6-5E3AA6E6EC34}"/>
              </a:ext>
            </a:extLst>
          </p:cNvPr>
          <p:cNvSpPr/>
          <p:nvPr/>
        </p:nvSpPr>
        <p:spPr>
          <a:xfrm>
            <a:off x="3312000" y="7776000"/>
            <a:ext cx="1620000" cy="790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m_licensing</a:t>
            </a:r>
            <a:endParaRPr lang="en-NL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F6AC46-A824-4389-AFD4-DABEA15F1DCF}"/>
              </a:ext>
            </a:extLst>
          </p:cNvPr>
          <p:cNvSpPr/>
          <p:nvPr/>
        </p:nvSpPr>
        <p:spPr>
          <a:xfrm>
            <a:off x="4932000" y="7776000"/>
            <a:ext cx="1620000" cy="790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m_blas</a:t>
            </a:r>
            <a:endParaRPr lang="en-NL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9D6180-B643-48E1-AB23-EBDBB6E3FEB6}"/>
              </a:ext>
            </a:extLst>
          </p:cNvPr>
          <p:cNvSpPr/>
          <p:nvPr/>
        </p:nvSpPr>
        <p:spPr>
          <a:xfrm>
            <a:off x="72000" y="6984000"/>
            <a:ext cx="1620000" cy="790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m_markers</a:t>
            </a:r>
            <a:endParaRPr lang="en-NL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3C9FD71-96F2-474D-900E-E0E4032AF0A2}"/>
              </a:ext>
            </a:extLst>
          </p:cNvPr>
          <p:cNvSpPr/>
          <p:nvPr/>
        </p:nvSpPr>
        <p:spPr>
          <a:xfrm>
            <a:off x="1692000" y="6984000"/>
            <a:ext cx="1620000" cy="790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m_grids</a:t>
            </a:r>
            <a:endParaRPr lang="en-NL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A6E3B35-A23E-4EA0-B796-C3AB9B003E16}"/>
              </a:ext>
            </a:extLst>
          </p:cNvPr>
          <p:cNvSpPr/>
          <p:nvPr/>
        </p:nvSpPr>
        <p:spPr>
          <a:xfrm>
            <a:off x="3312000" y="6984000"/>
            <a:ext cx="1620000" cy="790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m_gridfunc</a:t>
            </a:r>
            <a:endParaRPr lang="en-NL" sz="16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4581E52-A2E7-43BE-B992-35B33B95475F}"/>
              </a:ext>
            </a:extLst>
          </p:cNvPr>
          <p:cNvSpPr/>
          <p:nvPr/>
        </p:nvSpPr>
        <p:spPr>
          <a:xfrm>
            <a:off x="4932000" y="6984000"/>
            <a:ext cx="1620000" cy="790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m_interp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m_smooth</a:t>
            </a:r>
            <a:endParaRPr lang="en-NL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F87556E-B94C-4A4E-84B2-124559F5D278}"/>
              </a:ext>
            </a:extLst>
          </p:cNvPr>
          <p:cNvSpPr/>
          <p:nvPr/>
        </p:nvSpPr>
        <p:spPr>
          <a:xfrm>
            <a:off x="4932000" y="6192000"/>
            <a:ext cx="1620000" cy="790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m_profile</a:t>
            </a:r>
            <a:endParaRPr lang="en-NL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F7BA838-548A-4F3C-A3A4-63D1AD8AA66D}"/>
              </a:ext>
            </a:extLst>
          </p:cNvPr>
          <p:cNvSpPr/>
          <p:nvPr/>
        </p:nvSpPr>
        <p:spPr>
          <a:xfrm>
            <a:off x="72000" y="6189750"/>
            <a:ext cx="1620000" cy="790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m_friclaw</a:t>
            </a:r>
            <a:endParaRPr lang="en-NL" sz="16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1384D6F-1977-4642-9D06-6CCE985FBA5F}"/>
              </a:ext>
            </a:extLst>
          </p:cNvPr>
          <p:cNvSpPr/>
          <p:nvPr/>
        </p:nvSpPr>
        <p:spPr>
          <a:xfrm>
            <a:off x="1692000" y="6189750"/>
            <a:ext cx="1620000" cy="790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m_inflcf</a:t>
            </a:r>
            <a:endParaRPr lang="en-NL" sz="16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CDD1A2-3301-418B-8107-0A6E23265047}"/>
              </a:ext>
            </a:extLst>
          </p:cNvPr>
          <p:cNvSpPr/>
          <p:nvPr/>
        </p:nvSpPr>
        <p:spPr>
          <a:xfrm>
            <a:off x="72000" y="5400000"/>
            <a:ext cx="6480000" cy="790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m_hierarch_data</a:t>
            </a:r>
            <a:endParaRPr lang="en-NL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EEAEB03-2C68-4BF2-8613-51B2285D433D}"/>
              </a:ext>
            </a:extLst>
          </p:cNvPr>
          <p:cNvSpPr/>
          <p:nvPr/>
        </p:nvSpPr>
        <p:spPr>
          <a:xfrm>
            <a:off x="72000" y="3708000"/>
            <a:ext cx="1620000" cy="158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Input:</a:t>
            </a:r>
            <a:br>
              <a:rPr lang="en-US" sz="1600" dirty="0"/>
            </a:br>
            <a:r>
              <a:rPr lang="en-US" sz="1600" dirty="0" err="1"/>
              <a:t>m_sinput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m_soutpt</a:t>
            </a:r>
            <a:endParaRPr lang="en-NL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CCF566-CA34-480B-85DD-96286729464F}"/>
              </a:ext>
            </a:extLst>
          </p:cNvPr>
          <p:cNvSpPr/>
          <p:nvPr/>
        </p:nvSpPr>
        <p:spPr>
          <a:xfrm>
            <a:off x="3312000" y="3708000"/>
            <a:ext cx="1620000" cy="1584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Solvers:</a:t>
            </a:r>
            <a:br>
              <a:rPr lang="en-US" sz="1600" dirty="0"/>
            </a:br>
            <a:r>
              <a:rPr lang="en-US" sz="1600" dirty="0" err="1"/>
              <a:t>m_snorm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m_stang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m_solvpn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m_solvpt</a:t>
            </a:r>
            <a:endParaRPr lang="en-NL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EC38D9-6AA1-4FBB-BF77-42D0E26DA1E5}"/>
              </a:ext>
            </a:extLst>
          </p:cNvPr>
          <p:cNvSpPr/>
          <p:nvPr/>
        </p:nvSpPr>
        <p:spPr>
          <a:xfrm>
            <a:off x="1692000" y="3708000"/>
            <a:ext cx="1620000" cy="158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Drivers:</a:t>
            </a:r>
            <a:br>
              <a:rPr lang="en-US" sz="1600" dirty="0"/>
            </a:br>
            <a:r>
              <a:rPr lang="en-US" sz="1600" dirty="0" err="1"/>
              <a:t>m_scontc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m_sdis</a:t>
            </a:r>
            <a:endParaRPr lang="en-NL" sz="16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63AFB93-0853-42BD-985B-AB23F23D1AE6}"/>
              </a:ext>
            </a:extLst>
          </p:cNvPr>
          <p:cNvSpPr/>
          <p:nvPr/>
        </p:nvSpPr>
        <p:spPr>
          <a:xfrm>
            <a:off x="4932000" y="3708000"/>
            <a:ext cx="1620000" cy="158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Physics:</a:t>
            </a:r>
            <a:br>
              <a:rPr lang="en-US" sz="1600" dirty="0"/>
            </a:br>
            <a:r>
              <a:rPr lang="en-US" sz="1600" dirty="0" err="1"/>
              <a:t>m_hertz</a:t>
            </a:r>
            <a:br>
              <a:rPr lang="en-US" sz="1600" dirty="0"/>
            </a:br>
            <a:r>
              <a:rPr lang="en-US" sz="1600" dirty="0" err="1"/>
              <a:t>m_temperature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m_visc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m_subsurf</a:t>
            </a:r>
            <a:endParaRPr lang="en-NL" sz="16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30EDDE-E12E-4283-8402-FEB3C079C17D}"/>
              </a:ext>
            </a:extLst>
          </p:cNvPr>
          <p:cNvSpPr/>
          <p:nvPr/>
        </p:nvSpPr>
        <p:spPr>
          <a:xfrm>
            <a:off x="72000" y="216000"/>
            <a:ext cx="1620000" cy="790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contact,</a:t>
            </a:r>
            <a:br>
              <a:rPr lang="en-US" sz="1600" dirty="0"/>
            </a:br>
            <a:r>
              <a:rPr lang="en-US" sz="1600" dirty="0" err="1"/>
              <a:t>m_nonhz</a:t>
            </a:r>
            <a:endParaRPr lang="en-NL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F95EACC-E4D0-4CCC-A0F1-B6951E81EC58}"/>
              </a:ext>
            </a:extLst>
          </p:cNvPr>
          <p:cNvSpPr/>
          <p:nvPr/>
        </p:nvSpPr>
        <p:spPr>
          <a:xfrm>
            <a:off x="1692000" y="216000"/>
            <a:ext cx="1620000" cy="7905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Contact_addon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m_caddon_data</a:t>
            </a:r>
            <a:endParaRPr lang="en-NL" sz="16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6FA1159-C20B-4816-AEC9-1197176A7D31}"/>
              </a:ext>
            </a:extLst>
          </p:cNvPr>
          <p:cNvSpPr/>
          <p:nvPr/>
        </p:nvSpPr>
        <p:spPr>
          <a:xfrm>
            <a:off x="1692000" y="2808000"/>
            <a:ext cx="4860000" cy="790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m_wrprof_data</a:t>
            </a:r>
            <a:endParaRPr lang="en-NL" sz="16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F1C72B7-4A13-42FA-B66B-1B8C6DA16DDB}"/>
              </a:ext>
            </a:extLst>
          </p:cNvPr>
          <p:cNvSpPr/>
          <p:nvPr/>
        </p:nvSpPr>
        <p:spPr>
          <a:xfrm>
            <a:off x="3312000" y="216000"/>
            <a:ext cx="1620000" cy="790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contact,</a:t>
            </a:r>
            <a:br>
              <a:rPr lang="en-US" sz="1600" dirty="0"/>
            </a:br>
            <a:r>
              <a:rPr lang="en-US" sz="1600" dirty="0" err="1"/>
              <a:t>m_wrprof</a:t>
            </a:r>
            <a:endParaRPr lang="en-NL" sz="16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0E0179E-9CD5-455C-89A2-AD95B07B7647}"/>
              </a:ext>
            </a:extLst>
          </p:cNvPr>
          <p:cNvSpPr/>
          <p:nvPr/>
        </p:nvSpPr>
        <p:spPr>
          <a:xfrm>
            <a:off x="3321525" y="1116000"/>
            <a:ext cx="1620000" cy="1584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Solvers:</a:t>
            </a:r>
            <a:br>
              <a:rPr lang="en-US" sz="1600" dirty="0"/>
            </a:br>
            <a:r>
              <a:rPr lang="en-US" sz="1600" dirty="0" err="1"/>
              <a:t>m_brentmeth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m_wr_solvecp</a:t>
            </a:r>
            <a:endParaRPr lang="en-NL" sz="16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9AA35AB-44C1-4916-BAF0-313F36DEA54B}"/>
              </a:ext>
            </a:extLst>
          </p:cNvPr>
          <p:cNvSpPr/>
          <p:nvPr/>
        </p:nvSpPr>
        <p:spPr>
          <a:xfrm>
            <a:off x="1701525" y="1116000"/>
            <a:ext cx="1620000" cy="158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Input:</a:t>
            </a:r>
            <a:br>
              <a:rPr lang="en-US" sz="1600" dirty="0"/>
            </a:br>
            <a:r>
              <a:rPr lang="en-US" sz="1600" dirty="0" err="1"/>
              <a:t>m_wr_input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m_wr_output</a:t>
            </a:r>
            <a:endParaRPr lang="en-NL" sz="16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69B51C9-55CF-41D6-89E6-761F316B26EA}"/>
              </a:ext>
            </a:extLst>
          </p:cNvPr>
          <p:cNvSpPr/>
          <p:nvPr/>
        </p:nvSpPr>
        <p:spPr>
          <a:xfrm>
            <a:off x="4941525" y="1116000"/>
            <a:ext cx="1620000" cy="158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Physics:</a:t>
            </a:r>
            <a:br>
              <a:rPr lang="en-US" sz="1600" dirty="0"/>
            </a:br>
            <a:r>
              <a:rPr lang="en-US" sz="1600" dirty="0" err="1"/>
              <a:t>m_wr_locatecp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m_wr_undefdist</a:t>
            </a:r>
            <a:r>
              <a:rPr lang="en-US" sz="1600" dirty="0"/>
              <a:t>,</a:t>
            </a:r>
            <a:br>
              <a:rPr lang="en-US" sz="1600" dirty="0"/>
            </a:br>
            <a:r>
              <a:rPr lang="en-US" sz="1600" dirty="0" err="1"/>
              <a:t>m_wr_rigslip</a:t>
            </a:r>
            <a:endParaRPr lang="en-NL" sz="16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0942B17-83E1-49E1-A082-38E2A2337927}"/>
              </a:ext>
            </a:extLst>
          </p:cNvPr>
          <p:cNvSpPr/>
          <p:nvPr/>
        </p:nvSpPr>
        <p:spPr>
          <a:xfrm>
            <a:off x="3312000" y="6192000"/>
            <a:ext cx="1620000" cy="790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m_aijpj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49077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539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Edwin Vollebregt</dc:creator>
  <cp:lastModifiedBy>Edwin Vollebregt</cp:lastModifiedBy>
  <cp:revision>33</cp:revision>
  <cp:lastPrinted>2017-09-05T07:46:02Z</cp:lastPrinted>
  <dcterms:created xsi:type="dcterms:W3CDTF">2017-09-05T06:39:47Z</dcterms:created>
  <dcterms:modified xsi:type="dcterms:W3CDTF">2022-01-19T13:43:16Z</dcterms:modified>
</cp:coreProperties>
</file>