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8"/>
  </p:normalViewPr>
  <p:slideViewPr>
    <p:cSldViewPr snapToGrid="0" snapToObjects="1">
      <p:cViewPr varScale="1">
        <p:scale>
          <a:sx n="134" d="100"/>
          <a:sy n="134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AD2AE-7590-4326-B0FB-B08A1FA2EC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6B9666-9F7E-4E8D-AA25-CFCCDF8C1847}">
      <dgm:prSet/>
      <dgm:spPr/>
      <dgm:t>
        <a:bodyPr/>
        <a:lstStyle/>
        <a:p>
          <a:r>
            <a:rPr lang="en-US" u="sng" dirty="0"/>
            <a:t>Manipulate Data: </a:t>
          </a:r>
        </a:p>
        <a:p>
          <a:r>
            <a:rPr lang="en-US" dirty="0"/>
            <a:t>We read protein data from PDB files, store scores in CSV files, and use computational data types like data frames , arrays, and dictionaries to manipulate data. This is how we get real world data into our code and move it between code</a:t>
          </a:r>
        </a:p>
      </dgm:t>
    </dgm:pt>
    <dgm:pt modelId="{1CE77127-6827-4C75-9349-EA2150057A1B}" type="parTrans" cxnId="{4AFAEB2E-DFF4-4247-9E7B-0772FDBD9F1A}">
      <dgm:prSet/>
      <dgm:spPr/>
      <dgm:t>
        <a:bodyPr/>
        <a:lstStyle/>
        <a:p>
          <a:endParaRPr lang="en-US"/>
        </a:p>
      </dgm:t>
    </dgm:pt>
    <dgm:pt modelId="{00D8ABC8-33A9-4699-932E-E2CF6632C358}" type="sibTrans" cxnId="{4AFAEB2E-DFF4-4247-9E7B-0772FDBD9F1A}">
      <dgm:prSet/>
      <dgm:spPr/>
      <dgm:t>
        <a:bodyPr/>
        <a:lstStyle/>
        <a:p>
          <a:endParaRPr lang="en-US"/>
        </a:p>
      </dgm:t>
    </dgm:pt>
    <dgm:pt modelId="{885AFDE3-A2F7-43ED-86CE-DCB29105D21C}">
      <dgm:prSet/>
      <dgm:spPr/>
      <dgm:t>
        <a:bodyPr/>
        <a:lstStyle/>
        <a:p>
          <a:r>
            <a:rPr lang="en-US" u="sng" dirty="0"/>
            <a:t>Apply Functions:</a:t>
          </a:r>
        </a:p>
        <a:p>
          <a:r>
            <a:rPr lang="en-US" u="sng" dirty="0"/>
            <a:t> </a:t>
          </a:r>
          <a:r>
            <a:rPr lang="en-US" dirty="0"/>
            <a:t>We mainly apply 3  types of functions:</a:t>
          </a:r>
        </a:p>
        <a:p>
          <a:r>
            <a:rPr lang="en-US" dirty="0"/>
            <a:t> (1) Assess : sorting, manipulating, or filtering values in a data structure. (2) Math: apply mathematical/statistical  functions </a:t>
          </a:r>
        </a:p>
        <a:p>
          <a:r>
            <a:rPr lang="en-US" dirty="0"/>
            <a:t>(3) Visualization: see our output in a readable way </a:t>
          </a:r>
        </a:p>
      </dgm:t>
    </dgm:pt>
    <dgm:pt modelId="{4CEC0F24-29FA-4C79-ADF8-4374B1A7DCAF}" type="parTrans" cxnId="{331BAE38-156B-4C37-889F-49020438E2DB}">
      <dgm:prSet/>
      <dgm:spPr/>
      <dgm:t>
        <a:bodyPr/>
        <a:lstStyle/>
        <a:p>
          <a:endParaRPr lang="en-US"/>
        </a:p>
      </dgm:t>
    </dgm:pt>
    <dgm:pt modelId="{77A951CD-9362-43A6-B646-12B608F58A3B}" type="sibTrans" cxnId="{331BAE38-156B-4C37-889F-49020438E2DB}">
      <dgm:prSet/>
      <dgm:spPr/>
      <dgm:t>
        <a:bodyPr/>
        <a:lstStyle/>
        <a:p>
          <a:endParaRPr lang="en-US"/>
        </a:p>
      </dgm:t>
    </dgm:pt>
    <dgm:pt modelId="{1F2311B0-B403-AD4B-ADD1-8D830F613989}">
      <dgm:prSet/>
      <dgm:spPr/>
      <dgm:t>
        <a:bodyPr/>
        <a:lstStyle/>
        <a:p>
          <a:r>
            <a:rPr lang="en-US" u="sng" dirty="0"/>
            <a:t>Build Algorithms:</a:t>
          </a:r>
        </a:p>
        <a:p>
          <a:r>
            <a:rPr lang="en-US" u="none" dirty="0"/>
            <a:t>By combining data manipulation with functions we have a working algorithm that can perform some task for us</a:t>
          </a:r>
        </a:p>
      </dgm:t>
    </dgm:pt>
    <dgm:pt modelId="{53A7D5BA-FB55-A549-AF77-C8729A8E6BED}" type="parTrans" cxnId="{D05E88CE-B78D-464E-A1E0-D7CAC4D0F620}">
      <dgm:prSet/>
      <dgm:spPr/>
      <dgm:t>
        <a:bodyPr/>
        <a:lstStyle/>
        <a:p>
          <a:endParaRPr lang="en-US"/>
        </a:p>
      </dgm:t>
    </dgm:pt>
    <dgm:pt modelId="{52C92240-8E86-8346-9D6A-B4D99CDD4962}" type="sibTrans" cxnId="{D05E88CE-B78D-464E-A1E0-D7CAC4D0F620}">
      <dgm:prSet/>
      <dgm:spPr/>
      <dgm:t>
        <a:bodyPr/>
        <a:lstStyle/>
        <a:p>
          <a:endParaRPr lang="en-US"/>
        </a:p>
      </dgm:t>
    </dgm:pt>
    <dgm:pt modelId="{1E0977BE-DBD3-7347-AA7C-8F2AC41FAAB6}" type="pres">
      <dgm:prSet presAssocID="{4E2AD2AE-7590-4326-B0FB-B08A1FA2EC8C}" presName="vert0" presStyleCnt="0">
        <dgm:presLayoutVars>
          <dgm:dir/>
          <dgm:animOne val="branch"/>
          <dgm:animLvl val="lvl"/>
        </dgm:presLayoutVars>
      </dgm:prSet>
      <dgm:spPr/>
    </dgm:pt>
    <dgm:pt modelId="{A1301D16-BA78-284F-BA3B-A07AB749CFE5}" type="pres">
      <dgm:prSet presAssocID="{556B9666-9F7E-4E8D-AA25-CFCCDF8C1847}" presName="thickLine" presStyleLbl="alignNode1" presStyleIdx="0" presStyleCnt="3"/>
      <dgm:spPr/>
    </dgm:pt>
    <dgm:pt modelId="{877887F0-185A-5443-8560-B3982C60CDCC}" type="pres">
      <dgm:prSet presAssocID="{556B9666-9F7E-4E8D-AA25-CFCCDF8C1847}" presName="horz1" presStyleCnt="0"/>
      <dgm:spPr/>
    </dgm:pt>
    <dgm:pt modelId="{F169EF0D-B8B5-7848-9368-53E534C13C62}" type="pres">
      <dgm:prSet presAssocID="{556B9666-9F7E-4E8D-AA25-CFCCDF8C1847}" presName="tx1" presStyleLbl="revTx" presStyleIdx="0" presStyleCnt="3"/>
      <dgm:spPr/>
    </dgm:pt>
    <dgm:pt modelId="{8BDE181D-3199-C143-86CF-E867C2DA839D}" type="pres">
      <dgm:prSet presAssocID="{556B9666-9F7E-4E8D-AA25-CFCCDF8C1847}" presName="vert1" presStyleCnt="0"/>
      <dgm:spPr/>
    </dgm:pt>
    <dgm:pt modelId="{533026D6-EDD6-9944-A5DC-39AD53E535F9}" type="pres">
      <dgm:prSet presAssocID="{885AFDE3-A2F7-43ED-86CE-DCB29105D21C}" presName="thickLine" presStyleLbl="alignNode1" presStyleIdx="1" presStyleCnt="3"/>
      <dgm:spPr/>
    </dgm:pt>
    <dgm:pt modelId="{40E36DE9-8AF1-0647-8DC6-9CBA7A3BD9B6}" type="pres">
      <dgm:prSet presAssocID="{885AFDE3-A2F7-43ED-86CE-DCB29105D21C}" presName="horz1" presStyleCnt="0"/>
      <dgm:spPr/>
    </dgm:pt>
    <dgm:pt modelId="{75493244-E5DF-744B-88CC-2FFD322EF3C9}" type="pres">
      <dgm:prSet presAssocID="{885AFDE3-A2F7-43ED-86CE-DCB29105D21C}" presName="tx1" presStyleLbl="revTx" presStyleIdx="1" presStyleCnt="3"/>
      <dgm:spPr/>
    </dgm:pt>
    <dgm:pt modelId="{A1B5A040-FF2C-024C-A7BA-4C169B9A9D5F}" type="pres">
      <dgm:prSet presAssocID="{885AFDE3-A2F7-43ED-86CE-DCB29105D21C}" presName="vert1" presStyleCnt="0"/>
      <dgm:spPr/>
    </dgm:pt>
    <dgm:pt modelId="{FF67F156-E6F4-414E-819A-8806F1BE3E9B}" type="pres">
      <dgm:prSet presAssocID="{1F2311B0-B403-AD4B-ADD1-8D830F613989}" presName="thickLine" presStyleLbl="alignNode1" presStyleIdx="2" presStyleCnt="3"/>
      <dgm:spPr/>
    </dgm:pt>
    <dgm:pt modelId="{52304DEB-6E8D-E046-A020-29A1F95B655B}" type="pres">
      <dgm:prSet presAssocID="{1F2311B0-B403-AD4B-ADD1-8D830F613989}" presName="horz1" presStyleCnt="0"/>
      <dgm:spPr/>
    </dgm:pt>
    <dgm:pt modelId="{450CA53D-AF2F-ED47-951D-FC9E18F9A226}" type="pres">
      <dgm:prSet presAssocID="{1F2311B0-B403-AD4B-ADD1-8D830F613989}" presName="tx1" presStyleLbl="revTx" presStyleIdx="2" presStyleCnt="3"/>
      <dgm:spPr/>
    </dgm:pt>
    <dgm:pt modelId="{BB360CA0-5926-EE4A-8490-CBA0DDA74038}" type="pres">
      <dgm:prSet presAssocID="{1F2311B0-B403-AD4B-ADD1-8D830F613989}" presName="vert1" presStyleCnt="0"/>
      <dgm:spPr/>
    </dgm:pt>
  </dgm:ptLst>
  <dgm:cxnLst>
    <dgm:cxn modelId="{B3431E0F-A9B3-D248-B327-FB4D3C830E11}" type="presOf" srcId="{556B9666-9F7E-4E8D-AA25-CFCCDF8C1847}" destId="{F169EF0D-B8B5-7848-9368-53E534C13C62}" srcOrd="0" destOrd="0" presId="urn:microsoft.com/office/officeart/2008/layout/LinedList"/>
    <dgm:cxn modelId="{4AFAEB2E-DFF4-4247-9E7B-0772FDBD9F1A}" srcId="{4E2AD2AE-7590-4326-B0FB-B08A1FA2EC8C}" destId="{556B9666-9F7E-4E8D-AA25-CFCCDF8C1847}" srcOrd="0" destOrd="0" parTransId="{1CE77127-6827-4C75-9349-EA2150057A1B}" sibTransId="{00D8ABC8-33A9-4699-932E-E2CF6632C358}"/>
    <dgm:cxn modelId="{331BAE38-156B-4C37-889F-49020438E2DB}" srcId="{4E2AD2AE-7590-4326-B0FB-B08A1FA2EC8C}" destId="{885AFDE3-A2F7-43ED-86CE-DCB29105D21C}" srcOrd="1" destOrd="0" parTransId="{4CEC0F24-29FA-4C79-ADF8-4374B1A7DCAF}" sibTransId="{77A951CD-9362-43A6-B646-12B608F58A3B}"/>
    <dgm:cxn modelId="{D3F12F7F-2245-EF44-927C-1D932CC6325C}" type="presOf" srcId="{4E2AD2AE-7590-4326-B0FB-B08A1FA2EC8C}" destId="{1E0977BE-DBD3-7347-AA7C-8F2AC41FAAB6}" srcOrd="0" destOrd="0" presId="urn:microsoft.com/office/officeart/2008/layout/LinedList"/>
    <dgm:cxn modelId="{A208C180-29D8-C34A-8037-C242DC81F16D}" type="presOf" srcId="{1F2311B0-B403-AD4B-ADD1-8D830F613989}" destId="{450CA53D-AF2F-ED47-951D-FC9E18F9A226}" srcOrd="0" destOrd="0" presId="urn:microsoft.com/office/officeart/2008/layout/LinedList"/>
    <dgm:cxn modelId="{D05E88CE-B78D-464E-A1E0-D7CAC4D0F620}" srcId="{4E2AD2AE-7590-4326-B0FB-B08A1FA2EC8C}" destId="{1F2311B0-B403-AD4B-ADD1-8D830F613989}" srcOrd="2" destOrd="0" parTransId="{53A7D5BA-FB55-A549-AF77-C8729A8E6BED}" sibTransId="{52C92240-8E86-8346-9D6A-B4D99CDD4962}"/>
    <dgm:cxn modelId="{B097C8FA-465B-B841-9B51-36DAD687EA16}" type="presOf" srcId="{885AFDE3-A2F7-43ED-86CE-DCB29105D21C}" destId="{75493244-E5DF-744B-88CC-2FFD322EF3C9}" srcOrd="0" destOrd="0" presId="urn:microsoft.com/office/officeart/2008/layout/LinedList"/>
    <dgm:cxn modelId="{7BF1C097-5C3F-7648-8E6B-741362ED1CCA}" type="presParOf" srcId="{1E0977BE-DBD3-7347-AA7C-8F2AC41FAAB6}" destId="{A1301D16-BA78-284F-BA3B-A07AB749CFE5}" srcOrd="0" destOrd="0" presId="urn:microsoft.com/office/officeart/2008/layout/LinedList"/>
    <dgm:cxn modelId="{47A20783-A384-9646-8D34-4AAF4F11C9BF}" type="presParOf" srcId="{1E0977BE-DBD3-7347-AA7C-8F2AC41FAAB6}" destId="{877887F0-185A-5443-8560-B3982C60CDCC}" srcOrd="1" destOrd="0" presId="urn:microsoft.com/office/officeart/2008/layout/LinedList"/>
    <dgm:cxn modelId="{8D6608A9-0B49-D04C-9452-1C9B7993ADBB}" type="presParOf" srcId="{877887F0-185A-5443-8560-B3982C60CDCC}" destId="{F169EF0D-B8B5-7848-9368-53E534C13C62}" srcOrd="0" destOrd="0" presId="urn:microsoft.com/office/officeart/2008/layout/LinedList"/>
    <dgm:cxn modelId="{5C5B0CE4-FDC0-0F49-A114-31B6E01AF4A1}" type="presParOf" srcId="{877887F0-185A-5443-8560-B3982C60CDCC}" destId="{8BDE181D-3199-C143-86CF-E867C2DA839D}" srcOrd="1" destOrd="0" presId="urn:microsoft.com/office/officeart/2008/layout/LinedList"/>
    <dgm:cxn modelId="{4394594E-765F-A249-896E-DF8456E9BE26}" type="presParOf" srcId="{1E0977BE-DBD3-7347-AA7C-8F2AC41FAAB6}" destId="{533026D6-EDD6-9944-A5DC-39AD53E535F9}" srcOrd="2" destOrd="0" presId="urn:microsoft.com/office/officeart/2008/layout/LinedList"/>
    <dgm:cxn modelId="{60F9DE75-D3B7-5844-A081-E0C371D1FBD7}" type="presParOf" srcId="{1E0977BE-DBD3-7347-AA7C-8F2AC41FAAB6}" destId="{40E36DE9-8AF1-0647-8DC6-9CBA7A3BD9B6}" srcOrd="3" destOrd="0" presId="urn:microsoft.com/office/officeart/2008/layout/LinedList"/>
    <dgm:cxn modelId="{07AF7A1B-ADB5-A847-AE62-47F72DA3C938}" type="presParOf" srcId="{40E36DE9-8AF1-0647-8DC6-9CBA7A3BD9B6}" destId="{75493244-E5DF-744B-88CC-2FFD322EF3C9}" srcOrd="0" destOrd="0" presId="urn:microsoft.com/office/officeart/2008/layout/LinedList"/>
    <dgm:cxn modelId="{85AEAE8D-CE2B-5B43-8026-A08E123706D0}" type="presParOf" srcId="{40E36DE9-8AF1-0647-8DC6-9CBA7A3BD9B6}" destId="{A1B5A040-FF2C-024C-A7BA-4C169B9A9D5F}" srcOrd="1" destOrd="0" presId="urn:microsoft.com/office/officeart/2008/layout/LinedList"/>
    <dgm:cxn modelId="{77F0C844-C038-B54F-9901-C6941F294304}" type="presParOf" srcId="{1E0977BE-DBD3-7347-AA7C-8F2AC41FAAB6}" destId="{FF67F156-E6F4-414E-819A-8806F1BE3E9B}" srcOrd="4" destOrd="0" presId="urn:microsoft.com/office/officeart/2008/layout/LinedList"/>
    <dgm:cxn modelId="{B9362389-3B3D-1244-8690-00D7AE4008F6}" type="presParOf" srcId="{1E0977BE-DBD3-7347-AA7C-8F2AC41FAAB6}" destId="{52304DEB-6E8D-E046-A020-29A1F95B655B}" srcOrd="5" destOrd="0" presId="urn:microsoft.com/office/officeart/2008/layout/LinedList"/>
    <dgm:cxn modelId="{86059DD4-2576-E046-85C0-0D48D8CCDBE9}" type="presParOf" srcId="{52304DEB-6E8D-E046-A020-29A1F95B655B}" destId="{450CA53D-AF2F-ED47-951D-FC9E18F9A226}" srcOrd="0" destOrd="0" presId="urn:microsoft.com/office/officeart/2008/layout/LinedList"/>
    <dgm:cxn modelId="{5A910D58-C645-1341-8495-964F0A7AFCE6}" type="presParOf" srcId="{52304DEB-6E8D-E046-A020-29A1F95B655B}" destId="{BB360CA0-5926-EE4A-8490-CBA0DDA740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01D16-BA78-284F-BA3B-A07AB749CFE5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EF0D-B8B5-7848-9368-53E534C13C6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Manipulate Data: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read protein data from PDB files, store scores in CSV files, and use computational data types like data frames , arrays, and dictionaries to manipulate data. This is how we get real world data into our code and move it between code</a:t>
          </a:r>
        </a:p>
      </dsp:txBody>
      <dsp:txXfrm>
        <a:off x="0" y="2812"/>
        <a:ext cx="6373813" cy="1917941"/>
      </dsp:txXfrm>
    </dsp:sp>
    <dsp:sp modelId="{533026D6-EDD6-9944-A5DC-39AD53E535F9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3244-E5DF-744B-88CC-2FFD322EF3C9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Apply Functions: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 </a:t>
          </a:r>
          <a:r>
            <a:rPr lang="en-US" sz="1900" kern="1200" dirty="0"/>
            <a:t>We mainly apply 3  types of functions: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(1) Assess : sorting, manipulating, or filtering values in a data structure. (2) Math: apply mathematical/statistical  functions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(3) Visualization: see our output in a readable way </a:t>
          </a:r>
        </a:p>
      </dsp:txBody>
      <dsp:txXfrm>
        <a:off x="0" y="1920754"/>
        <a:ext cx="6373813" cy="1917941"/>
      </dsp:txXfrm>
    </dsp:sp>
    <dsp:sp modelId="{FF67F156-E6F4-414E-819A-8806F1BE3E9B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A53D-AF2F-ED47-951D-FC9E18F9A226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Build Algorithms: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By combining data manipulation with functions we have a working algorithm that can perform some task for us</a:t>
          </a:r>
        </a:p>
      </dsp:txBody>
      <dsp:txXfrm>
        <a:off x="0" y="3838695"/>
        <a:ext cx="6373813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2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0A9A1CEA-BB59-4B6F-B7D2-82B3EDE6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C9D31-E782-3045-A7EC-30F602492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Science in Python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10D6-492C-C34C-8C8A-BBE4FE14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Evan Edelstein 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0CDC876-9E04-47DD-AEEE-7E42BF53A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8" b="1004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A3883-21E8-8F4A-8CEE-E6346113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code?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0D0D-401B-3A4C-8B0E-9CC1D203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951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Computational software allows us to:</a:t>
            </a:r>
          </a:p>
          <a:p>
            <a:pPr lvl="1">
              <a:lnSpc>
                <a:spcPct val="100000"/>
              </a:lnSpc>
            </a:pPr>
            <a:r>
              <a:rPr lang="en-US" sz="1800" u="sng" kern="1200" dirty="0">
                <a:latin typeface="+mn-lt"/>
                <a:ea typeface="+mn-ea"/>
                <a:cs typeface="+mn-cs"/>
              </a:rPr>
              <a:t>Mani</a:t>
            </a:r>
            <a:r>
              <a:rPr lang="en-US" sz="1800" u="sng" dirty="0"/>
              <a:t>pulate Data </a:t>
            </a:r>
          </a:p>
          <a:p>
            <a:pPr lvl="1">
              <a:lnSpc>
                <a:spcPct val="100000"/>
              </a:lnSpc>
            </a:pPr>
            <a:r>
              <a:rPr lang="en-US" sz="1800" u="sng" kern="1200" dirty="0">
                <a:latin typeface="+mn-lt"/>
                <a:ea typeface="+mn-ea"/>
                <a:cs typeface="+mn-cs"/>
              </a:rPr>
              <a:t>Apply </a:t>
            </a:r>
            <a:r>
              <a:rPr lang="en-US" sz="1800" u="sng" dirty="0"/>
              <a:t>F</a:t>
            </a:r>
            <a:r>
              <a:rPr lang="en-US" sz="1800" u="sng" kern="1200" dirty="0">
                <a:latin typeface="+mn-lt"/>
                <a:ea typeface="+mn-ea"/>
                <a:cs typeface="+mn-cs"/>
              </a:rPr>
              <a:t>unctions </a:t>
            </a:r>
          </a:p>
          <a:p>
            <a:pPr lvl="1">
              <a:lnSpc>
                <a:spcPct val="100000"/>
              </a:lnSpc>
            </a:pPr>
            <a:r>
              <a:rPr lang="en-US" sz="1800" u="sng" dirty="0"/>
              <a:t>Build Algorithms </a:t>
            </a:r>
            <a:endParaRPr lang="en-US" sz="1800" u="sng" kern="12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</a:pP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1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68DA0-B764-4D4A-A3CF-FE498867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3" y="0"/>
            <a:ext cx="4525962" cy="27559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do we do?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8A681-74EA-4FBE-82C4-CE9D2495F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00055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E7325C-79C0-9440-A601-88F41300687D}"/>
              </a:ext>
            </a:extLst>
          </p:cNvPr>
          <p:cNvSpPr txBox="1"/>
          <p:nvPr/>
        </p:nvSpPr>
        <p:spPr>
          <a:xfrm>
            <a:off x="434513" y="2867957"/>
            <a:ext cx="3565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are combining these three “jobs” of software to predict protein interface residues.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5746B-5BAB-0148-AFF1-B5D64F51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US" sz="8000"/>
              <a:t>Python on one slide: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1C8-882C-0845-B1FA-6FC72EDA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050" y="897886"/>
            <a:ext cx="5829300" cy="548386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Python is an interpreted language (no compiler) which trades off performance for accessibility.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Why python?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 sucks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nothing it can't do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Tons of libraries of helpful data science packages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robust curated community and documentation (</a:t>
            </a:r>
            <a:r>
              <a:rPr lang="en-US" dirty="0" err="1"/>
              <a:t>stackoverflow</a:t>
            </a:r>
            <a:r>
              <a:rPr lang="en-US" dirty="0"/>
              <a:t>, PEP , annoying YouTube videos)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things are easy ( but some easy things are “hard”)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still do complex memory management like in C but can also be  abstract as you like.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What you’ll need in python?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Comprehension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Recursion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“Infinite cleverness”</a:t>
            </a:r>
          </a:p>
          <a:p>
            <a:pPr lvl="1">
              <a:lnSpc>
                <a:spcPct val="100000"/>
              </a:lnSpc>
            </a:pPr>
            <a:endParaRPr lang="en-US" sz="900" dirty="0"/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CB02-BF76-EB4A-A201-BC8BC532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20700"/>
            <a:ext cx="11091600" cy="1332000"/>
          </a:xfrm>
        </p:spPr>
        <p:txBody>
          <a:bodyPr/>
          <a:lstStyle/>
          <a:p>
            <a:r>
              <a:rPr lang="en-US" dirty="0"/>
              <a:t>Okay 2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8468-E3ED-8140-AB65-EA45FC5F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3592512" cy="3979625"/>
          </a:xfrm>
        </p:spPr>
        <p:txBody>
          <a:bodyPr/>
          <a:lstStyle/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Int, float, string: </a:t>
            </a:r>
          </a:p>
          <a:p>
            <a:pPr lvl="1"/>
            <a:r>
              <a:rPr lang="en-US" dirty="0"/>
              <a:t>List :[]</a:t>
            </a:r>
          </a:p>
          <a:p>
            <a:pPr lvl="1"/>
            <a:r>
              <a:rPr lang="en-US" dirty="0"/>
              <a:t>Dictionary : {}</a:t>
            </a:r>
          </a:p>
          <a:p>
            <a:pPr lvl="1"/>
            <a:r>
              <a:rPr lang="en-US" dirty="0"/>
              <a:t>Tuple : () 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: </a:t>
            </a:r>
            <a:r>
              <a:rPr lang="en-US" dirty="0" err="1"/>
              <a:t>pd.DataFrame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2F676-76C2-EF40-9118-90381AF33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04"/>
          <a:stretch/>
        </p:blipFill>
        <p:spPr>
          <a:xfrm>
            <a:off x="5386056" y="744419"/>
            <a:ext cx="536575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4E225-28C7-E847-ABE8-37CE304C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12" y="1794832"/>
            <a:ext cx="5414038" cy="8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DED73-C34C-BE4A-9B66-06C96DF5E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768" y="2880101"/>
            <a:ext cx="5414038" cy="1787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95A22-4993-954E-AC59-E9FAA8182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056" y="4775694"/>
            <a:ext cx="5389894" cy="18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A8BEE-B4F8-3842-A9C4-06804C3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How to use simple code to do cool things: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B12-C53D-5A4E-A6F0-09611E90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US" sz="1500" dirty="0"/>
              <a:t>ROC curve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Manipulate data: get the protein, residue, predication score and annotated value in one nice place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Apply Functions: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500" dirty="0"/>
              <a:t>Assess: sort by score, take top n residues based on threshold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500" dirty="0"/>
              <a:t>Math: find TPR and FPR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500" dirty="0"/>
              <a:t>Visualize: Plot TPR vs FPR per predictor and show AUC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Build Algorithm: put it all together. </a:t>
            </a:r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262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364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Data Science in Python  </vt:lpstr>
      <vt:lpstr>Why code? </vt:lpstr>
      <vt:lpstr>What do we do?</vt:lpstr>
      <vt:lpstr>Python on one slide:</vt:lpstr>
      <vt:lpstr>Okay 2 slides:</vt:lpstr>
      <vt:lpstr>How to use simple code to do cool things: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Python  </dc:title>
  <dc:creator>Evan Edelstein [student]</dc:creator>
  <cp:lastModifiedBy>Evan Edelstein [student]</cp:lastModifiedBy>
  <cp:revision>8</cp:revision>
  <dcterms:created xsi:type="dcterms:W3CDTF">2021-03-08T21:50:36Z</dcterms:created>
  <dcterms:modified xsi:type="dcterms:W3CDTF">2021-03-09T16:00:24Z</dcterms:modified>
</cp:coreProperties>
</file>