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3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0575-D9D6-564B-913C-0E1EF58AA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Pymol</a:t>
            </a:r>
            <a:r>
              <a:rPr lang="en-US" dirty="0"/>
              <a:t> and protein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3DB25-579F-1A4B-83C8-0DE74966A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summer 2021</a:t>
            </a:r>
          </a:p>
        </p:txBody>
      </p:sp>
    </p:spTree>
    <p:extLst>
      <p:ext uri="{BB962C8B-B14F-4D97-AF65-F5344CB8AC3E}">
        <p14:creationId xmlns:p14="http://schemas.microsoft.com/office/powerpoint/2010/main" val="44703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C7ADB-AEFC-F840-998B-D6FE110B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PyMOL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95BE0-AD59-4D4E-ACF3-90CE9049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737341"/>
            <a:ext cx="6257544" cy="50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6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A2528CAB-B4C6-E946-91C9-C9F6582E5FD4}"/>
              </a:ext>
            </a:extLst>
          </p:cNvPr>
          <p:cNvSpPr/>
          <p:nvPr/>
        </p:nvSpPr>
        <p:spPr>
          <a:xfrm>
            <a:off x="10330004" y="2922666"/>
            <a:ext cx="1829139" cy="30797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54F60-F739-B141-926C-BB31E1FD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75" y="250070"/>
            <a:ext cx="7729728" cy="1188720"/>
          </a:xfrm>
        </p:spPr>
        <p:txBody>
          <a:bodyPr/>
          <a:lstStyle/>
          <a:p>
            <a:r>
              <a:rPr lang="en-US" dirty="0"/>
              <a:t>Python and </a:t>
            </a:r>
            <a:r>
              <a:rPr lang="en-US" dirty="0" err="1"/>
              <a:t>Pymol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EE6533A-8F36-8545-8255-6E58D90B3B4C}"/>
              </a:ext>
            </a:extLst>
          </p:cNvPr>
          <p:cNvSpPr/>
          <p:nvPr/>
        </p:nvSpPr>
        <p:spPr>
          <a:xfrm>
            <a:off x="2763784" y="2614441"/>
            <a:ext cx="504075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015F8-2F72-A546-AD6B-A8F6FC7E9AE5}"/>
              </a:ext>
            </a:extLst>
          </p:cNvPr>
          <p:cNvSpPr txBox="1"/>
          <p:nvPr/>
        </p:nvSpPr>
        <p:spPr>
          <a:xfrm>
            <a:off x="200605" y="3809609"/>
            <a:ext cx="191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EF7B1-673C-3E4B-8BD8-1E27629E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6" y="1579412"/>
            <a:ext cx="2345451" cy="2138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305ED9-518C-C048-B85D-54796B1B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72" y="1579413"/>
            <a:ext cx="3466155" cy="21384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36076-D30D-A74F-B31C-3A3785DA1881}"/>
              </a:ext>
            </a:extLst>
          </p:cNvPr>
          <p:cNvSpPr/>
          <p:nvPr/>
        </p:nvSpPr>
        <p:spPr>
          <a:xfrm>
            <a:off x="3499691" y="3781465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6F142C-8865-5B4D-9464-EE2BE752869F}"/>
              </a:ext>
            </a:extLst>
          </p:cNvPr>
          <p:cNvSpPr/>
          <p:nvPr/>
        </p:nvSpPr>
        <p:spPr>
          <a:xfrm>
            <a:off x="6991040" y="2523498"/>
            <a:ext cx="516313" cy="399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70F066-9732-FA4F-AE86-065E4705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866" y="1641422"/>
            <a:ext cx="4019896" cy="21384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B58A67-FAAC-0C42-AD07-BDA1A68515C3}"/>
              </a:ext>
            </a:extLst>
          </p:cNvPr>
          <p:cNvSpPr/>
          <p:nvPr/>
        </p:nvSpPr>
        <p:spPr>
          <a:xfrm>
            <a:off x="7969023" y="3809609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PML script</a:t>
            </a:r>
          </a:p>
        </p:txBody>
      </p:sp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4EC53672-47C8-B54A-9C27-C6D873719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522" y="4320959"/>
            <a:ext cx="2285247" cy="2203821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958831E2-B47A-3C41-8C66-88575FC42F1C}"/>
              </a:ext>
            </a:extLst>
          </p:cNvPr>
          <p:cNvSpPr/>
          <p:nvPr/>
        </p:nvSpPr>
        <p:spPr>
          <a:xfrm rot="10800000">
            <a:off x="6433939" y="5278586"/>
            <a:ext cx="516313" cy="399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95B42A-0516-C04E-89A0-95F29CBE5FD1}"/>
              </a:ext>
            </a:extLst>
          </p:cNvPr>
          <p:cNvSpPr/>
          <p:nvPr/>
        </p:nvSpPr>
        <p:spPr>
          <a:xfrm>
            <a:off x="4481024" y="6488668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25574B-E358-F446-AC34-D41C10CD0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605" y="4320959"/>
            <a:ext cx="2285247" cy="191525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5AEF47-26D7-3143-A2A2-E31D64766AF1}"/>
              </a:ext>
            </a:extLst>
          </p:cNvPr>
          <p:cNvSpPr/>
          <p:nvPr/>
        </p:nvSpPr>
        <p:spPr>
          <a:xfrm>
            <a:off x="616747" y="6340114"/>
            <a:ext cx="149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folder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882EB65-E886-FD4C-9AFB-230F9B0E98E2}"/>
              </a:ext>
            </a:extLst>
          </p:cNvPr>
          <p:cNvSpPr/>
          <p:nvPr/>
        </p:nvSpPr>
        <p:spPr>
          <a:xfrm rot="10800000">
            <a:off x="2880059" y="5223284"/>
            <a:ext cx="516313" cy="399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B8A897D-02C0-9040-A82F-FC3AE76F8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0989" y="4208637"/>
            <a:ext cx="2638278" cy="214456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9ACD48C-58CE-EA41-8238-20E34E3B9435}"/>
              </a:ext>
            </a:extLst>
          </p:cNvPr>
          <p:cNvSpPr/>
          <p:nvPr/>
        </p:nvSpPr>
        <p:spPr>
          <a:xfrm>
            <a:off x="7723477" y="6423264"/>
            <a:ext cx="74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pymol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3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AC4B-F982-304B-9F41-C8131BDA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0" y="2958106"/>
            <a:ext cx="4797453" cy="941796"/>
          </a:xfrm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PML Maker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A121F-F6A4-BF4E-9232-E164548BF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97"/>
          <a:stretch/>
        </p:blipFill>
        <p:spPr>
          <a:xfrm>
            <a:off x="1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7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DD0782E-A006-A64D-BDD3-AC2EC283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</a:t>
            </a:r>
            <a:br>
              <a:rPr lang="en-US" dirty="0"/>
            </a:br>
            <a:r>
              <a:rPr lang="en-US" dirty="0"/>
              <a:t>(1B34.A)</a:t>
            </a:r>
          </a:p>
        </p:txBody>
      </p:sp>
      <p:pic>
        <p:nvPicPr>
          <p:cNvPr id="21" name="Picture 20" descr="Diagram&#10;&#10;Description automatically generated with low confidence">
            <a:extLst>
              <a:ext uri="{FF2B5EF4-FFF2-40B4-BE49-F238E27FC236}">
                <a16:creationId xmlns:a16="http://schemas.microsoft.com/office/drawing/2014/main" id="{5DB9DCE7-EA80-A84D-81D4-394A4743BEE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7" y="2367127"/>
            <a:ext cx="1978891" cy="19788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5013D6-15E9-E544-A26D-58310066B4E2}"/>
              </a:ext>
            </a:extLst>
          </p:cNvPr>
          <p:cNvSpPr txBox="1"/>
          <p:nvPr/>
        </p:nvSpPr>
        <p:spPr>
          <a:xfrm>
            <a:off x="449905" y="4360393"/>
            <a:ext cx="197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Dockpred</a:t>
            </a:r>
            <a:endParaRPr lang="en-US" dirty="0"/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645DE4C6-6D44-F643-AF53-9F40BBFC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263" y="2367127"/>
            <a:ext cx="1978891" cy="19788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D45E3B-2FC6-2741-886A-E0CC01753153}"/>
              </a:ext>
            </a:extLst>
          </p:cNvPr>
          <p:cNvSpPr txBox="1"/>
          <p:nvPr/>
        </p:nvSpPr>
        <p:spPr>
          <a:xfrm>
            <a:off x="2674499" y="4418091"/>
            <a:ext cx="197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Ispred</a:t>
            </a:r>
            <a:endParaRPr lang="en-US" dirty="0"/>
          </a:p>
        </p:txBody>
      </p:sp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3461A829-F2D5-564F-BC2F-72CEB311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19" y="2367127"/>
            <a:ext cx="1978892" cy="20509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82B010-33A5-694F-9385-B967FED77C9D}"/>
              </a:ext>
            </a:extLst>
          </p:cNvPr>
          <p:cNvSpPr txBox="1"/>
          <p:nvPr/>
        </p:nvSpPr>
        <p:spPr>
          <a:xfrm>
            <a:off x="4893856" y="4418091"/>
            <a:ext cx="197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Predus</a:t>
            </a:r>
            <a:endParaRPr lang="en-US" dirty="0"/>
          </a:p>
        </p:txBody>
      </p:sp>
      <p:pic>
        <p:nvPicPr>
          <p:cNvPr id="30" name="Picture 29" descr="A picture containing diagram&#10;&#10;Description automatically generated">
            <a:extLst>
              <a:ext uri="{FF2B5EF4-FFF2-40B4-BE49-F238E27FC236}">
                <a16:creationId xmlns:a16="http://schemas.microsoft.com/office/drawing/2014/main" id="{B4DCCCE8-803B-E54A-8EFC-9D58DA1FE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975" y="2367128"/>
            <a:ext cx="1973655" cy="20254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5979C2-39C1-1044-9D11-504203929DA2}"/>
              </a:ext>
            </a:extLst>
          </p:cNvPr>
          <p:cNvSpPr txBox="1"/>
          <p:nvPr/>
        </p:nvSpPr>
        <p:spPr>
          <a:xfrm>
            <a:off x="7107974" y="4444291"/>
            <a:ext cx="197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logreg</a:t>
            </a:r>
            <a:endParaRPr lang="en-US" dirty="0"/>
          </a:p>
        </p:txBody>
      </p:sp>
      <p:pic>
        <p:nvPicPr>
          <p:cNvPr id="33" name="Picture 32" descr="A picture containing chart&#10;&#10;Description automatically generated">
            <a:extLst>
              <a:ext uri="{FF2B5EF4-FFF2-40B4-BE49-F238E27FC236}">
                <a16:creationId xmlns:a16="http://schemas.microsoft.com/office/drawing/2014/main" id="{C037E57F-AE50-6C42-B30F-1319E1CA9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2094" y="2418879"/>
            <a:ext cx="1973655" cy="19736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9FC4F4-16BC-1B47-BBD2-988EDC227C99}"/>
              </a:ext>
            </a:extLst>
          </p:cNvPr>
          <p:cNvSpPr txBox="1"/>
          <p:nvPr/>
        </p:nvSpPr>
        <p:spPr>
          <a:xfrm>
            <a:off x="9322092" y="4392534"/>
            <a:ext cx="197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BEFCD8-4A77-2C46-AD65-B16488B17E1A}"/>
              </a:ext>
            </a:extLst>
          </p:cNvPr>
          <p:cNvSpPr txBox="1"/>
          <p:nvPr/>
        </p:nvSpPr>
        <p:spPr>
          <a:xfrm>
            <a:off x="449905" y="5347855"/>
            <a:ext cx="23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Pink =&gt; annotated </a:t>
            </a:r>
          </a:p>
          <a:p>
            <a:r>
              <a:rPr lang="en-US" dirty="0"/>
              <a:t>Green =&gt; predicted</a:t>
            </a:r>
          </a:p>
        </p:txBody>
      </p:sp>
    </p:spTree>
    <p:extLst>
      <p:ext uri="{BB962C8B-B14F-4D97-AF65-F5344CB8AC3E}">
        <p14:creationId xmlns:p14="http://schemas.microsoft.com/office/powerpoint/2010/main" val="317481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3DC1-BEFC-7444-B690-8D22CC4D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69F4-6D5F-1E42-86E4-84352971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23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</TotalTime>
  <Words>41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Pymol and protein Visualization</vt:lpstr>
      <vt:lpstr>PyMOL</vt:lpstr>
      <vt:lpstr>Python and Pymol</vt:lpstr>
      <vt:lpstr>PML Maker</vt:lpstr>
      <vt:lpstr>Images (1B34.A)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Pymol and protein Visualization</dc:title>
  <dc:creator>Evan Edelstein [student]</dc:creator>
  <cp:lastModifiedBy>Evan Edelstein [student]</cp:lastModifiedBy>
  <cp:revision>4</cp:revision>
  <dcterms:created xsi:type="dcterms:W3CDTF">2021-06-01T15:32:26Z</dcterms:created>
  <dcterms:modified xsi:type="dcterms:W3CDTF">2021-06-01T16:01:43Z</dcterms:modified>
</cp:coreProperties>
</file>