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  <p:sldId id="268" r:id="rId14"/>
    <p:sldId id="269" r:id="rId15"/>
    <p:sldId id="270" r:id="rId16"/>
    <p:sldId id="277" r:id="rId17"/>
    <p:sldId id="276" r:id="rId18"/>
    <p:sldId id="271" r:id="rId19"/>
    <p:sldId id="279" r:id="rId20"/>
    <p:sldId id="272" r:id="rId21"/>
    <p:sldId id="280" r:id="rId22"/>
    <p:sldId id="278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EF4"/>
    <a:srgbClr val="18A51B"/>
    <a:srgbClr val="0B6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6"/>
    <p:restoredTop sz="96070"/>
  </p:normalViewPr>
  <p:slideViewPr>
    <p:cSldViewPr snapToGrid="0" snapToObjects="1">
      <p:cViewPr varScale="1">
        <p:scale>
          <a:sx n="96" d="100"/>
          <a:sy n="96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dechaiwalder/Library/Containers/com.microsoft.Excel/Data/Desktop/Research_Mordechai/Results/ROC_Curves_Results/ROC_Graphs/Dbmark.ROC.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dechaiwalder/Desktop/Research_Mordechai/Results/ROC_Curves_Results/ROC_Graphs/NOX.Metamethods.ROC.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dechaiwalder/Library/Containers/com.microsoft.Excel/Data/Desktop/Research_Mordechai/Results/PR_Curves_Results/PR_Graphs/Dbmark.PR.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dechaiwalder/Desktop/Research_Mordechai/Results/PR_Curves_Results/PR_Graphs/NOX.Metamethods.PR.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Docking Benchmark ROC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07586835116735"/>
          <c:y val="0.12716246336708312"/>
          <c:w val="0.84067864836183126"/>
          <c:h val="0.7355108510645546"/>
        </c:manualLayout>
      </c:layout>
      <c:scatterChart>
        <c:scatterStyle val="lineMarker"/>
        <c:varyColors val="0"/>
        <c:ser>
          <c:idx val="0"/>
          <c:order val="0"/>
          <c:tx>
            <c:v>PredUs 2.0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Sheet1!$C$2:$C$103</c:f>
              <c:numCache>
                <c:formatCode>General</c:formatCode>
                <c:ptCount val="102"/>
                <c:pt idx="0">
                  <c:v>1</c:v>
                </c:pt>
                <c:pt idx="1">
                  <c:v>0.14591999999999999</c:v>
                </c:pt>
                <c:pt idx="2">
                  <c:v>0.138908</c:v>
                </c:pt>
                <c:pt idx="3">
                  <c:v>0.13061200000000001</c:v>
                </c:pt>
                <c:pt idx="4">
                  <c:v>0.120113</c:v>
                </c:pt>
                <c:pt idx="5">
                  <c:v>0.113909</c:v>
                </c:pt>
                <c:pt idx="6">
                  <c:v>0.10297000000000001</c:v>
                </c:pt>
                <c:pt idx="7">
                  <c:v>9.7536999999999999E-2</c:v>
                </c:pt>
                <c:pt idx="8">
                  <c:v>9.1296000000000002E-2</c:v>
                </c:pt>
                <c:pt idx="9">
                  <c:v>8.4724999999999995E-2</c:v>
                </c:pt>
                <c:pt idx="10">
                  <c:v>8.1899E-2</c:v>
                </c:pt>
                <c:pt idx="11">
                  <c:v>8.0246999999999999E-2</c:v>
                </c:pt>
                <c:pt idx="12">
                  <c:v>7.4740000000000001E-2</c:v>
                </c:pt>
                <c:pt idx="13">
                  <c:v>6.7802000000000001E-2</c:v>
                </c:pt>
                <c:pt idx="14">
                  <c:v>6.4828999999999998E-2</c:v>
                </c:pt>
                <c:pt idx="15">
                  <c:v>6.2992999999999993E-2</c:v>
                </c:pt>
                <c:pt idx="16">
                  <c:v>6.1121000000000002E-2</c:v>
                </c:pt>
                <c:pt idx="17">
                  <c:v>5.9359000000000002E-2</c:v>
                </c:pt>
                <c:pt idx="18">
                  <c:v>5.6238999999999997E-2</c:v>
                </c:pt>
                <c:pt idx="19">
                  <c:v>5.3522E-2</c:v>
                </c:pt>
                <c:pt idx="20">
                  <c:v>4.9336999999999999E-2</c:v>
                </c:pt>
                <c:pt idx="21">
                  <c:v>4.8309999999999999E-2</c:v>
                </c:pt>
                <c:pt idx="22">
                  <c:v>4.5298999999999999E-2</c:v>
                </c:pt>
                <c:pt idx="23">
                  <c:v>4.4491999999999997E-2</c:v>
                </c:pt>
                <c:pt idx="24">
                  <c:v>4.3831000000000002E-2</c:v>
                </c:pt>
                <c:pt idx="25">
                  <c:v>4.1959000000000003E-2</c:v>
                </c:pt>
                <c:pt idx="26">
                  <c:v>4.0453999999999997E-2</c:v>
                </c:pt>
                <c:pt idx="27">
                  <c:v>3.9536000000000002E-2</c:v>
                </c:pt>
                <c:pt idx="28">
                  <c:v>3.7332999999999998E-2</c:v>
                </c:pt>
                <c:pt idx="29">
                  <c:v>3.3589000000000001E-2</c:v>
                </c:pt>
                <c:pt idx="30">
                  <c:v>3.2708000000000001E-2</c:v>
                </c:pt>
                <c:pt idx="31">
                  <c:v>3.1899999999999998E-2</c:v>
                </c:pt>
                <c:pt idx="32">
                  <c:v>3.1056E-2</c:v>
                </c:pt>
                <c:pt idx="33">
                  <c:v>2.9111000000000001E-2</c:v>
                </c:pt>
                <c:pt idx="34">
                  <c:v>2.8927000000000001E-2</c:v>
                </c:pt>
                <c:pt idx="35">
                  <c:v>2.8119000000000002E-2</c:v>
                </c:pt>
                <c:pt idx="36">
                  <c:v>2.7678999999999999E-2</c:v>
                </c:pt>
                <c:pt idx="37">
                  <c:v>2.7165000000000002E-2</c:v>
                </c:pt>
                <c:pt idx="38">
                  <c:v>2.5843000000000001E-2</c:v>
                </c:pt>
                <c:pt idx="39">
                  <c:v>2.5218999999999998E-2</c:v>
                </c:pt>
                <c:pt idx="40">
                  <c:v>2.4669E-2</c:v>
                </c:pt>
                <c:pt idx="41">
                  <c:v>2.3494000000000001E-2</c:v>
                </c:pt>
                <c:pt idx="42">
                  <c:v>2.2502999999999999E-2</c:v>
                </c:pt>
                <c:pt idx="43">
                  <c:v>2.0410000000000001E-2</c:v>
                </c:pt>
                <c:pt idx="44">
                  <c:v>1.9932999999999999E-2</c:v>
                </c:pt>
                <c:pt idx="45">
                  <c:v>1.9456000000000001E-2</c:v>
                </c:pt>
                <c:pt idx="46">
                  <c:v>1.8023999999999998E-2</c:v>
                </c:pt>
                <c:pt idx="47">
                  <c:v>1.6445999999999999E-2</c:v>
                </c:pt>
                <c:pt idx="48">
                  <c:v>1.6115000000000001E-2</c:v>
                </c:pt>
                <c:pt idx="49">
                  <c:v>1.5785E-2</c:v>
                </c:pt>
                <c:pt idx="50">
                  <c:v>1.5528E-2</c:v>
                </c:pt>
                <c:pt idx="51">
                  <c:v>1.5124E-2</c:v>
                </c:pt>
                <c:pt idx="52">
                  <c:v>1.4977000000000001E-2</c:v>
                </c:pt>
                <c:pt idx="53">
                  <c:v>1.4279999999999999E-2</c:v>
                </c:pt>
                <c:pt idx="54">
                  <c:v>1.3913E-2</c:v>
                </c:pt>
                <c:pt idx="55">
                  <c:v>1.3618999999999999E-2</c:v>
                </c:pt>
                <c:pt idx="56">
                  <c:v>1.3289E-2</c:v>
                </c:pt>
                <c:pt idx="57">
                  <c:v>1.2775E-2</c:v>
                </c:pt>
                <c:pt idx="58">
                  <c:v>1.2444E-2</c:v>
                </c:pt>
                <c:pt idx="59">
                  <c:v>1.2333999999999999E-2</c:v>
                </c:pt>
                <c:pt idx="60">
                  <c:v>1.1783999999999999E-2</c:v>
                </c:pt>
                <c:pt idx="61">
                  <c:v>1.1306E-2</c:v>
                </c:pt>
                <c:pt idx="62">
                  <c:v>1.0279E-2</c:v>
                </c:pt>
                <c:pt idx="63">
                  <c:v>9.8379999999999995E-3</c:v>
                </c:pt>
                <c:pt idx="64">
                  <c:v>9.5440000000000004E-3</c:v>
                </c:pt>
                <c:pt idx="65">
                  <c:v>9.0310000000000008E-3</c:v>
                </c:pt>
                <c:pt idx="66">
                  <c:v>8.6999999999999994E-3</c:v>
                </c:pt>
                <c:pt idx="67">
                  <c:v>8.3700000000000007E-3</c:v>
                </c:pt>
                <c:pt idx="68">
                  <c:v>7.672E-3</c:v>
                </c:pt>
                <c:pt idx="69">
                  <c:v>7.489E-3</c:v>
                </c:pt>
                <c:pt idx="70">
                  <c:v>7.2680000000000002E-3</c:v>
                </c:pt>
                <c:pt idx="71">
                  <c:v>6.4980000000000003E-3</c:v>
                </c:pt>
                <c:pt idx="72">
                  <c:v>6.4609999999999997E-3</c:v>
                </c:pt>
                <c:pt idx="73">
                  <c:v>6.3509999999999999E-3</c:v>
                </c:pt>
                <c:pt idx="74">
                  <c:v>6.0939999999999996E-3</c:v>
                </c:pt>
                <c:pt idx="75">
                  <c:v>5.9839999999999997E-3</c:v>
                </c:pt>
                <c:pt idx="76">
                  <c:v>5.5799999999999999E-3</c:v>
                </c:pt>
                <c:pt idx="77">
                  <c:v>4.8089999999999999E-3</c:v>
                </c:pt>
                <c:pt idx="78">
                  <c:v>4.8089999999999999E-3</c:v>
                </c:pt>
                <c:pt idx="79">
                  <c:v>4.7720000000000002E-3</c:v>
                </c:pt>
                <c:pt idx="80">
                  <c:v>4.7720000000000002E-3</c:v>
                </c:pt>
                <c:pt idx="81">
                  <c:v>4.6620000000000003E-3</c:v>
                </c:pt>
                <c:pt idx="82">
                  <c:v>4.5149999999999999E-3</c:v>
                </c:pt>
                <c:pt idx="83">
                  <c:v>4.4790000000000003E-3</c:v>
                </c:pt>
                <c:pt idx="84">
                  <c:v>4.4419999999999998E-3</c:v>
                </c:pt>
                <c:pt idx="85">
                  <c:v>4.4419999999999998E-3</c:v>
                </c:pt>
                <c:pt idx="86">
                  <c:v>4.4050000000000001E-3</c:v>
                </c:pt>
                <c:pt idx="87">
                  <c:v>4.1850000000000004E-3</c:v>
                </c:pt>
                <c:pt idx="88">
                  <c:v>4.1110000000000001E-3</c:v>
                </c:pt>
                <c:pt idx="89">
                  <c:v>3.7810000000000001E-3</c:v>
                </c:pt>
                <c:pt idx="90">
                  <c:v>3.7079999999999999E-3</c:v>
                </c:pt>
                <c:pt idx="91">
                  <c:v>3.7079999999999999E-3</c:v>
                </c:pt>
                <c:pt idx="92">
                  <c:v>3.5980000000000001E-3</c:v>
                </c:pt>
                <c:pt idx="93">
                  <c:v>3.2299999999999998E-3</c:v>
                </c:pt>
                <c:pt idx="94">
                  <c:v>3.1570000000000001E-3</c:v>
                </c:pt>
                <c:pt idx="95">
                  <c:v>3.1570000000000001E-3</c:v>
                </c:pt>
                <c:pt idx="96">
                  <c:v>3.1199999999999999E-3</c:v>
                </c:pt>
                <c:pt idx="97">
                  <c:v>3.0469999999999998E-3</c:v>
                </c:pt>
                <c:pt idx="98">
                  <c:v>2.9369999999999999E-3</c:v>
                </c:pt>
                <c:pt idx="99">
                  <c:v>2.9369999999999999E-3</c:v>
                </c:pt>
                <c:pt idx="100">
                  <c:v>2.8270000000000001E-3</c:v>
                </c:pt>
                <c:pt idx="101">
                  <c:v>0</c:v>
                </c:pt>
              </c:numCache>
            </c:numRef>
          </c:xVal>
          <c:yVal>
            <c:numRef>
              <c:f>Sheet1!$B$2:$B$103</c:f>
              <c:numCache>
                <c:formatCode>General</c:formatCode>
                <c:ptCount val="102"/>
                <c:pt idx="0">
                  <c:v>1</c:v>
                </c:pt>
                <c:pt idx="1">
                  <c:v>0.59528599999999998</c:v>
                </c:pt>
                <c:pt idx="2">
                  <c:v>0.58585900000000002</c:v>
                </c:pt>
                <c:pt idx="3">
                  <c:v>0.579125</c:v>
                </c:pt>
                <c:pt idx="4">
                  <c:v>0.56767699999999999</c:v>
                </c:pt>
                <c:pt idx="5">
                  <c:v>0.56228999999999996</c:v>
                </c:pt>
                <c:pt idx="6">
                  <c:v>0.55151499999999998</c:v>
                </c:pt>
                <c:pt idx="7">
                  <c:v>0.53737400000000002</c:v>
                </c:pt>
                <c:pt idx="8">
                  <c:v>0.52323200000000003</c:v>
                </c:pt>
                <c:pt idx="9">
                  <c:v>0.51111099999999998</c:v>
                </c:pt>
                <c:pt idx="10">
                  <c:v>0.50707100000000005</c:v>
                </c:pt>
                <c:pt idx="11">
                  <c:v>0.49966300000000002</c:v>
                </c:pt>
                <c:pt idx="12">
                  <c:v>0.48552200000000001</c:v>
                </c:pt>
                <c:pt idx="13">
                  <c:v>0.477441</c:v>
                </c:pt>
                <c:pt idx="14">
                  <c:v>0.46532000000000001</c:v>
                </c:pt>
                <c:pt idx="15">
                  <c:v>0.45723900000000001</c:v>
                </c:pt>
                <c:pt idx="16">
                  <c:v>0.44713799999999998</c:v>
                </c:pt>
                <c:pt idx="17">
                  <c:v>0.43703700000000001</c:v>
                </c:pt>
                <c:pt idx="18">
                  <c:v>0.42154900000000001</c:v>
                </c:pt>
                <c:pt idx="19">
                  <c:v>0.40471400000000002</c:v>
                </c:pt>
                <c:pt idx="20">
                  <c:v>0.39259300000000003</c:v>
                </c:pt>
                <c:pt idx="21">
                  <c:v>0.38585900000000001</c:v>
                </c:pt>
                <c:pt idx="22">
                  <c:v>0.37845099999999998</c:v>
                </c:pt>
                <c:pt idx="23">
                  <c:v>0.37239100000000003</c:v>
                </c:pt>
                <c:pt idx="24">
                  <c:v>0.37036999999999998</c:v>
                </c:pt>
                <c:pt idx="25">
                  <c:v>0.35286200000000001</c:v>
                </c:pt>
                <c:pt idx="26">
                  <c:v>0.34276099999999998</c:v>
                </c:pt>
                <c:pt idx="27">
                  <c:v>0.3367</c:v>
                </c:pt>
                <c:pt idx="28">
                  <c:v>0.32255899999999998</c:v>
                </c:pt>
                <c:pt idx="29">
                  <c:v>0.305724</c:v>
                </c:pt>
                <c:pt idx="30">
                  <c:v>0.30101</c:v>
                </c:pt>
                <c:pt idx="31">
                  <c:v>0.296296</c:v>
                </c:pt>
                <c:pt idx="32">
                  <c:v>0.28956199999999999</c:v>
                </c:pt>
                <c:pt idx="33">
                  <c:v>0.28215499999999999</c:v>
                </c:pt>
                <c:pt idx="34">
                  <c:v>0.27878799999999998</c:v>
                </c:pt>
                <c:pt idx="35">
                  <c:v>0.27340100000000001</c:v>
                </c:pt>
                <c:pt idx="36">
                  <c:v>0.26935999999999999</c:v>
                </c:pt>
                <c:pt idx="37">
                  <c:v>0.26195299999999999</c:v>
                </c:pt>
                <c:pt idx="38">
                  <c:v>0.25454500000000002</c:v>
                </c:pt>
                <c:pt idx="39">
                  <c:v>0.24915799999999999</c:v>
                </c:pt>
                <c:pt idx="40">
                  <c:v>0.24309800000000001</c:v>
                </c:pt>
                <c:pt idx="41">
                  <c:v>0.23569000000000001</c:v>
                </c:pt>
                <c:pt idx="42">
                  <c:v>0.23097599999999999</c:v>
                </c:pt>
                <c:pt idx="43">
                  <c:v>0.22020200000000001</c:v>
                </c:pt>
                <c:pt idx="44">
                  <c:v>0.212121</c:v>
                </c:pt>
                <c:pt idx="45">
                  <c:v>0.209428</c:v>
                </c:pt>
                <c:pt idx="46">
                  <c:v>0.20202000000000001</c:v>
                </c:pt>
                <c:pt idx="47">
                  <c:v>0.19057199999999999</c:v>
                </c:pt>
                <c:pt idx="48">
                  <c:v>0.186532</c:v>
                </c:pt>
                <c:pt idx="49">
                  <c:v>0.18518499999999999</c:v>
                </c:pt>
                <c:pt idx="50">
                  <c:v>0.17979800000000001</c:v>
                </c:pt>
                <c:pt idx="51">
                  <c:v>0.17777799999999999</c:v>
                </c:pt>
                <c:pt idx="52">
                  <c:v>0.17710400000000001</c:v>
                </c:pt>
                <c:pt idx="53">
                  <c:v>0.16902400000000001</c:v>
                </c:pt>
                <c:pt idx="54">
                  <c:v>0.162963</c:v>
                </c:pt>
                <c:pt idx="55">
                  <c:v>0.16161600000000001</c:v>
                </c:pt>
                <c:pt idx="56">
                  <c:v>0.15959599999999999</c:v>
                </c:pt>
                <c:pt idx="57">
                  <c:v>0.14612800000000001</c:v>
                </c:pt>
                <c:pt idx="58">
                  <c:v>0.142761</c:v>
                </c:pt>
                <c:pt idx="59">
                  <c:v>0.14208799999999999</c:v>
                </c:pt>
                <c:pt idx="60">
                  <c:v>0.140067</c:v>
                </c:pt>
                <c:pt idx="61">
                  <c:v>0.13198699999999999</c:v>
                </c:pt>
                <c:pt idx="62">
                  <c:v>0.12592600000000001</c:v>
                </c:pt>
                <c:pt idx="63">
                  <c:v>0.12053899999999999</c:v>
                </c:pt>
                <c:pt idx="64">
                  <c:v>0.119865</c:v>
                </c:pt>
                <c:pt idx="65">
                  <c:v>0.111111</c:v>
                </c:pt>
                <c:pt idx="66">
                  <c:v>0.109764</c:v>
                </c:pt>
                <c:pt idx="67">
                  <c:v>0.103704</c:v>
                </c:pt>
                <c:pt idx="68">
                  <c:v>0.101684</c:v>
                </c:pt>
                <c:pt idx="69">
                  <c:v>0.101684</c:v>
                </c:pt>
                <c:pt idx="70">
                  <c:v>9.8316000000000001E-2</c:v>
                </c:pt>
                <c:pt idx="71">
                  <c:v>9.2928999999999998E-2</c:v>
                </c:pt>
                <c:pt idx="72">
                  <c:v>9.2928999999999998E-2</c:v>
                </c:pt>
                <c:pt idx="73">
                  <c:v>9.0235999999999997E-2</c:v>
                </c:pt>
                <c:pt idx="74">
                  <c:v>8.7541999999999995E-2</c:v>
                </c:pt>
                <c:pt idx="75">
                  <c:v>8.3502000000000007E-2</c:v>
                </c:pt>
                <c:pt idx="76">
                  <c:v>8.0134999999999998E-2</c:v>
                </c:pt>
                <c:pt idx="77">
                  <c:v>7.3400999999999994E-2</c:v>
                </c:pt>
                <c:pt idx="78">
                  <c:v>7.2054000000000007E-2</c:v>
                </c:pt>
                <c:pt idx="79">
                  <c:v>7.1379999999999999E-2</c:v>
                </c:pt>
                <c:pt idx="80">
                  <c:v>7.1379999999999999E-2</c:v>
                </c:pt>
                <c:pt idx="81">
                  <c:v>6.9360000000000005E-2</c:v>
                </c:pt>
                <c:pt idx="82">
                  <c:v>6.8013000000000004E-2</c:v>
                </c:pt>
                <c:pt idx="83">
                  <c:v>6.7339999999999997E-2</c:v>
                </c:pt>
                <c:pt idx="84">
                  <c:v>6.7339999999999997E-2</c:v>
                </c:pt>
                <c:pt idx="85">
                  <c:v>6.5992999999999996E-2</c:v>
                </c:pt>
                <c:pt idx="86">
                  <c:v>6.1953000000000001E-2</c:v>
                </c:pt>
                <c:pt idx="87">
                  <c:v>5.9933E-2</c:v>
                </c:pt>
                <c:pt idx="88">
                  <c:v>5.9258999999999999E-2</c:v>
                </c:pt>
                <c:pt idx="89">
                  <c:v>5.6565999999999998E-2</c:v>
                </c:pt>
                <c:pt idx="90">
                  <c:v>5.5218999999999997E-2</c:v>
                </c:pt>
                <c:pt idx="91">
                  <c:v>5.4545000000000003E-2</c:v>
                </c:pt>
                <c:pt idx="92">
                  <c:v>5.3199000000000003E-2</c:v>
                </c:pt>
                <c:pt idx="93">
                  <c:v>4.6464999999999999E-2</c:v>
                </c:pt>
                <c:pt idx="94">
                  <c:v>4.5790999999999998E-2</c:v>
                </c:pt>
                <c:pt idx="95">
                  <c:v>4.5790999999999998E-2</c:v>
                </c:pt>
                <c:pt idx="96">
                  <c:v>4.5117999999999998E-2</c:v>
                </c:pt>
                <c:pt idx="97">
                  <c:v>4.3097999999999997E-2</c:v>
                </c:pt>
                <c:pt idx="98">
                  <c:v>4.3097999999999997E-2</c:v>
                </c:pt>
                <c:pt idx="99">
                  <c:v>4.1751000000000003E-2</c:v>
                </c:pt>
                <c:pt idx="100">
                  <c:v>3.9731000000000002E-2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BA-7043-A4BD-F4ED007F8D73}"/>
            </c:ext>
          </c:extLst>
        </c:ser>
        <c:ser>
          <c:idx val="1"/>
          <c:order val="1"/>
          <c:tx>
            <c:v>ISPRED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3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Sheet1!$E$2:$E$103</c:f>
              <c:numCache>
                <c:formatCode>General</c:formatCode>
                <c:ptCount val="102"/>
                <c:pt idx="0">
                  <c:v>1</c:v>
                </c:pt>
                <c:pt idx="1">
                  <c:v>0.58079400000000003</c:v>
                </c:pt>
                <c:pt idx="2">
                  <c:v>0.389656</c:v>
                </c:pt>
                <c:pt idx="3">
                  <c:v>0.30735600000000002</c:v>
                </c:pt>
                <c:pt idx="4">
                  <c:v>0.26349</c:v>
                </c:pt>
                <c:pt idx="5">
                  <c:v>0.23643600000000001</c:v>
                </c:pt>
                <c:pt idx="6">
                  <c:v>0.21698100000000001</c:v>
                </c:pt>
                <c:pt idx="7">
                  <c:v>0.20156399999999999</c:v>
                </c:pt>
                <c:pt idx="8">
                  <c:v>0.18864300000000001</c:v>
                </c:pt>
                <c:pt idx="9">
                  <c:v>0.177153</c:v>
                </c:pt>
                <c:pt idx="10">
                  <c:v>0.167792</c:v>
                </c:pt>
                <c:pt idx="11">
                  <c:v>0.15934999999999999</c:v>
                </c:pt>
                <c:pt idx="12">
                  <c:v>0.15241199999999999</c:v>
                </c:pt>
                <c:pt idx="13">
                  <c:v>0.14679500000000001</c:v>
                </c:pt>
                <c:pt idx="14">
                  <c:v>0.141656</c:v>
                </c:pt>
                <c:pt idx="15">
                  <c:v>0.136297</c:v>
                </c:pt>
                <c:pt idx="16">
                  <c:v>0.13101099999999999</c:v>
                </c:pt>
                <c:pt idx="17">
                  <c:v>0.12712000000000001</c:v>
                </c:pt>
                <c:pt idx="18">
                  <c:v>0.122825</c:v>
                </c:pt>
                <c:pt idx="19">
                  <c:v>0.119778</c:v>
                </c:pt>
                <c:pt idx="20">
                  <c:v>0.116438</c:v>
                </c:pt>
                <c:pt idx="21">
                  <c:v>0.11306099999999999</c:v>
                </c:pt>
                <c:pt idx="22">
                  <c:v>0.110601</c:v>
                </c:pt>
                <c:pt idx="23">
                  <c:v>0.10748099999999999</c:v>
                </c:pt>
                <c:pt idx="24">
                  <c:v>0.105536</c:v>
                </c:pt>
                <c:pt idx="25">
                  <c:v>0.10326</c:v>
                </c:pt>
                <c:pt idx="26">
                  <c:v>0.10105699999999999</c:v>
                </c:pt>
                <c:pt idx="27">
                  <c:v>9.8598000000000005E-2</c:v>
                </c:pt>
                <c:pt idx="28">
                  <c:v>9.6248E-2</c:v>
                </c:pt>
                <c:pt idx="29">
                  <c:v>9.4339999999999993E-2</c:v>
                </c:pt>
                <c:pt idx="30">
                  <c:v>9.2467999999999995E-2</c:v>
                </c:pt>
                <c:pt idx="31">
                  <c:v>9.0522000000000005E-2</c:v>
                </c:pt>
                <c:pt idx="32">
                  <c:v>8.8502999999999998E-2</c:v>
                </c:pt>
                <c:pt idx="33">
                  <c:v>8.6925000000000002E-2</c:v>
                </c:pt>
                <c:pt idx="34">
                  <c:v>8.5236000000000006E-2</c:v>
                </c:pt>
                <c:pt idx="35">
                  <c:v>8.3767999999999995E-2</c:v>
                </c:pt>
                <c:pt idx="36">
                  <c:v>8.2298999999999997E-2</c:v>
                </c:pt>
                <c:pt idx="37">
                  <c:v>8.0831E-2</c:v>
                </c:pt>
                <c:pt idx="38">
                  <c:v>7.9143000000000005E-2</c:v>
                </c:pt>
                <c:pt idx="39">
                  <c:v>7.7491000000000004E-2</c:v>
                </c:pt>
                <c:pt idx="40">
                  <c:v>7.6095999999999997E-2</c:v>
                </c:pt>
                <c:pt idx="41">
                  <c:v>7.4626999999999999E-2</c:v>
                </c:pt>
                <c:pt idx="42">
                  <c:v>7.3085999999999998E-2</c:v>
                </c:pt>
                <c:pt idx="43">
                  <c:v>7.1691000000000005E-2</c:v>
                </c:pt>
                <c:pt idx="44">
                  <c:v>7.0149000000000003E-2</c:v>
                </c:pt>
                <c:pt idx="45">
                  <c:v>6.8791000000000005E-2</c:v>
                </c:pt>
                <c:pt idx="46">
                  <c:v>6.769E-2</c:v>
                </c:pt>
                <c:pt idx="47">
                  <c:v>6.5853999999999996E-2</c:v>
                </c:pt>
                <c:pt idx="48">
                  <c:v>6.5083000000000002E-2</c:v>
                </c:pt>
                <c:pt idx="49">
                  <c:v>6.3687999999999995E-2</c:v>
                </c:pt>
                <c:pt idx="50">
                  <c:v>6.2514E-2</c:v>
                </c:pt>
                <c:pt idx="51">
                  <c:v>6.1413000000000002E-2</c:v>
                </c:pt>
                <c:pt idx="52">
                  <c:v>6.0532000000000002E-2</c:v>
                </c:pt>
                <c:pt idx="53">
                  <c:v>5.9137000000000002E-2</c:v>
                </c:pt>
                <c:pt idx="54">
                  <c:v>5.8035000000000003E-2</c:v>
                </c:pt>
                <c:pt idx="55">
                  <c:v>5.6971000000000001E-2</c:v>
                </c:pt>
                <c:pt idx="56">
                  <c:v>5.5980000000000002E-2</c:v>
                </c:pt>
                <c:pt idx="57">
                  <c:v>5.4989000000000003E-2</c:v>
                </c:pt>
                <c:pt idx="58">
                  <c:v>5.3886999999999997E-2</c:v>
                </c:pt>
                <c:pt idx="59">
                  <c:v>5.2602999999999997E-2</c:v>
                </c:pt>
                <c:pt idx="60">
                  <c:v>5.1832000000000003E-2</c:v>
                </c:pt>
                <c:pt idx="61">
                  <c:v>5.1061000000000002E-2</c:v>
                </c:pt>
                <c:pt idx="62">
                  <c:v>5.0070000000000003E-2</c:v>
                </c:pt>
                <c:pt idx="63">
                  <c:v>4.8968999999999999E-2</c:v>
                </c:pt>
                <c:pt idx="64">
                  <c:v>4.7794000000000003E-2</c:v>
                </c:pt>
                <c:pt idx="65">
                  <c:v>4.6986E-2</c:v>
                </c:pt>
                <c:pt idx="66">
                  <c:v>4.6214999999999999E-2</c:v>
                </c:pt>
                <c:pt idx="67">
                  <c:v>4.4930999999999999E-2</c:v>
                </c:pt>
                <c:pt idx="68">
                  <c:v>4.4049999999999999E-2</c:v>
                </c:pt>
                <c:pt idx="69">
                  <c:v>4.2691E-2</c:v>
                </c:pt>
                <c:pt idx="70">
                  <c:v>4.2104000000000003E-2</c:v>
                </c:pt>
                <c:pt idx="71">
                  <c:v>4.1406999999999999E-2</c:v>
                </c:pt>
                <c:pt idx="72">
                  <c:v>4.0526E-2</c:v>
                </c:pt>
                <c:pt idx="73">
                  <c:v>3.9424000000000001E-2</c:v>
                </c:pt>
                <c:pt idx="74">
                  <c:v>3.8397000000000001E-2</c:v>
                </c:pt>
                <c:pt idx="75">
                  <c:v>3.7478999999999998E-2</c:v>
                </c:pt>
                <c:pt idx="76">
                  <c:v>3.6561000000000003E-2</c:v>
                </c:pt>
                <c:pt idx="77">
                  <c:v>3.6011000000000001E-2</c:v>
                </c:pt>
                <c:pt idx="78">
                  <c:v>3.4835999999999999E-2</c:v>
                </c:pt>
                <c:pt idx="79">
                  <c:v>3.3478000000000001E-2</c:v>
                </c:pt>
                <c:pt idx="80">
                  <c:v>3.2230000000000002E-2</c:v>
                </c:pt>
                <c:pt idx="81">
                  <c:v>3.0908000000000001E-2</c:v>
                </c:pt>
                <c:pt idx="82">
                  <c:v>2.9440000000000001E-2</c:v>
                </c:pt>
                <c:pt idx="83">
                  <c:v>2.8228E-2</c:v>
                </c:pt>
                <c:pt idx="84">
                  <c:v>2.7310999999999998E-2</c:v>
                </c:pt>
                <c:pt idx="85">
                  <c:v>2.6393E-2</c:v>
                </c:pt>
                <c:pt idx="86">
                  <c:v>2.5255E-2</c:v>
                </c:pt>
                <c:pt idx="87">
                  <c:v>2.4301E-2</c:v>
                </c:pt>
                <c:pt idx="88">
                  <c:v>2.3236E-2</c:v>
                </c:pt>
                <c:pt idx="89">
                  <c:v>2.1840999999999999E-2</c:v>
                </c:pt>
                <c:pt idx="90">
                  <c:v>2.0445999999999999E-2</c:v>
                </c:pt>
                <c:pt idx="91">
                  <c:v>1.9050999999999998E-2</c:v>
                </c:pt>
                <c:pt idx="92">
                  <c:v>1.7693E-2</c:v>
                </c:pt>
                <c:pt idx="93">
                  <c:v>1.6188000000000001E-2</c:v>
                </c:pt>
                <c:pt idx="94">
                  <c:v>1.461E-2</c:v>
                </c:pt>
                <c:pt idx="95">
                  <c:v>1.2774000000000001E-2</c:v>
                </c:pt>
                <c:pt idx="96">
                  <c:v>1.0352E-2</c:v>
                </c:pt>
                <c:pt idx="97">
                  <c:v>7.8560000000000001E-3</c:v>
                </c:pt>
                <c:pt idx="98">
                  <c:v>5.2859999999999999E-3</c:v>
                </c:pt>
                <c:pt idx="99">
                  <c:v>1.9819999999999998E-3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Sheet1!$D$2:$D$103</c:f>
              <c:numCache>
                <c:formatCode>General</c:formatCode>
                <c:ptCount val="102"/>
                <c:pt idx="0">
                  <c:v>1</c:v>
                </c:pt>
                <c:pt idx="1">
                  <c:v>0.86734</c:v>
                </c:pt>
                <c:pt idx="2">
                  <c:v>0.823569</c:v>
                </c:pt>
                <c:pt idx="3">
                  <c:v>0.77306399999999997</c:v>
                </c:pt>
                <c:pt idx="4">
                  <c:v>0.72592599999999996</c:v>
                </c:pt>
                <c:pt idx="5">
                  <c:v>0.70235700000000001</c:v>
                </c:pt>
                <c:pt idx="6">
                  <c:v>0.68080799999999997</c:v>
                </c:pt>
                <c:pt idx="7">
                  <c:v>0.66935999999999996</c:v>
                </c:pt>
                <c:pt idx="8">
                  <c:v>0.65185199999999999</c:v>
                </c:pt>
                <c:pt idx="9">
                  <c:v>0.64309799999999995</c:v>
                </c:pt>
                <c:pt idx="10">
                  <c:v>0.63771</c:v>
                </c:pt>
                <c:pt idx="11">
                  <c:v>0.62356900000000004</c:v>
                </c:pt>
                <c:pt idx="12">
                  <c:v>0.61683500000000002</c:v>
                </c:pt>
                <c:pt idx="13">
                  <c:v>0.60875400000000002</c:v>
                </c:pt>
                <c:pt idx="14">
                  <c:v>0.6</c:v>
                </c:pt>
                <c:pt idx="15">
                  <c:v>0.59393899999999999</c:v>
                </c:pt>
                <c:pt idx="16">
                  <c:v>0.58922600000000003</c:v>
                </c:pt>
                <c:pt idx="17">
                  <c:v>0.57845100000000005</c:v>
                </c:pt>
                <c:pt idx="18">
                  <c:v>0.571044</c:v>
                </c:pt>
                <c:pt idx="19">
                  <c:v>0.56363600000000003</c:v>
                </c:pt>
                <c:pt idx="20">
                  <c:v>0.55555600000000005</c:v>
                </c:pt>
                <c:pt idx="21">
                  <c:v>0.55084200000000005</c:v>
                </c:pt>
                <c:pt idx="22">
                  <c:v>0.54343399999999997</c:v>
                </c:pt>
                <c:pt idx="23">
                  <c:v>0.53939400000000004</c:v>
                </c:pt>
                <c:pt idx="24">
                  <c:v>0.53333299999999995</c:v>
                </c:pt>
                <c:pt idx="25">
                  <c:v>0.52727299999999999</c:v>
                </c:pt>
                <c:pt idx="26">
                  <c:v>0.52323200000000003</c:v>
                </c:pt>
                <c:pt idx="27">
                  <c:v>0.513131</c:v>
                </c:pt>
                <c:pt idx="28">
                  <c:v>0.51043799999999995</c:v>
                </c:pt>
                <c:pt idx="29">
                  <c:v>0.50909099999999996</c:v>
                </c:pt>
                <c:pt idx="30">
                  <c:v>0.49966300000000002</c:v>
                </c:pt>
                <c:pt idx="31">
                  <c:v>0.49697000000000002</c:v>
                </c:pt>
                <c:pt idx="32">
                  <c:v>0.49427599999999999</c:v>
                </c:pt>
                <c:pt idx="33">
                  <c:v>0.48821500000000001</c:v>
                </c:pt>
                <c:pt idx="34">
                  <c:v>0.484848</c:v>
                </c:pt>
                <c:pt idx="35">
                  <c:v>0.48013499999999998</c:v>
                </c:pt>
                <c:pt idx="36">
                  <c:v>0.477441</c:v>
                </c:pt>
                <c:pt idx="37">
                  <c:v>0.47340100000000002</c:v>
                </c:pt>
                <c:pt idx="38">
                  <c:v>0.47138000000000002</c:v>
                </c:pt>
                <c:pt idx="39">
                  <c:v>0.46936</c:v>
                </c:pt>
                <c:pt idx="40">
                  <c:v>0.46733999999999998</c:v>
                </c:pt>
                <c:pt idx="41">
                  <c:v>0.46599299999999999</c:v>
                </c:pt>
                <c:pt idx="42">
                  <c:v>0.45925899999999997</c:v>
                </c:pt>
                <c:pt idx="43">
                  <c:v>0.45454499999999998</c:v>
                </c:pt>
                <c:pt idx="44">
                  <c:v>0.45050499999999999</c:v>
                </c:pt>
                <c:pt idx="45">
                  <c:v>0.44781100000000001</c:v>
                </c:pt>
                <c:pt idx="46">
                  <c:v>0.44309799999999999</c:v>
                </c:pt>
                <c:pt idx="47">
                  <c:v>0.43905699999999998</c:v>
                </c:pt>
                <c:pt idx="48">
                  <c:v>0.43703700000000001</c:v>
                </c:pt>
                <c:pt idx="49">
                  <c:v>0.43501699999999999</c:v>
                </c:pt>
                <c:pt idx="50">
                  <c:v>0.42963000000000001</c:v>
                </c:pt>
                <c:pt idx="51">
                  <c:v>0.42424200000000001</c:v>
                </c:pt>
                <c:pt idx="52">
                  <c:v>0.420875</c:v>
                </c:pt>
                <c:pt idx="53">
                  <c:v>0.41885499999999998</c:v>
                </c:pt>
                <c:pt idx="54">
                  <c:v>0.41548800000000002</c:v>
                </c:pt>
                <c:pt idx="55">
                  <c:v>0.413468</c:v>
                </c:pt>
                <c:pt idx="56">
                  <c:v>0.41010099999999999</c:v>
                </c:pt>
                <c:pt idx="57">
                  <c:v>0.40606100000000001</c:v>
                </c:pt>
                <c:pt idx="58">
                  <c:v>0.40336699999999998</c:v>
                </c:pt>
                <c:pt idx="59">
                  <c:v>0.39865299999999998</c:v>
                </c:pt>
                <c:pt idx="60">
                  <c:v>0.39528600000000003</c:v>
                </c:pt>
                <c:pt idx="61">
                  <c:v>0.39057199999999997</c:v>
                </c:pt>
                <c:pt idx="62">
                  <c:v>0.38585900000000001</c:v>
                </c:pt>
                <c:pt idx="63">
                  <c:v>0.38383800000000001</c:v>
                </c:pt>
                <c:pt idx="64">
                  <c:v>0.380471</c:v>
                </c:pt>
                <c:pt idx="65">
                  <c:v>0.37441099999999999</c:v>
                </c:pt>
                <c:pt idx="66">
                  <c:v>0.37036999999999998</c:v>
                </c:pt>
                <c:pt idx="67">
                  <c:v>0.36632999999999999</c:v>
                </c:pt>
                <c:pt idx="68">
                  <c:v>0.36026900000000001</c:v>
                </c:pt>
                <c:pt idx="69">
                  <c:v>0.35488199999999998</c:v>
                </c:pt>
                <c:pt idx="70">
                  <c:v>0.35353499999999999</c:v>
                </c:pt>
                <c:pt idx="71">
                  <c:v>0.35084199999999999</c:v>
                </c:pt>
                <c:pt idx="72">
                  <c:v>0.34747499999999998</c:v>
                </c:pt>
                <c:pt idx="73">
                  <c:v>0.34343400000000002</c:v>
                </c:pt>
                <c:pt idx="74">
                  <c:v>0.3367</c:v>
                </c:pt>
                <c:pt idx="75">
                  <c:v>0.329293</c:v>
                </c:pt>
                <c:pt idx="76">
                  <c:v>0.32659899999999997</c:v>
                </c:pt>
                <c:pt idx="77">
                  <c:v>0.32323200000000002</c:v>
                </c:pt>
                <c:pt idx="78">
                  <c:v>0.31447799999999998</c:v>
                </c:pt>
                <c:pt idx="79">
                  <c:v>0.31111100000000003</c:v>
                </c:pt>
                <c:pt idx="80">
                  <c:v>0.30639699999999997</c:v>
                </c:pt>
                <c:pt idx="81">
                  <c:v>0.30437700000000001</c:v>
                </c:pt>
                <c:pt idx="82">
                  <c:v>0.29831600000000003</c:v>
                </c:pt>
                <c:pt idx="83">
                  <c:v>0.29023599999999999</c:v>
                </c:pt>
                <c:pt idx="84">
                  <c:v>0.28148099999999998</c:v>
                </c:pt>
                <c:pt idx="85">
                  <c:v>0.27744099999999999</c:v>
                </c:pt>
                <c:pt idx="86">
                  <c:v>0.26868700000000001</c:v>
                </c:pt>
                <c:pt idx="87">
                  <c:v>0.26127899999999998</c:v>
                </c:pt>
                <c:pt idx="88">
                  <c:v>0.25319900000000001</c:v>
                </c:pt>
                <c:pt idx="89">
                  <c:v>0.23838400000000001</c:v>
                </c:pt>
                <c:pt idx="90">
                  <c:v>0.232323</c:v>
                </c:pt>
                <c:pt idx="91">
                  <c:v>0.224916</c:v>
                </c:pt>
                <c:pt idx="92">
                  <c:v>0.21279500000000001</c:v>
                </c:pt>
                <c:pt idx="93">
                  <c:v>0.20202000000000001</c:v>
                </c:pt>
                <c:pt idx="94">
                  <c:v>0.186532</c:v>
                </c:pt>
                <c:pt idx="95">
                  <c:v>0.16969699999999999</c:v>
                </c:pt>
                <c:pt idx="96">
                  <c:v>0.14882200000000001</c:v>
                </c:pt>
                <c:pt idx="97">
                  <c:v>0.12592600000000001</c:v>
                </c:pt>
                <c:pt idx="98">
                  <c:v>8.6194999999999994E-2</c:v>
                </c:pt>
                <c:pt idx="99">
                  <c:v>3.8384000000000001E-2</c:v>
                </c:pt>
                <c:pt idx="100">
                  <c:v>1.3470000000000001E-3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BA-7043-A4BD-F4ED007F8D73}"/>
            </c:ext>
          </c:extLst>
        </c:ser>
        <c:ser>
          <c:idx val="2"/>
          <c:order val="2"/>
          <c:tx>
            <c:v>DockPred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5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Sheet1!$G$2:$G$103</c:f>
              <c:numCache>
                <c:formatCode>General</c:formatCode>
                <c:ptCount val="102"/>
                <c:pt idx="0">
                  <c:v>1</c:v>
                </c:pt>
                <c:pt idx="1">
                  <c:v>0.54353600000000002</c:v>
                </c:pt>
                <c:pt idx="2">
                  <c:v>0.450407</c:v>
                </c:pt>
                <c:pt idx="3">
                  <c:v>0.38862799999999997</c:v>
                </c:pt>
                <c:pt idx="4">
                  <c:v>0.34362399999999999</c:v>
                </c:pt>
                <c:pt idx="5">
                  <c:v>0.311394</c:v>
                </c:pt>
                <c:pt idx="6">
                  <c:v>0.28426699999999999</c:v>
                </c:pt>
                <c:pt idx="7">
                  <c:v>0.26224199999999998</c:v>
                </c:pt>
                <c:pt idx="8">
                  <c:v>0.24513599999999999</c:v>
                </c:pt>
                <c:pt idx="9">
                  <c:v>0.22814000000000001</c:v>
                </c:pt>
                <c:pt idx="10">
                  <c:v>0.213861</c:v>
                </c:pt>
                <c:pt idx="11">
                  <c:v>0.19958200000000001</c:v>
                </c:pt>
                <c:pt idx="12">
                  <c:v>0.188275</c:v>
                </c:pt>
                <c:pt idx="13">
                  <c:v>0.17722599999999999</c:v>
                </c:pt>
                <c:pt idx="14">
                  <c:v>0.16709499999999999</c:v>
                </c:pt>
                <c:pt idx="15">
                  <c:v>0.157808</c:v>
                </c:pt>
                <c:pt idx="16">
                  <c:v>0.14976900000000001</c:v>
                </c:pt>
                <c:pt idx="17">
                  <c:v>0.14235400000000001</c:v>
                </c:pt>
                <c:pt idx="18">
                  <c:v>0.13578299999999999</c:v>
                </c:pt>
                <c:pt idx="19">
                  <c:v>0.12939600000000001</c:v>
                </c:pt>
                <c:pt idx="20">
                  <c:v>0.123669</c:v>
                </c:pt>
                <c:pt idx="21">
                  <c:v>0.117576</c:v>
                </c:pt>
                <c:pt idx="22">
                  <c:v>0.111849</c:v>
                </c:pt>
                <c:pt idx="23">
                  <c:v>0.106196</c:v>
                </c:pt>
                <c:pt idx="24">
                  <c:v>0.101204</c:v>
                </c:pt>
                <c:pt idx="25">
                  <c:v>9.6946000000000004E-2</c:v>
                </c:pt>
                <c:pt idx="26">
                  <c:v>9.2870999999999995E-2</c:v>
                </c:pt>
                <c:pt idx="27">
                  <c:v>8.9053999999999994E-2</c:v>
                </c:pt>
                <c:pt idx="28">
                  <c:v>8.4905999999999995E-2</c:v>
                </c:pt>
                <c:pt idx="29">
                  <c:v>8.1271999999999997E-2</c:v>
                </c:pt>
                <c:pt idx="30">
                  <c:v>7.7711000000000002E-2</c:v>
                </c:pt>
                <c:pt idx="31">
                  <c:v>7.4701000000000004E-2</c:v>
                </c:pt>
                <c:pt idx="32">
                  <c:v>7.2205000000000005E-2</c:v>
                </c:pt>
                <c:pt idx="33">
                  <c:v>6.9011000000000003E-2</c:v>
                </c:pt>
                <c:pt idx="34">
                  <c:v>6.6625000000000004E-2</c:v>
                </c:pt>
                <c:pt idx="35">
                  <c:v>6.4311999999999994E-2</c:v>
                </c:pt>
                <c:pt idx="36">
                  <c:v>6.1192000000000003E-2</c:v>
                </c:pt>
                <c:pt idx="37">
                  <c:v>5.8880000000000002E-2</c:v>
                </c:pt>
                <c:pt idx="38">
                  <c:v>5.6494000000000003E-2</c:v>
                </c:pt>
                <c:pt idx="39">
                  <c:v>5.3851000000000003E-2</c:v>
                </c:pt>
                <c:pt idx="40">
                  <c:v>5.1647999999999999E-2</c:v>
                </c:pt>
                <c:pt idx="41">
                  <c:v>4.9409000000000002E-2</c:v>
                </c:pt>
                <c:pt idx="42">
                  <c:v>4.7059999999999998E-2</c:v>
                </c:pt>
                <c:pt idx="43">
                  <c:v>4.4967E-2</c:v>
                </c:pt>
                <c:pt idx="44">
                  <c:v>4.3242000000000003E-2</c:v>
                </c:pt>
                <c:pt idx="45">
                  <c:v>4.1443000000000001E-2</c:v>
                </c:pt>
                <c:pt idx="46">
                  <c:v>3.9864999999999998E-2</c:v>
                </c:pt>
                <c:pt idx="47">
                  <c:v>3.8507E-2</c:v>
                </c:pt>
                <c:pt idx="48">
                  <c:v>3.6635000000000001E-2</c:v>
                </c:pt>
                <c:pt idx="49">
                  <c:v>3.5387000000000002E-2</c:v>
                </c:pt>
                <c:pt idx="50">
                  <c:v>3.4064999999999998E-2</c:v>
                </c:pt>
                <c:pt idx="51">
                  <c:v>3.2890000000000003E-2</c:v>
                </c:pt>
                <c:pt idx="52">
                  <c:v>3.1274999999999997E-2</c:v>
                </c:pt>
                <c:pt idx="53">
                  <c:v>3.0100999999999999E-2</c:v>
                </c:pt>
                <c:pt idx="54">
                  <c:v>2.9035999999999999E-2</c:v>
                </c:pt>
                <c:pt idx="55">
                  <c:v>2.7604E-2</c:v>
                </c:pt>
                <c:pt idx="56">
                  <c:v>2.6577E-2</c:v>
                </c:pt>
                <c:pt idx="57">
                  <c:v>2.5512E-2</c:v>
                </c:pt>
                <c:pt idx="58">
                  <c:v>2.4778000000000001E-2</c:v>
                </c:pt>
                <c:pt idx="59">
                  <c:v>2.4117E-2</c:v>
                </c:pt>
                <c:pt idx="60">
                  <c:v>2.3163E-2</c:v>
                </c:pt>
                <c:pt idx="61">
                  <c:v>2.2061999999999998E-2</c:v>
                </c:pt>
                <c:pt idx="62">
                  <c:v>2.1291000000000001E-2</c:v>
                </c:pt>
                <c:pt idx="63">
                  <c:v>2.052E-2</c:v>
                </c:pt>
                <c:pt idx="64">
                  <c:v>2.0005999999999999E-2</c:v>
                </c:pt>
                <c:pt idx="65">
                  <c:v>1.7950000000000001E-2</c:v>
                </c:pt>
                <c:pt idx="66">
                  <c:v>1.6958999999999998E-2</c:v>
                </c:pt>
                <c:pt idx="67">
                  <c:v>1.5674E-2</c:v>
                </c:pt>
                <c:pt idx="68">
                  <c:v>1.4352999999999999E-2</c:v>
                </c:pt>
                <c:pt idx="69">
                  <c:v>1.3362000000000001E-2</c:v>
                </c:pt>
                <c:pt idx="70">
                  <c:v>1.2591E-2</c:v>
                </c:pt>
                <c:pt idx="71">
                  <c:v>1.1783E-2</c:v>
                </c:pt>
                <c:pt idx="72">
                  <c:v>1.1343000000000001E-2</c:v>
                </c:pt>
                <c:pt idx="73">
                  <c:v>1.0829E-2</c:v>
                </c:pt>
                <c:pt idx="74">
                  <c:v>1.0425E-2</c:v>
                </c:pt>
                <c:pt idx="75">
                  <c:v>9.6179999999999998E-3</c:v>
                </c:pt>
                <c:pt idx="76">
                  <c:v>9.1769999999999994E-3</c:v>
                </c:pt>
                <c:pt idx="77">
                  <c:v>8.8830000000000003E-3</c:v>
                </c:pt>
                <c:pt idx="78">
                  <c:v>8.4799999999999997E-3</c:v>
                </c:pt>
                <c:pt idx="79">
                  <c:v>8.0389999999999993E-3</c:v>
                </c:pt>
                <c:pt idx="80">
                  <c:v>7.5989999999999999E-3</c:v>
                </c:pt>
                <c:pt idx="81">
                  <c:v>7.1580000000000003E-3</c:v>
                </c:pt>
                <c:pt idx="82">
                  <c:v>6.5339999999999999E-3</c:v>
                </c:pt>
                <c:pt idx="83">
                  <c:v>6.3140000000000002E-3</c:v>
                </c:pt>
                <c:pt idx="84">
                  <c:v>6.0200000000000002E-3</c:v>
                </c:pt>
                <c:pt idx="85">
                  <c:v>5.7260000000000002E-3</c:v>
                </c:pt>
                <c:pt idx="86">
                  <c:v>5.5430000000000002E-3</c:v>
                </c:pt>
                <c:pt idx="87">
                  <c:v>5.1390000000000003E-3</c:v>
                </c:pt>
                <c:pt idx="88">
                  <c:v>4.8450000000000003E-3</c:v>
                </c:pt>
                <c:pt idx="89">
                  <c:v>4.6620000000000003E-3</c:v>
                </c:pt>
                <c:pt idx="90">
                  <c:v>4.3680000000000004E-3</c:v>
                </c:pt>
                <c:pt idx="91">
                  <c:v>4.0379999999999999E-3</c:v>
                </c:pt>
                <c:pt idx="92">
                  <c:v>3.7079999999999999E-3</c:v>
                </c:pt>
                <c:pt idx="93">
                  <c:v>3.3769999999999998E-3</c:v>
                </c:pt>
                <c:pt idx="94">
                  <c:v>3.2299999999999998E-3</c:v>
                </c:pt>
                <c:pt idx="95">
                  <c:v>3.0100000000000001E-3</c:v>
                </c:pt>
                <c:pt idx="96">
                  <c:v>2.7529999999999998E-3</c:v>
                </c:pt>
                <c:pt idx="97">
                  <c:v>2.496E-3</c:v>
                </c:pt>
                <c:pt idx="98">
                  <c:v>2.3860000000000001E-3</c:v>
                </c:pt>
                <c:pt idx="99">
                  <c:v>2.2759999999999998E-3</c:v>
                </c:pt>
                <c:pt idx="100">
                  <c:v>1.9090000000000001E-3</c:v>
                </c:pt>
                <c:pt idx="101">
                  <c:v>0</c:v>
                </c:pt>
              </c:numCache>
            </c:numRef>
          </c:xVal>
          <c:yVal>
            <c:numRef>
              <c:f>Sheet1!$F$2:$F$103</c:f>
              <c:numCache>
                <c:formatCode>General</c:formatCode>
                <c:ptCount val="102"/>
                <c:pt idx="0">
                  <c:v>1</c:v>
                </c:pt>
                <c:pt idx="1">
                  <c:v>0.96363600000000005</c:v>
                </c:pt>
                <c:pt idx="2">
                  <c:v>0.94612799999999997</c:v>
                </c:pt>
                <c:pt idx="3">
                  <c:v>0.92862</c:v>
                </c:pt>
                <c:pt idx="4">
                  <c:v>0.90639700000000001</c:v>
                </c:pt>
                <c:pt idx="5">
                  <c:v>0.88619499999999995</c:v>
                </c:pt>
                <c:pt idx="6">
                  <c:v>0.86734</c:v>
                </c:pt>
                <c:pt idx="7">
                  <c:v>0.85185200000000005</c:v>
                </c:pt>
                <c:pt idx="8">
                  <c:v>0.836364</c:v>
                </c:pt>
                <c:pt idx="9">
                  <c:v>0.81818199999999996</c:v>
                </c:pt>
                <c:pt idx="10">
                  <c:v>0.80067299999999997</c:v>
                </c:pt>
                <c:pt idx="11">
                  <c:v>0.783165</c:v>
                </c:pt>
                <c:pt idx="12">
                  <c:v>0.76498299999999997</c:v>
                </c:pt>
                <c:pt idx="13">
                  <c:v>0.74814800000000004</c:v>
                </c:pt>
                <c:pt idx="14">
                  <c:v>0.729966</c:v>
                </c:pt>
                <c:pt idx="15">
                  <c:v>0.71245800000000004</c:v>
                </c:pt>
                <c:pt idx="16">
                  <c:v>0.69494900000000004</c:v>
                </c:pt>
                <c:pt idx="17">
                  <c:v>0.68215499999999996</c:v>
                </c:pt>
                <c:pt idx="18">
                  <c:v>0.67205400000000004</c:v>
                </c:pt>
                <c:pt idx="19">
                  <c:v>0.658586</c:v>
                </c:pt>
                <c:pt idx="20">
                  <c:v>0.64175099999999996</c:v>
                </c:pt>
                <c:pt idx="21">
                  <c:v>0.62491600000000003</c:v>
                </c:pt>
                <c:pt idx="22">
                  <c:v>0.61683500000000002</c:v>
                </c:pt>
                <c:pt idx="23">
                  <c:v>0.60404000000000002</c:v>
                </c:pt>
                <c:pt idx="24">
                  <c:v>0.59461299999999995</c:v>
                </c:pt>
                <c:pt idx="25">
                  <c:v>0.58383799999999997</c:v>
                </c:pt>
                <c:pt idx="26">
                  <c:v>0.56767699999999999</c:v>
                </c:pt>
                <c:pt idx="27">
                  <c:v>0.55151499999999998</c:v>
                </c:pt>
                <c:pt idx="28">
                  <c:v>0.54074100000000003</c:v>
                </c:pt>
                <c:pt idx="29">
                  <c:v>0.535354</c:v>
                </c:pt>
                <c:pt idx="30">
                  <c:v>0.52659900000000004</c:v>
                </c:pt>
                <c:pt idx="31">
                  <c:v>0.51851899999999995</c:v>
                </c:pt>
                <c:pt idx="32">
                  <c:v>0.50100999999999996</c:v>
                </c:pt>
                <c:pt idx="33">
                  <c:v>0.49023600000000001</c:v>
                </c:pt>
                <c:pt idx="34">
                  <c:v>0.48013499999999998</c:v>
                </c:pt>
                <c:pt idx="35">
                  <c:v>0.46936</c:v>
                </c:pt>
                <c:pt idx="36">
                  <c:v>0.45925899999999997</c:v>
                </c:pt>
                <c:pt idx="37">
                  <c:v>0.45050499999999999</c:v>
                </c:pt>
                <c:pt idx="38">
                  <c:v>0.44309799999999999</c:v>
                </c:pt>
                <c:pt idx="39">
                  <c:v>0.428956</c:v>
                </c:pt>
                <c:pt idx="40">
                  <c:v>0.41952899999999999</c:v>
                </c:pt>
                <c:pt idx="41">
                  <c:v>0.40740700000000002</c:v>
                </c:pt>
                <c:pt idx="42">
                  <c:v>0.39393899999999998</c:v>
                </c:pt>
                <c:pt idx="43">
                  <c:v>0.38383800000000001</c:v>
                </c:pt>
                <c:pt idx="44">
                  <c:v>0.37373699999999999</c:v>
                </c:pt>
                <c:pt idx="45">
                  <c:v>0.36767699999999998</c:v>
                </c:pt>
                <c:pt idx="46">
                  <c:v>0.35959600000000003</c:v>
                </c:pt>
                <c:pt idx="47">
                  <c:v>0.34612799999999999</c:v>
                </c:pt>
                <c:pt idx="48">
                  <c:v>0.34074100000000002</c:v>
                </c:pt>
                <c:pt idx="49">
                  <c:v>0.334007</c:v>
                </c:pt>
                <c:pt idx="50">
                  <c:v>0.32659899999999997</c:v>
                </c:pt>
                <c:pt idx="51">
                  <c:v>0.32053900000000002</c:v>
                </c:pt>
                <c:pt idx="52">
                  <c:v>0.31178499999999998</c:v>
                </c:pt>
                <c:pt idx="53">
                  <c:v>0.30639699999999997</c:v>
                </c:pt>
                <c:pt idx="54">
                  <c:v>0.29898999999999998</c:v>
                </c:pt>
                <c:pt idx="55">
                  <c:v>0.29225600000000002</c:v>
                </c:pt>
                <c:pt idx="56">
                  <c:v>0.28282800000000002</c:v>
                </c:pt>
                <c:pt idx="57">
                  <c:v>0.27744099999999999</c:v>
                </c:pt>
                <c:pt idx="58">
                  <c:v>0.26734000000000002</c:v>
                </c:pt>
                <c:pt idx="59">
                  <c:v>0.25858599999999998</c:v>
                </c:pt>
                <c:pt idx="60">
                  <c:v>0.25050499999999998</c:v>
                </c:pt>
                <c:pt idx="61">
                  <c:v>0.24107700000000001</c:v>
                </c:pt>
                <c:pt idx="62">
                  <c:v>0.232323</c:v>
                </c:pt>
                <c:pt idx="63">
                  <c:v>0.224916</c:v>
                </c:pt>
                <c:pt idx="64">
                  <c:v>0.216835</c:v>
                </c:pt>
                <c:pt idx="65">
                  <c:v>0.21548800000000001</c:v>
                </c:pt>
                <c:pt idx="66">
                  <c:v>0.21077399999999999</c:v>
                </c:pt>
                <c:pt idx="67">
                  <c:v>0.20740700000000001</c:v>
                </c:pt>
                <c:pt idx="68">
                  <c:v>0.196633</c:v>
                </c:pt>
                <c:pt idx="69">
                  <c:v>0.19191900000000001</c:v>
                </c:pt>
                <c:pt idx="70">
                  <c:v>0.18518499999999999</c:v>
                </c:pt>
                <c:pt idx="71">
                  <c:v>0.17979800000000001</c:v>
                </c:pt>
                <c:pt idx="72">
                  <c:v>0.173737</c:v>
                </c:pt>
                <c:pt idx="73">
                  <c:v>0.16902400000000001</c:v>
                </c:pt>
                <c:pt idx="74">
                  <c:v>0.16498299999999999</c:v>
                </c:pt>
                <c:pt idx="75">
                  <c:v>0.15892300000000001</c:v>
                </c:pt>
                <c:pt idx="76">
                  <c:v>0.14949499999999999</c:v>
                </c:pt>
                <c:pt idx="77">
                  <c:v>0.14141400000000001</c:v>
                </c:pt>
                <c:pt idx="78">
                  <c:v>0.13467999999999999</c:v>
                </c:pt>
                <c:pt idx="79">
                  <c:v>0.13131300000000001</c:v>
                </c:pt>
                <c:pt idx="80">
                  <c:v>0.12592600000000001</c:v>
                </c:pt>
                <c:pt idx="81">
                  <c:v>0.12188599999999999</c:v>
                </c:pt>
                <c:pt idx="82">
                  <c:v>0.118519</c:v>
                </c:pt>
                <c:pt idx="83">
                  <c:v>0.113131</c:v>
                </c:pt>
                <c:pt idx="84">
                  <c:v>0.10639700000000001</c:v>
                </c:pt>
                <c:pt idx="85">
                  <c:v>9.8989999999999995E-2</c:v>
                </c:pt>
                <c:pt idx="86">
                  <c:v>9.2928999999999998E-2</c:v>
                </c:pt>
                <c:pt idx="87">
                  <c:v>8.7541999999999995E-2</c:v>
                </c:pt>
                <c:pt idx="88">
                  <c:v>8.2155000000000006E-2</c:v>
                </c:pt>
                <c:pt idx="89">
                  <c:v>8.0134999999999998E-2</c:v>
                </c:pt>
                <c:pt idx="90">
                  <c:v>7.4074000000000001E-2</c:v>
                </c:pt>
                <c:pt idx="91">
                  <c:v>7.1379999999999999E-2</c:v>
                </c:pt>
                <c:pt idx="92">
                  <c:v>6.6667000000000004E-2</c:v>
                </c:pt>
                <c:pt idx="93">
                  <c:v>6.1279E-2</c:v>
                </c:pt>
                <c:pt idx="94">
                  <c:v>5.6565999999999998E-2</c:v>
                </c:pt>
                <c:pt idx="95">
                  <c:v>5.5891999999999997E-2</c:v>
                </c:pt>
                <c:pt idx="96">
                  <c:v>5.1178000000000001E-2</c:v>
                </c:pt>
                <c:pt idx="97">
                  <c:v>4.6464999999999999E-2</c:v>
                </c:pt>
                <c:pt idx="98">
                  <c:v>4.4443999999999997E-2</c:v>
                </c:pt>
                <c:pt idx="99">
                  <c:v>4.0404000000000002E-2</c:v>
                </c:pt>
                <c:pt idx="100">
                  <c:v>3.771E-2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ABA-7043-A4BD-F4ED007F8D73}"/>
            </c:ext>
          </c:extLst>
        </c:ser>
        <c:ser>
          <c:idx val="3"/>
          <c:order val="3"/>
          <c:tx>
            <c:v>Meta-DPI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lumMod val="60000"/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Pt>
            <c:idx val="6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lumMod val="60000"/>
                        <a:tint val="96000"/>
                        <a:satMod val="100000"/>
                        <a:lumMod val="104000"/>
                      </a:schemeClr>
                    </a:gs>
                    <a:gs pos="78000">
                      <a:schemeClr val="accent1">
                        <a:lumMod val="60000"/>
                        <a:shade val="100000"/>
                        <a:satMod val="110000"/>
                        <a:lumMod val="100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4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/>
                </a:scene3d>
                <a:sp3d>
                  <a:bevelT w="50800" h="2540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ABA-7043-A4BD-F4ED007F8D73}"/>
              </c:ext>
            </c:extLst>
          </c:dPt>
          <c:xVal>
            <c:numRef>
              <c:f>Sheet1!$I$2:$I$103</c:f>
              <c:numCache>
                <c:formatCode>General</c:formatCode>
                <c:ptCount val="102"/>
                <c:pt idx="0">
                  <c:v>1</c:v>
                </c:pt>
                <c:pt idx="1">
                  <c:v>0.99673299999999998</c:v>
                </c:pt>
                <c:pt idx="2">
                  <c:v>0.99673299999999998</c:v>
                </c:pt>
                <c:pt idx="3">
                  <c:v>0.39022099999999998</c:v>
                </c:pt>
                <c:pt idx="4">
                  <c:v>0.230682</c:v>
                </c:pt>
                <c:pt idx="5">
                  <c:v>0.17422299999999999</c:v>
                </c:pt>
                <c:pt idx="6">
                  <c:v>0.14397399999999999</c:v>
                </c:pt>
                <c:pt idx="7">
                  <c:v>0.12378400000000001</c:v>
                </c:pt>
                <c:pt idx="8">
                  <c:v>0.10843899999999999</c:v>
                </c:pt>
                <c:pt idx="9">
                  <c:v>9.7022999999999998E-2</c:v>
                </c:pt>
                <c:pt idx="10">
                  <c:v>8.8762999999999995E-2</c:v>
                </c:pt>
                <c:pt idx="11">
                  <c:v>8.0760999999999999E-2</c:v>
                </c:pt>
                <c:pt idx="12">
                  <c:v>7.4410000000000004E-2</c:v>
                </c:pt>
                <c:pt idx="13">
                  <c:v>6.9710999999999995E-2</c:v>
                </c:pt>
                <c:pt idx="14">
                  <c:v>6.5966999999999998E-2</c:v>
                </c:pt>
                <c:pt idx="15">
                  <c:v>6.2149000000000003E-2</c:v>
                </c:pt>
                <c:pt idx="16">
                  <c:v>5.8735000000000002E-2</c:v>
                </c:pt>
                <c:pt idx="17">
                  <c:v>5.5761999999999999E-2</c:v>
                </c:pt>
                <c:pt idx="18">
                  <c:v>5.2567999999999997E-2</c:v>
                </c:pt>
                <c:pt idx="19">
                  <c:v>4.9631000000000002E-2</c:v>
                </c:pt>
                <c:pt idx="20">
                  <c:v>4.6510999999999997E-2</c:v>
                </c:pt>
                <c:pt idx="21">
                  <c:v>4.3903999999999999E-2</c:v>
                </c:pt>
                <c:pt idx="22">
                  <c:v>4.1517999999999999E-2</c:v>
                </c:pt>
                <c:pt idx="23">
                  <c:v>3.9462999999999998E-2</c:v>
                </c:pt>
                <c:pt idx="24">
                  <c:v>3.7517000000000002E-2</c:v>
                </c:pt>
                <c:pt idx="25">
                  <c:v>3.5534999999999997E-2</c:v>
                </c:pt>
                <c:pt idx="26">
                  <c:v>3.3442E-2</c:v>
                </c:pt>
                <c:pt idx="27">
                  <c:v>3.168E-2</c:v>
                </c:pt>
                <c:pt idx="28">
                  <c:v>2.9440999999999998E-2</c:v>
                </c:pt>
                <c:pt idx="29">
                  <c:v>2.6870999999999999E-2</c:v>
                </c:pt>
                <c:pt idx="30">
                  <c:v>2.4962000000000002E-2</c:v>
                </c:pt>
                <c:pt idx="31">
                  <c:v>2.4008000000000002E-2</c:v>
                </c:pt>
                <c:pt idx="32">
                  <c:v>2.2613000000000001E-2</c:v>
                </c:pt>
                <c:pt idx="33">
                  <c:v>2.1621999999999999E-2</c:v>
                </c:pt>
                <c:pt idx="34">
                  <c:v>2.0080000000000001E-2</c:v>
                </c:pt>
                <c:pt idx="35">
                  <c:v>1.8758E-2</c:v>
                </c:pt>
                <c:pt idx="36">
                  <c:v>1.7913999999999999E-2</c:v>
                </c:pt>
                <c:pt idx="37">
                  <c:v>1.6959999999999999E-2</c:v>
                </c:pt>
                <c:pt idx="38">
                  <c:v>1.6336E-2</c:v>
                </c:pt>
                <c:pt idx="39">
                  <c:v>1.5344999999999999E-2</c:v>
                </c:pt>
                <c:pt idx="40">
                  <c:v>1.4647E-2</c:v>
                </c:pt>
                <c:pt idx="41">
                  <c:v>1.3509E-2</c:v>
                </c:pt>
                <c:pt idx="42">
                  <c:v>1.2921999999999999E-2</c:v>
                </c:pt>
                <c:pt idx="43">
                  <c:v>1.2187999999999999E-2</c:v>
                </c:pt>
                <c:pt idx="44">
                  <c:v>1.1856999999999999E-2</c:v>
                </c:pt>
                <c:pt idx="45">
                  <c:v>1.1122999999999999E-2</c:v>
                </c:pt>
                <c:pt idx="46">
                  <c:v>1.0425E-2</c:v>
                </c:pt>
                <c:pt idx="47">
                  <c:v>9.691E-3</c:v>
                </c:pt>
                <c:pt idx="48">
                  <c:v>9.3980000000000001E-3</c:v>
                </c:pt>
                <c:pt idx="49">
                  <c:v>9.1039999999999992E-3</c:v>
                </c:pt>
                <c:pt idx="50">
                  <c:v>8.9200000000000008E-3</c:v>
                </c:pt>
                <c:pt idx="51">
                  <c:v>8.5900000000000004E-3</c:v>
                </c:pt>
                <c:pt idx="52">
                  <c:v>7.9290000000000003E-3</c:v>
                </c:pt>
                <c:pt idx="53">
                  <c:v>7.5620000000000001E-3</c:v>
                </c:pt>
                <c:pt idx="54">
                  <c:v>6.9379999999999997E-3</c:v>
                </c:pt>
                <c:pt idx="55">
                  <c:v>6.424E-3</c:v>
                </c:pt>
                <c:pt idx="56">
                  <c:v>6.13E-3</c:v>
                </c:pt>
                <c:pt idx="57">
                  <c:v>5.5799999999999999E-3</c:v>
                </c:pt>
                <c:pt idx="58">
                  <c:v>5.2490000000000002E-3</c:v>
                </c:pt>
                <c:pt idx="59">
                  <c:v>5.0289999999999996E-3</c:v>
                </c:pt>
                <c:pt idx="60">
                  <c:v>4.6620000000000003E-3</c:v>
                </c:pt>
                <c:pt idx="61">
                  <c:v>4.4790000000000003E-3</c:v>
                </c:pt>
                <c:pt idx="62">
                  <c:v>4.1479999999999998E-3</c:v>
                </c:pt>
                <c:pt idx="63">
                  <c:v>3.7439999999999999E-3</c:v>
                </c:pt>
                <c:pt idx="64">
                  <c:v>3.4510000000000001E-3</c:v>
                </c:pt>
                <c:pt idx="65">
                  <c:v>3.1570000000000001E-3</c:v>
                </c:pt>
                <c:pt idx="66">
                  <c:v>3.0100000000000001E-3</c:v>
                </c:pt>
                <c:pt idx="67">
                  <c:v>2.6800000000000001E-3</c:v>
                </c:pt>
                <c:pt idx="68">
                  <c:v>2.5330000000000001E-3</c:v>
                </c:pt>
                <c:pt idx="69">
                  <c:v>2.349E-3</c:v>
                </c:pt>
                <c:pt idx="70">
                  <c:v>2.019E-3</c:v>
                </c:pt>
                <c:pt idx="71">
                  <c:v>1.9819999999999998E-3</c:v>
                </c:pt>
                <c:pt idx="72">
                  <c:v>1.872E-3</c:v>
                </c:pt>
                <c:pt idx="73">
                  <c:v>1.6149999999999999E-3</c:v>
                </c:pt>
                <c:pt idx="74">
                  <c:v>1.2849999999999999E-3</c:v>
                </c:pt>
                <c:pt idx="75">
                  <c:v>1.2110000000000001E-3</c:v>
                </c:pt>
                <c:pt idx="76">
                  <c:v>9.5399999999999999E-4</c:v>
                </c:pt>
                <c:pt idx="77">
                  <c:v>9.5399999999999999E-4</c:v>
                </c:pt>
                <c:pt idx="78">
                  <c:v>9.1799999999999998E-4</c:v>
                </c:pt>
                <c:pt idx="79">
                  <c:v>6.6100000000000002E-4</c:v>
                </c:pt>
                <c:pt idx="80">
                  <c:v>5.8699999999999996E-4</c:v>
                </c:pt>
                <c:pt idx="81">
                  <c:v>5.1400000000000003E-4</c:v>
                </c:pt>
                <c:pt idx="82">
                  <c:v>5.1400000000000003E-4</c:v>
                </c:pt>
                <c:pt idx="83">
                  <c:v>4.7699999999999999E-4</c:v>
                </c:pt>
                <c:pt idx="84">
                  <c:v>4.7699999999999999E-4</c:v>
                </c:pt>
                <c:pt idx="85">
                  <c:v>3.3E-4</c:v>
                </c:pt>
                <c:pt idx="86">
                  <c:v>2.9399999999999999E-4</c:v>
                </c:pt>
                <c:pt idx="87">
                  <c:v>2.2000000000000001E-4</c:v>
                </c:pt>
                <c:pt idx="88">
                  <c:v>1.47E-4</c:v>
                </c:pt>
                <c:pt idx="89">
                  <c:v>7.2999999999999999E-5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Sheet1!$H$2:$H$103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0.92929300000000004</c:v>
                </c:pt>
                <c:pt idx="4">
                  <c:v>0.83097600000000005</c:v>
                </c:pt>
                <c:pt idx="5">
                  <c:v>0.77710400000000002</c:v>
                </c:pt>
                <c:pt idx="6">
                  <c:v>0.72525300000000004</c:v>
                </c:pt>
                <c:pt idx="7">
                  <c:v>0.68754199999999999</c:v>
                </c:pt>
                <c:pt idx="8">
                  <c:v>0.64983199999999997</c:v>
                </c:pt>
                <c:pt idx="9">
                  <c:v>0.62424199999999996</c:v>
                </c:pt>
                <c:pt idx="10">
                  <c:v>0.6</c:v>
                </c:pt>
                <c:pt idx="11">
                  <c:v>0.58585900000000002</c:v>
                </c:pt>
                <c:pt idx="12">
                  <c:v>0.56430999999999998</c:v>
                </c:pt>
                <c:pt idx="13">
                  <c:v>0.54814799999999997</c:v>
                </c:pt>
                <c:pt idx="14">
                  <c:v>0.52929300000000001</c:v>
                </c:pt>
                <c:pt idx="15">
                  <c:v>0.51649800000000001</c:v>
                </c:pt>
                <c:pt idx="16">
                  <c:v>0.49898999999999999</c:v>
                </c:pt>
                <c:pt idx="17">
                  <c:v>0.484848</c:v>
                </c:pt>
                <c:pt idx="18">
                  <c:v>0.47676800000000003</c:v>
                </c:pt>
                <c:pt idx="19">
                  <c:v>0.46801300000000001</c:v>
                </c:pt>
                <c:pt idx="20">
                  <c:v>0.45791199999999999</c:v>
                </c:pt>
                <c:pt idx="21">
                  <c:v>0.44983200000000001</c:v>
                </c:pt>
                <c:pt idx="22">
                  <c:v>0.43973099999999998</c:v>
                </c:pt>
                <c:pt idx="23">
                  <c:v>0.43299700000000002</c:v>
                </c:pt>
                <c:pt idx="24">
                  <c:v>0.426263</c:v>
                </c:pt>
                <c:pt idx="25">
                  <c:v>0.41616199999999998</c:v>
                </c:pt>
                <c:pt idx="26">
                  <c:v>0.40201999999999999</c:v>
                </c:pt>
                <c:pt idx="27">
                  <c:v>0.393266</c:v>
                </c:pt>
                <c:pt idx="28">
                  <c:v>0.38181799999999999</c:v>
                </c:pt>
                <c:pt idx="29">
                  <c:v>0.369697</c:v>
                </c:pt>
                <c:pt idx="30">
                  <c:v>0.357576</c:v>
                </c:pt>
                <c:pt idx="31">
                  <c:v>0.34882200000000002</c:v>
                </c:pt>
                <c:pt idx="32">
                  <c:v>0.33939399999999997</c:v>
                </c:pt>
                <c:pt idx="33">
                  <c:v>0.32996599999999998</c:v>
                </c:pt>
                <c:pt idx="34">
                  <c:v>0.318519</c:v>
                </c:pt>
                <c:pt idx="35">
                  <c:v>0.30976399999999998</c:v>
                </c:pt>
                <c:pt idx="36">
                  <c:v>0.30235699999999999</c:v>
                </c:pt>
                <c:pt idx="37">
                  <c:v>0.293603</c:v>
                </c:pt>
                <c:pt idx="38">
                  <c:v>0.29023599999999999</c:v>
                </c:pt>
                <c:pt idx="39">
                  <c:v>0.27878799999999998</c:v>
                </c:pt>
                <c:pt idx="40">
                  <c:v>0.27407399999999998</c:v>
                </c:pt>
                <c:pt idx="41">
                  <c:v>0.26599299999999998</c:v>
                </c:pt>
                <c:pt idx="42">
                  <c:v>0.25791199999999997</c:v>
                </c:pt>
                <c:pt idx="43">
                  <c:v>0.24915799999999999</c:v>
                </c:pt>
                <c:pt idx="44">
                  <c:v>0.245118</c:v>
                </c:pt>
                <c:pt idx="45">
                  <c:v>0.24107700000000001</c:v>
                </c:pt>
                <c:pt idx="46">
                  <c:v>0.232323</c:v>
                </c:pt>
                <c:pt idx="47">
                  <c:v>0.226936</c:v>
                </c:pt>
                <c:pt idx="48">
                  <c:v>0.22087499999999999</c:v>
                </c:pt>
                <c:pt idx="49">
                  <c:v>0.21616199999999999</c:v>
                </c:pt>
                <c:pt idx="50">
                  <c:v>0.211448</c:v>
                </c:pt>
                <c:pt idx="51">
                  <c:v>0.20606099999999999</c:v>
                </c:pt>
                <c:pt idx="52">
                  <c:v>0.19797999999999999</c:v>
                </c:pt>
                <c:pt idx="53">
                  <c:v>0.18989900000000001</c:v>
                </c:pt>
                <c:pt idx="54">
                  <c:v>0.188552</c:v>
                </c:pt>
                <c:pt idx="55">
                  <c:v>0.17441100000000001</c:v>
                </c:pt>
                <c:pt idx="56">
                  <c:v>0.16902400000000001</c:v>
                </c:pt>
                <c:pt idx="57">
                  <c:v>0.155556</c:v>
                </c:pt>
                <c:pt idx="58">
                  <c:v>0.150842</c:v>
                </c:pt>
                <c:pt idx="59">
                  <c:v>0.145455</c:v>
                </c:pt>
                <c:pt idx="60">
                  <c:v>0.14141400000000001</c:v>
                </c:pt>
                <c:pt idx="61">
                  <c:v>0.13400699999999999</c:v>
                </c:pt>
                <c:pt idx="62">
                  <c:v>0.123906</c:v>
                </c:pt>
                <c:pt idx="63">
                  <c:v>0.12053899999999999</c:v>
                </c:pt>
                <c:pt idx="64">
                  <c:v>0.118519</c:v>
                </c:pt>
                <c:pt idx="65">
                  <c:v>0.113131</c:v>
                </c:pt>
                <c:pt idx="66">
                  <c:v>0.10639700000000001</c:v>
                </c:pt>
                <c:pt idx="67">
                  <c:v>0.102357</c:v>
                </c:pt>
                <c:pt idx="68">
                  <c:v>9.7642999999999994E-2</c:v>
                </c:pt>
                <c:pt idx="69">
                  <c:v>9.1581999999999997E-2</c:v>
                </c:pt>
                <c:pt idx="70">
                  <c:v>8.3502000000000007E-2</c:v>
                </c:pt>
                <c:pt idx="71">
                  <c:v>7.6768000000000003E-2</c:v>
                </c:pt>
                <c:pt idx="72">
                  <c:v>7.1379999999999999E-2</c:v>
                </c:pt>
                <c:pt idx="73">
                  <c:v>6.3299999999999995E-2</c:v>
                </c:pt>
                <c:pt idx="74">
                  <c:v>5.8585999999999999E-2</c:v>
                </c:pt>
                <c:pt idx="75">
                  <c:v>5.3199000000000003E-2</c:v>
                </c:pt>
                <c:pt idx="76">
                  <c:v>4.9158E-2</c:v>
                </c:pt>
                <c:pt idx="77">
                  <c:v>4.4443999999999997E-2</c:v>
                </c:pt>
                <c:pt idx="78">
                  <c:v>3.5017E-2</c:v>
                </c:pt>
                <c:pt idx="79">
                  <c:v>3.3669999999999999E-2</c:v>
                </c:pt>
                <c:pt idx="80">
                  <c:v>3.0303E-2</c:v>
                </c:pt>
                <c:pt idx="81">
                  <c:v>2.7609000000000002E-2</c:v>
                </c:pt>
                <c:pt idx="82">
                  <c:v>2.2896E-2</c:v>
                </c:pt>
                <c:pt idx="83">
                  <c:v>2.0875000000000001E-2</c:v>
                </c:pt>
                <c:pt idx="84">
                  <c:v>1.4815E-2</c:v>
                </c:pt>
                <c:pt idx="85">
                  <c:v>1.2795000000000001E-2</c:v>
                </c:pt>
                <c:pt idx="86">
                  <c:v>1.0774000000000001E-2</c:v>
                </c:pt>
                <c:pt idx="87">
                  <c:v>8.7539999999999996E-3</c:v>
                </c:pt>
                <c:pt idx="88">
                  <c:v>6.0610000000000004E-3</c:v>
                </c:pt>
                <c:pt idx="89">
                  <c:v>2.6940000000000002E-3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BA-7043-A4BD-F4ED007F8D73}"/>
            </c:ext>
          </c:extLst>
        </c:ser>
        <c:ser>
          <c:idx val="4"/>
          <c:order val="4"/>
          <c:tx>
            <c:v>Unskilled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3">
                      <a:lumMod val="60000"/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trendline>
            <c:spPr>
              <a:ln w="19050" cap="rnd">
                <a:solidFill>
                  <a:schemeClr val="accent3">
                    <a:lumMod val="600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3">
                    <a:lumMod val="600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Sheet1!$J$2:$J$3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Sheet1!$K$2:$K$3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BA-7043-A4BD-F4ED007F8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263520"/>
        <c:axId val="140311888"/>
      </c:scatterChart>
      <c:valAx>
        <c:axId val="21826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FPR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11888"/>
        <c:crosses val="autoZero"/>
        <c:crossBetween val="midCat"/>
      </c:valAx>
      <c:valAx>
        <c:axId val="1403118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TPR</a:t>
                </a:r>
              </a:p>
            </c:rich>
          </c:tx>
          <c:layout>
            <c:manualLayout>
              <c:xMode val="edge"/>
              <c:yMode val="edge"/>
              <c:x val="1.027197166007116E-2"/>
              <c:y val="0.45477139129575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63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647011784480771"/>
          <c:y val="0.592318584030603"/>
          <c:w val="0.44225633891992827"/>
          <c:h val="0.26913974693574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NOX Metamethod ROC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699179115585032E-2"/>
          <c:y val="0.13550267372884092"/>
          <c:w val="0.8880509199699812"/>
          <c:h val="0.73298540452972638"/>
        </c:manualLayout>
      </c:layout>
      <c:scatterChart>
        <c:scatterStyle val="lineMarker"/>
        <c:varyColors val="0"/>
        <c:ser>
          <c:idx val="0"/>
          <c:order val="0"/>
          <c:tx>
            <c:v>Meta-DI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2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Sheet1!$C$2:$C$103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0.486512</c:v>
                </c:pt>
                <c:pt idx="3">
                  <c:v>0.30348199999999997</c:v>
                </c:pt>
                <c:pt idx="4">
                  <c:v>0.239456</c:v>
                </c:pt>
                <c:pt idx="5">
                  <c:v>0.20378299999999999</c:v>
                </c:pt>
                <c:pt idx="6">
                  <c:v>0.18023700000000001</c:v>
                </c:pt>
                <c:pt idx="7">
                  <c:v>0.16256000000000001</c:v>
                </c:pt>
                <c:pt idx="8">
                  <c:v>0.147923</c:v>
                </c:pt>
                <c:pt idx="9">
                  <c:v>0.135407</c:v>
                </c:pt>
                <c:pt idx="10">
                  <c:v>0.124094</c:v>
                </c:pt>
                <c:pt idx="11">
                  <c:v>0.113771</c:v>
                </c:pt>
                <c:pt idx="12">
                  <c:v>0.10440199999999999</c:v>
                </c:pt>
                <c:pt idx="13">
                  <c:v>9.3583E-2</c:v>
                </c:pt>
                <c:pt idx="14">
                  <c:v>8.2021999999999998E-2</c:v>
                </c:pt>
                <c:pt idx="15">
                  <c:v>7.2689000000000004E-2</c:v>
                </c:pt>
                <c:pt idx="16">
                  <c:v>6.6253999999999993E-2</c:v>
                </c:pt>
                <c:pt idx="17">
                  <c:v>6.0739000000000001E-2</c:v>
                </c:pt>
                <c:pt idx="18">
                  <c:v>5.6071999999999997E-2</c:v>
                </c:pt>
                <c:pt idx="19">
                  <c:v>5.2148E-2</c:v>
                </c:pt>
                <c:pt idx="20">
                  <c:v>4.8860000000000001E-2</c:v>
                </c:pt>
                <c:pt idx="21">
                  <c:v>4.5748999999999998E-2</c:v>
                </c:pt>
                <c:pt idx="22">
                  <c:v>4.2637000000000001E-2</c:v>
                </c:pt>
                <c:pt idx="23">
                  <c:v>4.0658E-2</c:v>
                </c:pt>
                <c:pt idx="24">
                  <c:v>3.8855000000000001E-2</c:v>
                </c:pt>
                <c:pt idx="25">
                  <c:v>3.6555999999999998E-2</c:v>
                </c:pt>
                <c:pt idx="26">
                  <c:v>3.5035999999999998E-2</c:v>
                </c:pt>
                <c:pt idx="27">
                  <c:v>3.3092000000000003E-2</c:v>
                </c:pt>
                <c:pt idx="28">
                  <c:v>3.1217999999999999E-2</c:v>
                </c:pt>
                <c:pt idx="29">
                  <c:v>2.9732999999999999E-2</c:v>
                </c:pt>
                <c:pt idx="30">
                  <c:v>2.8424999999999999E-2</c:v>
                </c:pt>
                <c:pt idx="31">
                  <c:v>2.7223000000000001E-2</c:v>
                </c:pt>
                <c:pt idx="32">
                  <c:v>2.6055999999999999E-2</c:v>
                </c:pt>
                <c:pt idx="33">
                  <c:v>2.4819000000000001E-2</c:v>
                </c:pt>
                <c:pt idx="34">
                  <c:v>2.3546000000000001E-2</c:v>
                </c:pt>
                <c:pt idx="35">
                  <c:v>2.2415000000000001E-2</c:v>
                </c:pt>
                <c:pt idx="36">
                  <c:v>2.1388999999999998E-2</c:v>
                </c:pt>
                <c:pt idx="37">
                  <c:v>2.0258000000000002E-2</c:v>
                </c:pt>
                <c:pt idx="38">
                  <c:v>1.9585999999999999E-2</c:v>
                </c:pt>
                <c:pt idx="39">
                  <c:v>1.8879E-2</c:v>
                </c:pt>
                <c:pt idx="40">
                  <c:v>1.8172000000000001E-2</c:v>
                </c:pt>
                <c:pt idx="41">
                  <c:v>1.7607000000000001E-2</c:v>
                </c:pt>
                <c:pt idx="42">
                  <c:v>1.6687E-2</c:v>
                </c:pt>
                <c:pt idx="43">
                  <c:v>1.5768000000000001E-2</c:v>
                </c:pt>
                <c:pt idx="44">
                  <c:v>1.4814000000000001E-2</c:v>
                </c:pt>
                <c:pt idx="45">
                  <c:v>1.4106E-2</c:v>
                </c:pt>
                <c:pt idx="46">
                  <c:v>1.3398999999999999E-2</c:v>
                </c:pt>
                <c:pt idx="47">
                  <c:v>1.2975E-2</c:v>
                </c:pt>
                <c:pt idx="48">
                  <c:v>1.2197E-2</c:v>
                </c:pt>
                <c:pt idx="49">
                  <c:v>1.1596E-2</c:v>
                </c:pt>
                <c:pt idx="50">
                  <c:v>1.0959999999999999E-2</c:v>
                </c:pt>
                <c:pt idx="51">
                  <c:v>1.043E-2</c:v>
                </c:pt>
                <c:pt idx="52">
                  <c:v>1.0182E-2</c:v>
                </c:pt>
                <c:pt idx="53">
                  <c:v>9.7579999999999993E-3</c:v>
                </c:pt>
                <c:pt idx="54">
                  <c:v>9.3690000000000006E-3</c:v>
                </c:pt>
                <c:pt idx="55">
                  <c:v>8.9090000000000003E-3</c:v>
                </c:pt>
                <c:pt idx="56">
                  <c:v>8.5559999999999994E-3</c:v>
                </c:pt>
                <c:pt idx="57">
                  <c:v>8.3440000000000007E-3</c:v>
                </c:pt>
                <c:pt idx="58">
                  <c:v>8.0610000000000005E-3</c:v>
                </c:pt>
                <c:pt idx="59">
                  <c:v>7.8490000000000001E-3</c:v>
                </c:pt>
                <c:pt idx="60">
                  <c:v>7.5300000000000002E-3</c:v>
                </c:pt>
                <c:pt idx="61">
                  <c:v>7.1060000000000003E-3</c:v>
                </c:pt>
                <c:pt idx="62">
                  <c:v>6.9290000000000003E-3</c:v>
                </c:pt>
                <c:pt idx="63">
                  <c:v>6.5050000000000004E-3</c:v>
                </c:pt>
                <c:pt idx="64">
                  <c:v>6.0099999999999997E-3</c:v>
                </c:pt>
                <c:pt idx="65">
                  <c:v>5.9040000000000004E-3</c:v>
                </c:pt>
                <c:pt idx="66">
                  <c:v>5.4089999999999997E-3</c:v>
                </c:pt>
                <c:pt idx="67">
                  <c:v>5.091E-3</c:v>
                </c:pt>
                <c:pt idx="68">
                  <c:v>4.7019999999999996E-3</c:v>
                </c:pt>
                <c:pt idx="69">
                  <c:v>4.5250000000000004E-3</c:v>
                </c:pt>
                <c:pt idx="70">
                  <c:v>4.2069999999999998E-3</c:v>
                </c:pt>
                <c:pt idx="71">
                  <c:v>4.0299999999999997E-3</c:v>
                </c:pt>
                <c:pt idx="72">
                  <c:v>3.96E-3</c:v>
                </c:pt>
                <c:pt idx="73">
                  <c:v>3.748E-3</c:v>
                </c:pt>
                <c:pt idx="74">
                  <c:v>3.4650000000000002E-3</c:v>
                </c:pt>
                <c:pt idx="75">
                  <c:v>3.1110000000000001E-3</c:v>
                </c:pt>
                <c:pt idx="76">
                  <c:v>2.7929999999999999E-3</c:v>
                </c:pt>
                <c:pt idx="77">
                  <c:v>2.4750000000000002E-3</c:v>
                </c:pt>
                <c:pt idx="78">
                  <c:v>2.1919999999999999E-3</c:v>
                </c:pt>
                <c:pt idx="79">
                  <c:v>2.0149999999999999E-3</c:v>
                </c:pt>
                <c:pt idx="80">
                  <c:v>1.732E-3</c:v>
                </c:pt>
                <c:pt idx="81">
                  <c:v>1.485E-3</c:v>
                </c:pt>
                <c:pt idx="82">
                  <c:v>1.273E-3</c:v>
                </c:pt>
                <c:pt idx="83">
                  <c:v>1.1670000000000001E-3</c:v>
                </c:pt>
                <c:pt idx="84">
                  <c:v>1.0250000000000001E-3</c:v>
                </c:pt>
                <c:pt idx="85">
                  <c:v>7.7800000000000005E-4</c:v>
                </c:pt>
                <c:pt idx="86">
                  <c:v>7.0699999999999995E-4</c:v>
                </c:pt>
                <c:pt idx="87">
                  <c:v>3.1799999999999998E-4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Sheet1!$B$2:$B$103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0.92617400000000005</c:v>
                </c:pt>
                <c:pt idx="3">
                  <c:v>0.84952300000000003</c:v>
                </c:pt>
                <c:pt idx="4">
                  <c:v>0.79901100000000003</c:v>
                </c:pt>
                <c:pt idx="5">
                  <c:v>0.76192199999999999</c:v>
                </c:pt>
                <c:pt idx="6">
                  <c:v>0.73436900000000005</c:v>
                </c:pt>
                <c:pt idx="7">
                  <c:v>0.71070299999999997</c:v>
                </c:pt>
                <c:pt idx="8">
                  <c:v>0.68738999999999995</c:v>
                </c:pt>
                <c:pt idx="9">
                  <c:v>0.66937500000000005</c:v>
                </c:pt>
                <c:pt idx="10">
                  <c:v>0.64747399999999999</c:v>
                </c:pt>
                <c:pt idx="11">
                  <c:v>0.62557399999999996</c:v>
                </c:pt>
                <c:pt idx="12">
                  <c:v>0.59978799999999999</c:v>
                </c:pt>
                <c:pt idx="13">
                  <c:v>0.55598700000000001</c:v>
                </c:pt>
                <c:pt idx="14">
                  <c:v>0.51041999999999998</c:v>
                </c:pt>
                <c:pt idx="15">
                  <c:v>0.48675400000000002</c:v>
                </c:pt>
                <c:pt idx="16">
                  <c:v>0.45990799999999998</c:v>
                </c:pt>
                <c:pt idx="17">
                  <c:v>0.43376900000000002</c:v>
                </c:pt>
                <c:pt idx="18">
                  <c:v>0.40974899999999997</c:v>
                </c:pt>
                <c:pt idx="19">
                  <c:v>0.39314700000000002</c:v>
                </c:pt>
                <c:pt idx="20">
                  <c:v>0.37372</c:v>
                </c:pt>
                <c:pt idx="21">
                  <c:v>0.36135600000000001</c:v>
                </c:pt>
                <c:pt idx="22">
                  <c:v>0.34510800000000003</c:v>
                </c:pt>
                <c:pt idx="23">
                  <c:v>0.33027200000000001</c:v>
                </c:pt>
                <c:pt idx="24">
                  <c:v>0.31826199999999999</c:v>
                </c:pt>
                <c:pt idx="25">
                  <c:v>0.30413299999999999</c:v>
                </c:pt>
                <c:pt idx="26">
                  <c:v>0.29071000000000002</c:v>
                </c:pt>
                <c:pt idx="27">
                  <c:v>0.282939</c:v>
                </c:pt>
                <c:pt idx="28">
                  <c:v>0.26845599999999997</c:v>
                </c:pt>
                <c:pt idx="29">
                  <c:v>0.25679999999999997</c:v>
                </c:pt>
                <c:pt idx="30">
                  <c:v>0.246556</c:v>
                </c:pt>
                <c:pt idx="31">
                  <c:v>0.235959</c:v>
                </c:pt>
                <c:pt idx="32">
                  <c:v>0.22995399999999999</c:v>
                </c:pt>
                <c:pt idx="33">
                  <c:v>0.22394900000000001</c:v>
                </c:pt>
                <c:pt idx="34">
                  <c:v>0.21723799999999999</c:v>
                </c:pt>
                <c:pt idx="35">
                  <c:v>0.20840700000000001</c:v>
                </c:pt>
                <c:pt idx="36">
                  <c:v>0.20063600000000001</c:v>
                </c:pt>
                <c:pt idx="37">
                  <c:v>0.19392400000000001</c:v>
                </c:pt>
                <c:pt idx="38">
                  <c:v>0.18686</c:v>
                </c:pt>
                <c:pt idx="39">
                  <c:v>0.18332699999999999</c:v>
                </c:pt>
                <c:pt idx="40">
                  <c:v>0.176263</c:v>
                </c:pt>
                <c:pt idx="41">
                  <c:v>0.16955100000000001</c:v>
                </c:pt>
                <c:pt idx="42">
                  <c:v>0.16425300000000001</c:v>
                </c:pt>
                <c:pt idx="43">
                  <c:v>0.15860099999999999</c:v>
                </c:pt>
                <c:pt idx="44">
                  <c:v>0.15400900000000001</c:v>
                </c:pt>
                <c:pt idx="45">
                  <c:v>0.14871100000000001</c:v>
                </c:pt>
                <c:pt idx="46">
                  <c:v>0.14305899999999999</c:v>
                </c:pt>
                <c:pt idx="47">
                  <c:v>0.13564100000000001</c:v>
                </c:pt>
                <c:pt idx="48">
                  <c:v>0.12928300000000001</c:v>
                </c:pt>
                <c:pt idx="49">
                  <c:v>0.124691</c:v>
                </c:pt>
                <c:pt idx="50">
                  <c:v>0.122572</c:v>
                </c:pt>
                <c:pt idx="51">
                  <c:v>0.117273</c:v>
                </c:pt>
                <c:pt idx="52">
                  <c:v>0.111621</c:v>
                </c:pt>
                <c:pt idx="53">
                  <c:v>0.110208</c:v>
                </c:pt>
                <c:pt idx="54">
                  <c:v>0.107736</c:v>
                </c:pt>
                <c:pt idx="55">
                  <c:v>0.10385</c:v>
                </c:pt>
                <c:pt idx="56">
                  <c:v>0.101731</c:v>
                </c:pt>
                <c:pt idx="57">
                  <c:v>9.6785999999999997E-2</c:v>
                </c:pt>
                <c:pt idx="58">
                  <c:v>9.2547000000000004E-2</c:v>
                </c:pt>
                <c:pt idx="59">
                  <c:v>8.7248000000000006E-2</c:v>
                </c:pt>
                <c:pt idx="60">
                  <c:v>8.301E-2</c:v>
                </c:pt>
                <c:pt idx="61">
                  <c:v>8.0536999999999997E-2</c:v>
                </c:pt>
                <c:pt idx="62">
                  <c:v>7.7357999999999996E-2</c:v>
                </c:pt>
                <c:pt idx="63">
                  <c:v>7.4884999999999993E-2</c:v>
                </c:pt>
                <c:pt idx="64">
                  <c:v>7.2765999999999997E-2</c:v>
                </c:pt>
                <c:pt idx="65">
                  <c:v>7.0646E-2</c:v>
                </c:pt>
                <c:pt idx="66">
                  <c:v>6.8879999999999997E-2</c:v>
                </c:pt>
                <c:pt idx="67">
                  <c:v>6.5700999999999996E-2</c:v>
                </c:pt>
                <c:pt idx="68">
                  <c:v>6.3582E-2</c:v>
                </c:pt>
                <c:pt idx="69">
                  <c:v>5.9695999999999999E-2</c:v>
                </c:pt>
                <c:pt idx="70">
                  <c:v>5.6516999999999998E-2</c:v>
                </c:pt>
                <c:pt idx="71">
                  <c:v>5.2984999999999997E-2</c:v>
                </c:pt>
                <c:pt idx="72">
                  <c:v>4.9806000000000003E-2</c:v>
                </c:pt>
                <c:pt idx="73">
                  <c:v>4.5213999999999997E-2</c:v>
                </c:pt>
                <c:pt idx="74">
                  <c:v>4.2035000000000003E-2</c:v>
                </c:pt>
                <c:pt idx="75">
                  <c:v>3.9209000000000001E-2</c:v>
                </c:pt>
                <c:pt idx="76">
                  <c:v>3.7088999999999997E-2</c:v>
                </c:pt>
                <c:pt idx="77">
                  <c:v>3.5675999999999999E-2</c:v>
                </c:pt>
                <c:pt idx="78">
                  <c:v>3.3910000000000003E-2</c:v>
                </c:pt>
                <c:pt idx="79">
                  <c:v>3.1438000000000001E-2</c:v>
                </c:pt>
                <c:pt idx="80">
                  <c:v>2.9670999999999999E-2</c:v>
                </c:pt>
                <c:pt idx="81">
                  <c:v>2.6138999999999999E-2</c:v>
                </c:pt>
                <c:pt idx="82">
                  <c:v>2.4372999999999999E-2</c:v>
                </c:pt>
                <c:pt idx="83">
                  <c:v>2.1547E-2</c:v>
                </c:pt>
                <c:pt idx="84">
                  <c:v>2.0486999999999998E-2</c:v>
                </c:pt>
                <c:pt idx="85">
                  <c:v>1.9428000000000001E-2</c:v>
                </c:pt>
                <c:pt idx="86">
                  <c:v>1.5542E-2</c:v>
                </c:pt>
                <c:pt idx="87">
                  <c:v>7.4180000000000001E-3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10-094F-AE82-753D49DD8D22}"/>
            </c:ext>
          </c:extLst>
        </c:ser>
        <c:ser>
          <c:idx val="1"/>
          <c:order val="1"/>
          <c:tx>
            <c:v>Meta-DP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Sheet1!$E$2:$E$103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0.26335500000000001</c:v>
                </c:pt>
                <c:pt idx="4">
                  <c:v>0.174121</c:v>
                </c:pt>
                <c:pt idx="5">
                  <c:v>0.13356899999999999</c:v>
                </c:pt>
                <c:pt idx="6">
                  <c:v>0.11051800000000001</c:v>
                </c:pt>
                <c:pt idx="7">
                  <c:v>9.3795000000000003E-2</c:v>
                </c:pt>
                <c:pt idx="8">
                  <c:v>8.2623000000000002E-2</c:v>
                </c:pt>
                <c:pt idx="9">
                  <c:v>7.2652999999999995E-2</c:v>
                </c:pt>
                <c:pt idx="10">
                  <c:v>6.4521999999999996E-2</c:v>
                </c:pt>
                <c:pt idx="11">
                  <c:v>5.8016999999999999E-2</c:v>
                </c:pt>
                <c:pt idx="12">
                  <c:v>5.3137999999999998E-2</c:v>
                </c:pt>
                <c:pt idx="13">
                  <c:v>4.8717999999999997E-2</c:v>
                </c:pt>
                <c:pt idx="14">
                  <c:v>4.5465999999999999E-2</c:v>
                </c:pt>
                <c:pt idx="15">
                  <c:v>4.2035999999999997E-2</c:v>
                </c:pt>
                <c:pt idx="16">
                  <c:v>3.9136999999999998E-2</c:v>
                </c:pt>
                <c:pt idx="17">
                  <c:v>3.6555999999999998E-2</c:v>
                </c:pt>
                <c:pt idx="18">
                  <c:v>3.5000999999999997E-2</c:v>
                </c:pt>
                <c:pt idx="19">
                  <c:v>3.295E-2</c:v>
                </c:pt>
                <c:pt idx="20">
                  <c:v>3.0758000000000001E-2</c:v>
                </c:pt>
                <c:pt idx="21">
                  <c:v>2.9061E-2</c:v>
                </c:pt>
                <c:pt idx="22">
                  <c:v>2.793E-2</c:v>
                </c:pt>
                <c:pt idx="23">
                  <c:v>2.6622E-2</c:v>
                </c:pt>
                <c:pt idx="24">
                  <c:v>2.5101999999999999E-2</c:v>
                </c:pt>
                <c:pt idx="25">
                  <c:v>2.3828999999999999E-2</c:v>
                </c:pt>
                <c:pt idx="26">
                  <c:v>2.2273000000000001E-2</c:v>
                </c:pt>
                <c:pt idx="27">
                  <c:v>2.0788000000000001E-2</c:v>
                </c:pt>
                <c:pt idx="28">
                  <c:v>1.9657000000000001E-2</c:v>
                </c:pt>
                <c:pt idx="29">
                  <c:v>1.8702E-2</c:v>
                </c:pt>
                <c:pt idx="30">
                  <c:v>1.7676999999999998E-2</c:v>
                </c:pt>
                <c:pt idx="31">
                  <c:v>1.6934999999999999E-2</c:v>
                </c:pt>
                <c:pt idx="32">
                  <c:v>1.6122000000000001E-2</c:v>
                </c:pt>
                <c:pt idx="33">
                  <c:v>1.5485000000000001E-2</c:v>
                </c:pt>
                <c:pt idx="34">
                  <c:v>1.4814000000000001E-2</c:v>
                </c:pt>
                <c:pt idx="35">
                  <c:v>1.4E-2</c:v>
                </c:pt>
                <c:pt idx="36">
                  <c:v>1.3435000000000001E-2</c:v>
                </c:pt>
                <c:pt idx="37">
                  <c:v>1.2763E-2</c:v>
                </c:pt>
                <c:pt idx="38">
                  <c:v>1.2338999999999999E-2</c:v>
                </c:pt>
                <c:pt idx="39">
                  <c:v>1.1808000000000001E-2</c:v>
                </c:pt>
                <c:pt idx="40">
                  <c:v>1.1349E-2</c:v>
                </c:pt>
                <c:pt idx="41">
                  <c:v>1.0925000000000001E-2</c:v>
                </c:pt>
                <c:pt idx="42">
                  <c:v>1.043E-2</c:v>
                </c:pt>
                <c:pt idx="43">
                  <c:v>9.8639999999999995E-3</c:v>
                </c:pt>
                <c:pt idx="44">
                  <c:v>9.5099999999999994E-3</c:v>
                </c:pt>
                <c:pt idx="45">
                  <c:v>8.9800000000000001E-3</c:v>
                </c:pt>
                <c:pt idx="46">
                  <c:v>8.626E-3</c:v>
                </c:pt>
                <c:pt idx="47">
                  <c:v>8.4139999999999996E-3</c:v>
                </c:pt>
                <c:pt idx="48">
                  <c:v>8.0249999999999991E-3</c:v>
                </c:pt>
                <c:pt idx="49">
                  <c:v>7.5659999999999998E-3</c:v>
                </c:pt>
                <c:pt idx="50">
                  <c:v>7.3540000000000003E-3</c:v>
                </c:pt>
                <c:pt idx="51">
                  <c:v>7.2119999999999997E-3</c:v>
                </c:pt>
                <c:pt idx="52">
                  <c:v>6.5760000000000002E-3</c:v>
                </c:pt>
                <c:pt idx="53">
                  <c:v>6.4349999999999997E-3</c:v>
                </c:pt>
                <c:pt idx="54">
                  <c:v>6.1869999999999998E-3</c:v>
                </c:pt>
                <c:pt idx="55">
                  <c:v>5.9750000000000003E-3</c:v>
                </c:pt>
                <c:pt idx="56">
                  <c:v>5.7629999999999999E-3</c:v>
                </c:pt>
                <c:pt idx="57">
                  <c:v>5.4089999999999997E-3</c:v>
                </c:pt>
                <c:pt idx="58">
                  <c:v>5.0559999999999997E-3</c:v>
                </c:pt>
                <c:pt idx="59">
                  <c:v>4.9500000000000004E-3</c:v>
                </c:pt>
                <c:pt idx="60">
                  <c:v>4.6670000000000001E-3</c:v>
                </c:pt>
                <c:pt idx="61">
                  <c:v>4.3489999999999996E-3</c:v>
                </c:pt>
                <c:pt idx="62">
                  <c:v>4.1009999999999996E-3</c:v>
                </c:pt>
                <c:pt idx="63">
                  <c:v>3.8539999999999998E-3</c:v>
                </c:pt>
                <c:pt idx="64">
                  <c:v>3.712E-3</c:v>
                </c:pt>
                <c:pt idx="65">
                  <c:v>3.5000000000000001E-3</c:v>
                </c:pt>
                <c:pt idx="66">
                  <c:v>3.2529999999999998E-3</c:v>
                </c:pt>
                <c:pt idx="67">
                  <c:v>3.0760000000000002E-3</c:v>
                </c:pt>
                <c:pt idx="68">
                  <c:v>2.722E-3</c:v>
                </c:pt>
                <c:pt idx="69">
                  <c:v>2.581E-3</c:v>
                </c:pt>
                <c:pt idx="70">
                  <c:v>2.4750000000000002E-3</c:v>
                </c:pt>
                <c:pt idx="71">
                  <c:v>2.4039999999999999E-3</c:v>
                </c:pt>
                <c:pt idx="72">
                  <c:v>2.2980000000000001E-3</c:v>
                </c:pt>
                <c:pt idx="73">
                  <c:v>2.1210000000000001E-3</c:v>
                </c:pt>
                <c:pt idx="74">
                  <c:v>1.9090000000000001E-3</c:v>
                </c:pt>
                <c:pt idx="75">
                  <c:v>1.768E-3</c:v>
                </c:pt>
                <c:pt idx="76">
                  <c:v>1.591E-3</c:v>
                </c:pt>
                <c:pt idx="77">
                  <c:v>1.2019999999999999E-3</c:v>
                </c:pt>
                <c:pt idx="78">
                  <c:v>1.1310000000000001E-3</c:v>
                </c:pt>
                <c:pt idx="79">
                  <c:v>1.0250000000000001E-3</c:v>
                </c:pt>
                <c:pt idx="80">
                  <c:v>9.19E-4</c:v>
                </c:pt>
                <c:pt idx="81">
                  <c:v>8.1300000000000003E-4</c:v>
                </c:pt>
                <c:pt idx="82">
                  <c:v>7.4200000000000004E-4</c:v>
                </c:pt>
                <c:pt idx="83">
                  <c:v>6.7199999999999996E-4</c:v>
                </c:pt>
                <c:pt idx="84">
                  <c:v>5.6599999999999999E-4</c:v>
                </c:pt>
                <c:pt idx="85">
                  <c:v>5.2999999999999998E-4</c:v>
                </c:pt>
                <c:pt idx="86">
                  <c:v>4.6000000000000001E-4</c:v>
                </c:pt>
                <c:pt idx="87">
                  <c:v>4.6000000000000001E-4</c:v>
                </c:pt>
                <c:pt idx="88">
                  <c:v>4.6000000000000001E-4</c:v>
                </c:pt>
                <c:pt idx="89">
                  <c:v>4.2400000000000001E-4</c:v>
                </c:pt>
                <c:pt idx="90">
                  <c:v>3.1799999999999998E-4</c:v>
                </c:pt>
                <c:pt idx="91">
                  <c:v>2.12E-4</c:v>
                </c:pt>
                <c:pt idx="92">
                  <c:v>1.7699999999999999E-4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Sheet1!$D$2:$D$103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0.72200600000000004</c:v>
                </c:pt>
                <c:pt idx="4">
                  <c:v>0.61462399999999995</c:v>
                </c:pt>
                <c:pt idx="5">
                  <c:v>0.53373400000000004</c:v>
                </c:pt>
                <c:pt idx="6">
                  <c:v>0.46520699999999998</c:v>
                </c:pt>
                <c:pt idx="7">
                  <c:v>0.42069899999999999</c:v>
                </c:pt>
                <c:pt idx="8">
                  <c:v>0.38467000000000001</c:v>
                </c:pt>
                <c:pt idx="9">
                  <c:v>0.36170999999999998</c:v>
                </c:pt>
                <c:pt idx="10">
                  <c:v>0.33804299999999998</c:v>
                </c:pt>
                <c:pt idx="11">
                  <c:v>0.31967499999999999</c:v>
                </c:pt>
                <c:pt idx="12">
                  <c:v>0.30377999999999999</c:v>
                </c:pt>
                <c:pt idx="13">
                  <c:v>0.28435199999999999</c:v>
                </c:pt>
                <c:pt idx="14">
                  <c:v>0.26951599999999998</c:v>
                </c:pt>
                <c:pt idx="15">
                  <c:v>0.25468000000000002</c:v>
                </c:pt>
                <c:pt idx="16">
                  <c:v>0.24620300000000001</c:v>
                </c:pt>
                <c:pt idx="17">
                  <c:v>0.232073</c:v>
                </c:pt>
                <c:pt idx="18">
                  <c:v>0.22183</c:v>
                </c:pt>
                <c:pt idx="19">
                  <c:v>0.20840700000000001</c:v>
                </c:pt>
                <c:pt idx="20">
                  <c:v>0.199929</c:v>
                </c:pt>
                <c:pt idx="21">
                  <c:v>0.190745</c:v>
                </c:pt>
                <c:pt idx="22">
                  <c:v>0.184387</c:v>
                </c:pt>
                <c:pt idx="23">
                  <c:v>0.17696899999999999</c:v>
                </c:pt>
                <c:pt idx="24">
                  <c:v>0.168492</c:v>
                </c:pt>
                <c:pt idx="25">
                  <c:v>0.162134</c:v>
                </c:pt>
                <c:pt idx="26">
                  <c:v>0.15718799999999999</c:v>
                </c:pt>
                <c:pt idx="27">
                  <c:v>0.152949</c:v>
                </c:pt>
                <c:pt idx="28">
                  <c:v>0.146591</c:v>
                </c:pt>
                <c:pt idx="29">
                  <c:v>0.14235300000000001</c:v>
                </c:pt>
                <c:pt idx="30">
                  <c:v>0.13705400000000001</c:v>
                </c:pt>
                <c:pt idx="31">
                  <c:v>0.134935</c:v>
                </c:pt>
                <c:pt idx="32">
                  <c:v>0.13069600000000001</c:v>
                </c:pt>
                <c:pt idx="33">
                  <c:v>0.12681000000000001</c:v>
                </c:pt>
                <c:pt idx="34">
                  <c:v>0.124338</c:v>
                </c:pt>
                <c:pt idx="35">
                  <c:v>0.120099</c:v>
                </c:pt>
                <c:pt idx="36">
                  <c:v>0.116213</c:v>
                </c:pt>
                <c:pt idx="37">
                  <c:v>0.113034</c:v>
                </c:pt>
                <c:pt idx="38">
                  <c:v>0.108089</c:v>
                </c:pt>
                <c:pt idx="39">
                  <c:v>0.105263</c:v>
                </c:pt>
                <c:pt idx="40">
                  <c:v>0.101731</c:v>
                </c:pt>
                <c:pt idx="41">
                  <c:v>9.8198999999999995E-2</c:v>
                </c:pt>
                <c:pt idx="42">
                  <c:v>9.5019000000000006E-2</c:v>
                </c:pt>
                <c:pt idx="43">
                  <c:v>9.1486999999999999E-2</c:v>
                </c:pt>
                <c:pt idx="44">
                  <c:v>8.8661000000000004E-2</c:v>
                </c:pt>
                <c:pt idx="45">
                  <c:v>8.6541999999999994E-2</c:v>
                </c:pt>
                <c:pt idx="46">
                  <c:v>8.2655999999999993E-2</c:v>
                </c:pt>
                <c:pt idx="47">
                  <c:v>8.0184000000000005E-2</c:v>
                </c:pt>
                <c:pt idx="48">
                  <c:v>7.7357999999999996E-2</c:v>
                </c:pt>
                <c:pt idx="49">
                  <c:v>7.5237999999999999E-2</c:v>
                </c:pt>
                <c:pt idx="50">
                  <c:v>7.3826000000000003E-2</c:v>
                </c:pt>
                <c:pt idx="51">
                  <c:v>7.2058999999999998E-2</c:v>
                </c:pt>
                <c:pt idx="52">
                  <c:v>6.8527000000000005E-2</c:v>
                </c:pt>
                <c:pt idx="53">
                  <c:v>6.5348000000000003E-2</c:v>
                </c:pt>
                <c:pt idx="54">
                  <c:v>6.3935000000000006E-2</c:v>
                </c:pt>
                <c:pt idx="55">
                  <c:v>6.1462000000000003E-2</c:v>
                </c:pt>
                <c:pt idx="56">
                  <c:v>5.9343E-2</c:v>
                </c:pt>
                <c:pt idx="57">
                  <c:v>5.8637000000000002E-2</c:v>
                </c:pt>
                <c:pt idx="58">
                  <c:v>5.7577000000000003E-2</c:v>
                </c:pt>
                <c:pt idx="59">
                  <c:v>5.4751000000000001E-2</c:v>
                </c:pt>
                <c:pt idx="60">
                  <c:v>5.2984999999999997E-2</c:v>
                </c:pt>
                <c:pt idx="61">
                  <c:v>5.1572E-2</c:v>
                </c:pt>
                <c:pt idx="62">
                  <c:v>4.9452000000000003E-2</c:v>
                </c:pt>
                <c:pt idx="63">
                  <c:v>4.7333E-2</c:v>
                </c:pt>
                <c:pt idx="64">
                  <c:v>4.4153999999999999E-2</c:v>
                </c:pt>
                <c:pt idx="65">
                  <c:v>4.1327999999999997E-2</c:v>
                </c:pt>
                <c:pt idx="66">
                  <c:v>3.8856000000000002E-2</c:v>
                </c:pt>
                <c:pt idx="67">
                  <c:v>3.6382999999999999E-2</c:v>
                </c:pt>
                <c:pt idx="68">
                  <c:v>3.4617000000000002E-2</c:v>
                </c:pt>
                <c:pt idx="69">
                  <c:v>3.3556999999999997E-2</c:v>
                </c:pt>
                <c:pt idx="70">
                  <c:v>3.2143999999999999E-2</c:v>
                </c:pt>
                <c:pt idx="71">
                  <c:v>3.0731000000000001E-2</c:v>
                </c:pt>
                <c:pt idx="72">
                  <c:v>3.0025E-2</c:v>
                </c:pt>
                <c:pt idx="73">
                  <c:v>2.8965000000000001E-2</c:v>
                </c:pt>
                <c:pt idx="74">
                  <c:v>2.7904999999999999E-2</c:v>
                </c:pt>
                <c:pt idx="75">
                  <c:v>2.5433000000000001E-2</c:v>
                </c:pt>
                <c:pt idx="76">
                  <c:v>2.402E-2</c:v>
                </c:pt>
                <c:pt idx="77">
                  <c:v>2.2606999999999999E-2</c:v>
                </c:pt>
                <c:pt idx="78">
                  <c:v>2.2253999999999999E-2</c:v>
                </c:pt>
                <c:pt idx="79">
                  <c:v>2.0133999999999999E-2</c:v>
                </c:pt>
                <c:pt idx="80">
                  <c:v>1.8721000000000002E-2</c:v>
                </c:pt>
                <c:pt idx="81">
                  <c:v>1.6601999999999999E-2</c:v>
                </c:pt>
                <c:pt idx="82">
                  <c:v>1.4128999999999999E-2</c:v>
                </c:pt>
                <c:pt idx="83">
                  <c:v>1.3776E-2</c:v>
                </c:pt>
                <c:pt idx="84">
                  <c:v>1.2363000000000001E-2</c:v>
                </c:pt>
                <c:pt idx="85">
                  <c:v>1.0597000000000001E-2</c:v>
                </c:pt>
                <c:pt idx="86">
                  <c:v>9.1839999999999995E-3</c:v>
                </c:pt>
                <c:pt idx="87">
                  <c:v>8.4779999999999994E-3</c:v>
                </c:pt>
                <c:pt idx="88">
                  <c:v>7.7710000000000001E-3</c:v>
                </c:pt>
                <c:pt idx="89">
                  <c:v>7.4180000000000001E-3</c:v>
                </c:pt>
                <c:pt idx="90">
                  <c:v>6.3579999999999999E-3</c:v>
                </c:pt>
                <c:pt idx="91">
                  <c:v>4.9449999999999997E-3</c:v>
                </c:pt>
                <c:pt idx="92">
                  <c:v>3.8860000000000001E-3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10-094F-AE82-753D49DD8D22}"/>
            </c:ext>
          </c:extLst>
        </c:ser>
        <c:ser>
          <c:idx val="2"/>
          <c:order val="2"/>
          <c:tx>
            <c:v>Meta-PI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6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Sheet1!$G$2:$G$103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0.29078999999999999</c:v>
                </c:pt>
                <c:pt idx="4">
                  <c:v>0.23422299999999999</c:v>
                </c:pt>
                <c:pt idx="5">
                  <c:v>0.19925799999999999</c:v>
                </c:pt>
                <c:pt idx="6">
                  <c:v>0.17871699999999999</c:v>
                </c:pt>
                <c:pt idx="7">
                  <c:v>0.16514100000000001</c:v>
                </c:pt>
                <c:pt idx="8">
                  <c:v>0.15382699999999999</c:v>
                </c:pt>
                <c:pt idx="9">
                  <c:v>0.14385700000000001</c:v>
                </c:pt>
                <c:pt idx="10">
                  <c:v>0.13558400000000001</c:v>
                </c:pt>
                <c:pt idx="11">
                  <c:v>0.12787699999999999</c:v>
                </c:pt>
                <c:pt idx="12">
                  <c:v>0.121902</c:v>
                </c:pt>
                <c:pt idx="13">
                  <c:v>0.11659899999999999</c:v>
                </c:pt>
                <c:pt idx="14">
                  <c:v>0.110871</c:v>
                </c:pt>
                <c:pt idx="15">
                  <c:v>0.105568</c:v>
                </c:pt>
                <c:pt idx="16">
                  <c:v>0.100088</c:v>
                </c:pt>
                <c:pt idx="17">
                  <c:v>9.5209000000000002E-2</c:v>
                </c:pt>
                <c:pt idx="18">
                  <c:v>9.1144000000000003E-2</c:v>
                </c:pt>
                <c:pt idx="19">
                  <c:v>8.3967E-2</c:v>
                </c:pt>
                <c:pt idx="20">
                  <c:v>7.9265000000000002E-2</c:v>
                </c:pt>
                <c:pt idx="21">
                  <c:v>7.3573E-2</c:v>
                </c:pt>
                <c:pt idx="22">
                  <c:v>6.6572000000000006E-2</c:v>
                </c:pt>
                <c:pt idx="23">
                  <c:v>5.8369999999999998E-2</c:v>
                </c:pt>
                <c:pt idx="24">
                  <c:v>4.8542000000000002E-2</c:v>
                </c:pt>
                <c:pt idx="25">
                  <c:v>4.0799000000000002E-2</c:v>
                </c:pt>
                <c:pt idx="26">
                  <c:v>3.9031000000000003E-2</c:v>
                </c:pt>
                <c:pt idx="27">
                  <c:v>3.7192999999999997E-2</c:v>
                </c:pt>
                <c:pt idx="28">
                  <c:v>3.5707999999999997E-2</c:v>
                </c:pt>
                <c:pt idx="29">
                  <c:v>3.3763000000000001E-2</c:v>
                </c:pt>
                <c:pt idx="30">
                  <c:v>3.2136999999999999E-2</c:v>
                </c:pt>
                <c:pt idx="31">
                  <c:v>3.0157E-2</c:v>
                </c:pt>
                <c:pt idx="32">
                  <c:v>2.8708000000000001E-2</c:v>
                </c:pt>
                <c:pt idx="33">
                  <c:v>2.7612000000000001E-2</c:v>
                </c:pt>
                <c:pt idx="34">
                  <c:v>2.6304000000000001E-2</c:v>
                </c:pt>
                <c:pt idx="35">
                  <c:v>2.5277999999999998E-2</c:v>
                </c:pt>
                <c:pt idx="36">
                  <c:v>2.4253E-2</c:v>
                </c:pt>
                <c:pt idx="37">
                  <c:v>2.2873999999999999E-2</c:v>
                </c:pt>
                <c:pt idx="38">
                  <c:v>2.1884000000000001E-2</c:v>
                </c:pt>
                <c:pt idx="39">
                  <c:v>2.0753000000000001E-2</c:v>
                </c:pt>
                <c:pt idx="40">
                  <c:v>1.9727999999999999E-2</c:v>
                </c:pt>
                <c:pt idx="41">
                  <c:v>1.9196999999999999E-2</c:v>
                </c:pt>
                <c:pt idx="42">
                  <c:v>1.8349000000000001E-2</c:v>
                </c:pt>
                <c:pt idx="43">
                  <c:v>1.7323999999999999E-2</c:v>
                </c:pt>
                <c:pt idx="44">
                  <c:v>1.6369000000000002E-2</c:v>
                </c:pt>
                <c:pt idx="45">
                  <c:v>1.5238E-2</c:v>
                </c:pt>
                <c:pt idx="46">
                  <c:v>1.4777999999999999E-2</c:v>
                </c:pt>
                <c:pt idx="47">
                  <c:v>1.4177E-2</c:v>
                </c:pt>
                <c:pt idx="48">
                  <c:v>1.3753E-2</c:v>
                </c:pt>
                <c:pt idx="49">
                  <c:v>1.3187000000000001E-2</c:v>
                </c:pt>
                <c:pt idx="50">
                  <c:v>1.2763E-2</c:v>
                </c:pt>
                <c:pt idx="51">
                  <c:v>1.2197E-2</c:v>
                </c:pt>
                <c:pt idx="52">
                  <c:v>1.1455E-2</c:v>
                </c:pt>
                <c:pt idx="53">
                  <c:v>1.0888999999999999E-2</c:v>
                </c:pt>
                <c:pt idx="54">
                  <c:v>1.0500000000000001E-2</c:v>
                </c:pt>
                <c:pt idx="55">
                  <c:v>9.9349999999999994E-3</c:v>
                </c:pt>
                <c:pt idx="56">
                  <c:v>9.5460000000000007E-3</c:v>
                </c:pt>
                <c:pt idx="57">
                  <c:v>9.0150000000000004E-3</c:v>
                </c:pt>
                <c:pt idx="58">
                  <c:v>8.6619999999999996E-3</c:v>
                </c:pt>
                <c:pt idx="59">
                  <c:v>7.9550000000000003E-3</c:v>
                </c:pt>
                <c:pt idx="60">
                  <c:v>7.3889999999999997E-3</c:v>
                </c:pt>
                <c:pt idx="61">
                  <c:v>7.1770000000000002E-3</c:v>
                </c:pt>
                <c:pt idx="62">
                  <c:v>6.8230000000000001E-3</c:v>
                </c:pt>
                <c:pt idx="63">
                  <c:v>6.4349999999999997E-3</c:v>
                </c:pt>
                <c:pt idx="64">
                  <c:v>6.2220000000000001E-3</c:v>
                </c:pt>
                <c:pt idx="65">
                  <c:v>6.1159999999999999E-3</c:v>
                </c:pt>
                <c:pt idx="66">
                  <c:v>5.8329999999999996E-3</c:v>
                </c:pt>
                <c:pt idx="67">
                  <c:v>5.6569999999999997E-3</c:v>
                </c:pt>
                <c:pt idx="68">
                  <c:v>5.5149999999999999E-3</c:v>
                </c:pt>
                <c:pt idx="69">
                  <c:v>5.1619999999999999E-3</c:v>
                </c:pt>
                <c:pt idx="70">
                  <c:v>4.6670000000000001E-3</c:v>
                </c:pt>
                <c:pt idx="71">
                  <c:v>4.3839999999999999E-3</c:v>
                </c:pt>
                <c:pt idx="72">
                  <c:v>4.0299999999999997E-3</c:v>
                </c:pt>
                <c:pt idx="73">
                  <c:v>3.7829999999999999E-3</c:v>
                </c:pt>
                <c:pt idx="74">
                  <c:v>3.5000000000000001E-3</c:v>
                </c:pt>
                <c:pt idx="75">
                  <c:v>3.1819999999999999E-3</c:v>
                </c:pt>
                <c:pt idx="76">
                  <c:v>3.0049999999999999E-3</c:v>
                </c:pt>
                <c:pt idx="77">
                  <c:v>2.8279999999999998E-3</c:v>
                </c:pt>
                <c:pt idx="78">
                  <c:v>2.581E-3</c:v>
                </c:pt>
                <c:pt idx="79">
                  <c:v>2.4750000000000002E-3</c:v>
                </c:pt>
                <c:pt idx="80">
                  <c:v>2.1919999999999999E-3</c:v>
                </c:pt>
                <c:pt idx="81">
                  <c:v>2.0860000000000002E-3</c:v>
                </c:pt>
                <c:pt idx="82">
                  <c:v>2.0509999999999999E-3</c:v>
                </c:pt>
                <c:pt idx="83">
                  <c:v>1.874E-3</c:v>
                </c:pt>
                <c:pt idx="84">
                  <c:v>1.768E-3</c:v>
                </c:pt>
                <c:pt idx="85">
                  <c:v>1.6260000000000001E-3</c:v>
                </c:pt>
                <c:pt idx="86">
                  <c:v>1.4139999999999999E-3</c:v>
                </c:pt>
                <c:pt idx="87">
                  <c:v>9.8999999999999999E-4</c:v>
                </c:pt>
                <c:pt idx="88">
                  <c:v>7.7800000000000005E-4</c:v>
                </c:pt>
                <c:pt idx="89">
                  <c:v>4.6000000000000001E-4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Sheet1!$F$2:$F$103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0.83009500000000003</c:v>
                </c:pt>
                <c:pt idx="4">
                  <c:v>0.79017999999999999</c:v>
                </c:pt>
                <c:pt idx="5">
                  <c:v>0.75697599999999998</c:v>
                </c:pt>
                <c:pt idx="6">
                  <c:v>0.73224999999999996</c:v>
                </c:pt>
                <c:pt idx="7">
                  <c:v>0.716001</c:v>
                </c:pt>
                <c:pt idx="8">
                  <c:v>0.70187200000000005</c:v>
                </c:pt>
                <c:pt idx="9">
                  <c:v>0.68738999999999995</c:v>
                </c:pt>
                <c:pt idx="10">
                  <c:v>0.67255399999999999</c:v>
                </c:pt>
                <c:pt idx="11">
                  <c:v>0.65913100000000002</c:v>
                </c:pt>
                <c:pt idx="12">
                  <c:v>0.64570799999999995</c:v>
                </c:pt>
                <c:pt idx="13">
                  <c:v>0.63511099999999998</c:v>
                </c:pt>
                <c:pt idx="14">
                  <c:v>0.62380800000000003</c:v>
                </c:pt>
                <c:pt idx="15">
                  <c:v>0.61144500000000002</c:v>
                </c:pt>
                <c:pt idx="16">
                  <c:v>0.59484300000000001</c:v>
                </c:pt>
                <c:pt idx="17">
                  <c:v>0.58142000000000005</c:v>
                </c:pt>
                <c:pt idx="18">
                  <c:v>0.57011699999999998</c:v>
                </c:pt>
                <c:pt idx="19">
                  <c:v>0.54856899999999997</c:v>
                </c:pt>
                <c:pt idx="20">
                  <c:v>0.53514700000000004</c:v>
                </c:pt>
                <c:pt idx="21">
                  <c:v>0.51183299999999998</c:v>
                </c:pt>
                <c:pt idx="22">
                  <c:v>0.47050500000000001</c:v>
                </c:pt>
                <c:pt idx="23">
                  <c:v>0.43270900000000001</c:v>
                </c:pt>
                <c:pt idx="24">
                  <c:v>0.369481</c:v>
                </c:pt>
                <c:pt idx="25">
                  <c:v>0.30589899999999998</c:v>
                </c:pt>
                <c:pt idx="26">
                  <c:v>0.29883399999999999</c:v>
                </c:pt>
                <c:pt idx="27">
                  <c:v>0.29176999999999997</c:v>
                </c:pt>
                <c:pt idx="28">
                  <c:v>0.28576499999999999</c:v>
                </c:pt>
                <c:pt idx="29">
                  <c:v>0.2787</c:v>
                </c:pt>
                <c:pt idx="30">
                  <c:v>0.26951599999999998</c:v>
                </c:pt>
                <c:pt idx="31">
                  <c:v>0.263158</c:v>
                </c:pt>
                <c:pt idx="32">
                  <c:v>0.25644600000000001</c:v>
                </c:pt>
                <c:pt idx="33">
                  <c:v>0.25008799999999998</c:v>
                </c:pt>
                <c:pt idx="34">
                  <c:v>0.23949100000000001</c:v>
                </c:pt>
                <c:pt idx="35">
                  <c:v>0.231014</c:v>
                </c:pt>
                <c:pt idx="36">
                  <c:v>0.22076999999999999</c:v>
                </c:pt>
                <c:pt idx="37">
                  <c:v>0.21335200000000001</c:v>
                </c:pt>
                <c:pt idx="38">
                  <c:v>0.207347</c:v>
                </c:pt>
                <c:pt idx="39">
                  <c:v>0.199929</c:v>
                </c:pt>
                <c:pt idx="40">
                  <c:v>0.194631</c:v>
                </c:pt>
                <c:pt idx="41">
                  <c:v>0.187919</c:v>
                </c:pt>
                <c:pt idx="42">
                  <c:v>0.180502</c:v>
                </c:pt>
                <c:pt idx="43">
                  <c:v>0.17308399999999999</c:v>
                </c:pt>
                <c:pt idx="44">
                  <c:v>0.163546</c:v>
                </c:pt>
                <c:pt idx="45">
                  <c:v>0.15648200000000001</c:v>
                </c:pt>
                <c:pt idx="46">
                  <c:v>0.15189</c:v>
                </c:pt>
                <c:pt idx="47">
                  <c:v>0.14729800000000001</c:v>
                </c:pt>
                <c:pt idx="48">
                  <c:v>0.14199899999999999</c:v>
                </c:pt>
                <c:pt idx="49">
                  <c:v>0.13811399999999999</c:v>
                </c:pt>
                <c:pt idx="50">
                  <c:v>0.134935</c:v>
                </c:pt>
                <c:pt idx="51">
                  <c:v>0.13069600000000001</c:v>
                </c:pt>
                <c:pt idx="52">
                  <c:v>0.127164</c:v>
                </c:pt>
                <c:pt idx="53">
                  <c:v>0.121159</c:v>
                </c:pt>
                <c:pt idx="54">
                  <c:v>0.117273</c:v>
                </c:pt>
                <c:pt idx="55">
                  <c:v>0.11126800000000001</c:v>
                </c:pt>
                <c:pt idx="56">
                  <c:v>0.105616</c:v>
                </c:pt>
                <c:pt idx="57">
                  <c:v>9.9964999999999998E-2</c:v>
                </c:pt>
                <c:pt idx="58">
                  <c:v>9.6078999999999998E-2</c:v>
                </c:pt>
                <c:pt idx="59">
                  <c:v>9.1486999999999999E-2</c:v>
                </c:pt>
                <c:pt idx="60">
                  <c:v>8.8661000000000004E-2</c:v>
                </c:pt>
                <c:pt idx="61">
                  <c:v>8.4069000000000005E-2</c:v>
                </c:pt>
                <c:pt idx="62">
                  <c:v>8.3363000000000007E-2</c:v>
                </c:pt>
                <c:pt idx="63">
                  <c:v>8.0184000000000005E-2</c:v>
                </c:pt>
                <c:pt idx="64">
                  <c:v>7.6298000000000005E-2</c:v>
                </c:pt>
                <c:pt idx="65">
                  <c:v>7.3471999999999996E-2</c:v>
                </c:pt>
                <c:pt idx="66">
                  <c:v>7.0292999999999994E-2</c:v>
                </c:pt>
                <c:pt idx="67">
                  <c:v>6.7466999999999999E-2</c:v>
                </c:pt>
                <c:pt idx="68">
                  <c:v>6.3582E-2</c:v>
                </c:pt>
                <c:pt idx="69">
                  <c:v>6.1462000000000003E-2</c:v>
                </c:pt>
                <c:pt idx="70">
                  <c:v>5.6869999999999997E-2</c:v>
                </c:pt>
                <c:pt idx="71">
                  <c:v>5.2631999999999998E-2</c:v>
                </c:pt>
                <c:pt idx="72">
                  <c:v>5.0865E-2</c:v>
                </c:pt>
                <c:pt idx="73">
                  <c:v>4.8392999999999999E-2</c:v>
                </c:pt>
                <c:pt idx="74">
                  <c:v>4.6273000000000002E-2</c:v>
                </c:pt>
                <c:pt idx="75">
                  <c:v>4.0974999999999998E-2</c:v>
                </c:pt>
                <c:pt idx="76">
                  <c:v>3.8856000000000002E-2</c:v>
                </c:pt>
                <c:pt idx="77">
                  <c:v>3.7088999999999997E-2</c:v>
                </c:pt>
                <c:pt idx="78">
                  <c:v>3.5675999999999999E-2</c:v>
                </c:pt>
                <c:pt idx="79">
                  <c:v>3.3556999999999997E-2</c:v>
                </c:pt>
                <c:pt idx="80">
                  <c:v>3.2143999999999999E-2</c:v>
                </c:pt>
                <c:pt idx="81">
                  <c:v>3.1438000000000001E-2</c:v>
                </c:pt>
                <c:pt idx="82">
                  <c:v>2.9318E-2</c:v>
                </c:pt>
                <c:pt idx="83">
                  <c:v>2.8611999999999999E-2</c:v>
                </c:pt>
                <c:pt idx="84">
                  <c:v>2.6845999999999998E-2</c:v>
                </c:pt>
                <c:pt idx="85">
                  <c:v>2.4726000000000001E-2</c:v>
                </c:pt>
                <c:pt idx="86">
                  <c:v>2.3667000000000001E-2</c:v>
                </c:pt>
                <c:pt idx="87">
                  <c:v>1.9075000000000002E-2</c:v>
                </c:pt>
                <c:pt idx="88">
                  <c:v>1.7662000000000001E-2</c:v>
                </c:pt>
                <c:pt idx="89">
                  <c:v>9.1839999999999995E-3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F10-094F-AE82-753D49DD8D22}"/>
            </c:ext>
          </c:extLst>
        </c:ser>
        <c:ser>
          <c:idx val="3"/>
          <c:order val="3"/>
          <c:tx>
            <c:v>Meta-DPI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2">
                      <a:lumMod val="60000"/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Sheet1!$I$2:$I$103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0.45985500000000001</c:v>
                </c:pt>
                <c:pt idx="3">
                  <c:v>0.292134</c:v>
                </c:pt>
                <c:pt idx="4">
                  <c:v>0.230016</c:v>
                </c:pt>
                <c:pt idx="5">
                  <c:v>0.196465</c:v>
                </c:pt>
                <c:pt idx="6">
                  <c:v>0.17238800000000001</c:v>
                </c:pt>
                <c:pt idx="7">
                  <c:v>0.15464</c:v>
                </c:pt>
                <c:pt idx="8">
                  <c:v>0.13986199999999999</c:v>
                </c:pt>
                <c:pt idx="9">
                  <c:v>0.125862</c:v>
                </c:pt>
                <c:pt idx="10">
                  <c:v>0.114478</c:v>
                </c:pt>
                <c:pt idx="11">
                  <c:v>0.101891</c:v>
                </c:pt>
                <c:pt idx="12">
                  <c:v>8.8563000000000003E-2</c:v>
                </c:pt>
                <c:pt idx="13">
                  <c:v>8.0255000000000007E-2</c:v>
                </c:pt>
                <c:pt idx="14">
                  <c:v>7.3148000000000005E-2</c:v>
                </c:pt>
                <c:pt idx="15">
                  <c:v>6.7279000000000005E-2</c:v>
                </c:pt>
                <c:pt idx="16">
                  <c:v>6.1481000000000001E-2</c:v>
                </c:pt>
                <c:pt idx="17">
                  <c:v>5.6884999999999998E-2</c:v>
                </c:pt>
                <c:pt idx="18">
                  <c:v>5.2926000000000001E-2</c:v>
                </c:pt>
                <c:pt idx="19">
                  <c:v>4.8753999999999999E-2</c:v>
                </c:pt>
                <c:pt idx="20">
                  <c:v>4.6031000000000002E-2</c:v>
                </c:pt>
                <c:pt idx="21">
                  <c:v>4.3698000000000001E-2</c:v>
                </c:pt>
                <c:pt idx="22">
                  <c:v>4.1612000000000003E-2</c:v>
                </c:pt>
                <c:pt idx="23">
                  <c:v>3.9597E-2</c:v>
                </c:pt>
                <c:pt idx="24">
                  <c:v>3.8077E-2</c:v>
                </c:pt>
                <c:pt idx="25">
                  <c:v>3.5885E-2</c:v>
                </c:pt>
                <c:pt idx="26">
                  <c:v>3.4152000000000002E-2</c:v>
                </c:pt>
                <c:pt idx="27">
                  <c:v>3.2561E-2</c:v>
                </c:pt>
                <c:pt idx="28">
                  <c:v>3.1182999999999999E-2</c:v>
                </c:pt>
                <c:pt idx="29">
                  <c:v>2.9520999999999999E-2</c:v>
                </c:pt>
                <c:pt idx="30">
                  <c:v>2.8424999999999999E-2</c:v>
                </c:pt>
                <c:pt idx="31">
                  <c:v>2.7116999999999999E-2</c:v>
                </c:pt>
                <c:pt idx="32">
                  <c:v>2.5773000000000001E-2</c:v>
                </c:pt>
                <c:pt idx="33">
                  <c:v>2.4677000000000001E-2</c:v>
                </c:pt>
                <c:pt idx="34">
                  <c:v>2.3970000000000002E-2</c:v>
                </c:pt>
                <c:pt idx="35">
                  <c:v>2.3016000000000002E-2</c:v>
                </c:pt>
                <c:pt idx="36">
                  <c:v>2.2166999999999999E-2</c:v>
                </c:pt>
                <c:pt idx="37">
                  <c:v>2.1000999999999999E-2</c:v>
                </c:pt>
                <c:pt idx="38">
                  <c:v>2.0223000000000001E-2</c:v>
                </c:pt>
                <c:pt idx="39">
                  <c:v>1.9091E-2</c:v>
                </c:pt>
                <c:pt idx="40">
                  <c:v>1.8526000000000001E-2</c:v>
                </c:pt>
                <c:pt idx="41">
                  <c:v>1.7676999999999998E-2</c:v>
                </c:pt>
                <c:pt idx="42">
                  <c:v>1.7041000000000001E-2</c:v>
                </c:pt>
                <c:pt idx="43">
                  <c:v>1.644E-2</c:v>
                </c:pt>
                <c:pt idx="44">
                  <c:v>1.5696999999999999E-2</c:v>
                </c:pt>
                <c:pt idx="45">
                  <c:v>1.5132E-2</c:v>
                </c:pt>
                <c:pt idx="46">
                  <c:v>1.4671999999999999E-2</c:v>
                </c:pt>
                <c:pt idx="47">
                  <c:v>1.4106E-2</c:v>
                </c:pt>
                <c:pt idx="48">
                  <c:v>1.3717999999999999E-2</c:v>
                </c:pt>
                <c:pt idx="49">
                  <c:v>1.3081000000000001E-2</c:v>
                </c:pt>
                <c:pt idx="50">
                  <c:v>1.2515E-2</c:v>
                </c:pt>
                <c:pt idx="51">
                  <c:v>1.1844E-2</c:v>
                </c:pt>
                <c:pt idx="52">
                  <c:v>1.1384E-2</c:v>
                </c:pt>
                <c:pt idx="53">
                  <c:v>1.0854000000000001E-2</c:v>
                </c:pt>
                <c:pt idx="54">
                  <c:v>1.0465E-2</c:v>
                </c:pt>
                <c:pt idx="55">
                  <c:v>9.8639999999999995E-3</c:v>
                </c:pt>
                <c:pt idx="56">
                  <c:v>9.5099999999999994E-3</c:v>
                </c:pt>
                <c:pt idx="57">
                  <c:v>9.1920000000000005E-3</c:v>
                </c:pt>
                <c:pt idx="58">
                  <c:v>8.7329999999999994E-3</c:v>
                </c:pt>
                <c:pt idx="59">
                  <c:v>8.4139999999999996E-3</c:v>
                </c:pt>
                <c:pt idx="60">
                  <c:v>8.0610000000000005E-3</c:v>
                </c:pt>
                <c:pt idx="61">
                  <c:v>7.672E-3</c:v>
                </c:pt>
                <c:pt idx="62">
                  <c:v>7.3540000000000003E-3</c:v>
                </c:pt>
                <c:pt idx="63">
                  <c:v>7.071E-3</c:v>
                </c:pt>
                <c:pt idx="64">
                  <c:v>6.6470000000000001E-3</c:v>
                </c:pt>
                <c:pt idx="65">
                  <c:v>6.3280000000000003E-3</c:v>
                </c:pt>
                <c:pt idx="66">
                  <c:v>6.0809999999999996E-3</c:v>
                </c:pt>
                <c:pt idx="67">
                  <c:v>5.5859999999999998E-3</c:v>
                </c:pt>
                <c:pt idx="68">
                  <c:v>5.4089999999999997E-3</c:v>
                </c:pt>
                <c:pt idx="69">
                  <c:v>5.0200000000000002E-3</c:v>
                </c:pt>
                <c:pt idx="70">
                  <c:v>4.6309999999999997E-3</c:v>
                </c:pt>
                <c:pt idx="71">
                  <c:v>4.3839999999999999E-3</c:v>
                </c:pt>
                <c:pt idx="72">
                  <c:v>4.1359999999999999E-3</c:v>
                </c:pt>
                <c:pt idx="73">
                  <c:v>3.96E-3</c:v>
                </c:pt>
                <c:pt idx="74">
                  <c:v>3.712E-3</c:v>
                </c:pt>
                <c:pt idx="75">
                  <c:v>3.359E-3</c:v>
                </c:pt>
                <c:pt idx="76">
                  <c:v>3.0400000000000002E-3</c:v>
                </c:pt>
                <c:pt idx="77">
                  <c:v>2.8279999999999998E-3</c:v>
                </c:pt>
                <c:pt idx="78">
                  <c:v>2.6870000000000002E-3</c:v>
                </c:pt>
                <c:pt idx="79">
                  <c:v>2.4750000000000002E-3</c:v>
                </c:pt>
                <c:pt idx="80">
                  <c:v>2.2269999999999998E-3</c:v>
                </c:pt>
                <c:pt idx="81">
                  <c:v>2.0860000000000002E-3</c:v>
                </c:pt>
                <c:pt idx="82">
                  <c:v>1.838E-3</c:v>
                </c:pt>
                <c:pt idx="83">
                  <c:v>1.6260000000000001E-3</c:v>
                </c:pt>
                <c:pt idx="84">
                  <c:v>1.4139999999999999E-3</c:v>
                </c:pt>
                <c:pt idx="85">
                  <c:v>1.273E-3</c:v>
                </c:pt>
                <c:pt idx="86">
                  <c:v>1.0610000000000001E-3</c:v>
                </c:pt>
                <c:pt idx="87">
                  <c:v>8.4900000000000004E-4</c:v>
                </c:pt>
                <c:pt idx="88">
                  <c:v>7.0699999999999995E-4</c:v>
                </c:pt>
                <c:pt idx="89">
                  <c:v>6.3599999999999996E-4</c:v>
                </c:pt>
                <c:pt idx="90">
                  <c:v>5.2999999999999998E-4</c:v>
                </c:pt>
                <c:pt idx="91">
                  <c:v>3.1799999999999998E-4</c:v>
                </c:pt>
                <c:pt idx="92">
                  <c:v>2.8299999999999999E-4</c:v>
                </c:pt>
                <c:pt idx="93">
                  <c:v>1.7699999999999999E-4</c:v>
                </c:pt>
                <c:pt idx="94">
                  <c:v>7.1000000000000005E-5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Sheet1!$H$2:$H$103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0.92299500000000001</c:v>
                </c:pt>
                <c:pt idx="3">
                  <c:v>0.85128899999999996</c:v>
                </c:pt>
                <c:pt idx="4">
                  <c:v>0.806782</c:v>
                </c:pt>
                <c:pt idx="5">
                  <c:v>0.76545399999999997</c:v>
                </c:pt>
                <c:pt idx="6">
                  <c:v>0.73754900000000001</c:v>
                </c:pt>
                <c:pt idx="7">
                  <c:v>0.71635499999999996</c:v>
                </c:pt>
                <c:pt idx="8">
                  <c:v>0.69056899999999999</c:v>
                </c:pt>
                <c:pt idx="9">
                  <c:v>0.66831499999999999</c:v>
                </c:pt>
                <c:pt idx="10">
                  <c:v>0.63334500000000005</c:v>
                </c:pt>
                <c:pt idx="11">
                  <c:v>0.59519599999999995</c:v>
                </c:pt>
                <c:pt idx="12">
                  <c:v>0.55245500000000003</c:v>
                </c:pt>
                <c:pt idx="13">
                  <c:v>0.52137100000000003</c:v>
                </c:pt>
                <c:pt idx="14">
                  <c:v>0.49205199999999999</c:v>
                </c:pt>
                <c:pt idx="15">
                  <c:v>0.46873900000000002</c:v>
                </c:pt>
                <c:pt idx="16">
                  <c:v>0.44542599999999999</c:v>
                </c:pt>
                <c:pt idx="17">
                  <c:v>0.42847099999999999</c:v>
                </c:pt>
                <c:pt idx="18">
                  <c:v>0.404804</c:v>
                </c:pt>
                <c:pt idx="19">
                  <c:v>0.38714199999999999</c:v>
                </c:pt>
                <c:pt idx="20">
                  <c:v>0.369834</c:v>
                </c:pt>
                <c:pt idx="21">
                  <c:v>0.35676400000000003</c:v>
                </c:pt>
                <c:pt idx="22">
                  <c:v>0.33627699999999999</c:v>
                </c:pt>
                <c:pt idx="23">
                  <c:v>0.32214799999999999</c:v>
                </c:pt>
                <c:pt idx="24">
                  <c:v>0.30801800000000001</c:v>
                </c:pt>
                <c:pt idx="25">
                  <c:v>0.298128</c:v>
                </c:pt>
                <c:pt idx="26">
                  <c:v>0.29106300000000002</c:v>
                </c:pt>
                <c:pt idx="27">
                  <c:v>0.28329199999999999</c:v>
                </c:pt>
                <c:pt idx="28">
                  <c:v>0.27446100000000001</c:v>
                </c:pt>
                <c:pt idx="29">
                  <c:v>0.26704299999999997</c:v>
                </c:pt>
                <c:pt idx="30">
                  <c:v>0.262098</c:v>
                </c:pt>
                <c:pt idx="31">
                  <c:v>0.25397399999999998</c:v>
                </c:pt>
                <c:pt idx="32">
                  <c:v>0.24726200000000001</c:v>
                </c:pt>
                <c:pt idx="33">
                  <c:v>0.239845</c:v>
                </c:pt>
                <c:pt idx="34">
                  <c:v>0.232073</c:v>
                </c:pt>
                <c:pt idx="35">
                  <c:v>0.22536200000000001</c:v>
                </c:pt>
                <c:pt idx="36">
                  <c:v>0.21829699999999999</c:v>
                </c:pt>
                <c:pt idx="37">
                  <c:v>0.21299899999999999</c:v>
                </c:pt>
                <c:pt idx="38">
                  <c:v>0.207347</c:v>
                </c:pt>
                <c:pt idx="39">
                  <c:v>0.19816300000000001</c:v>
                </c:pt>
                <c:pt idx="40">
                  <c:v>0.19039200000000001</c:v>
                </c:pt>
                <c:pt idx="41">
                  <c:v>0.18579999999999999</c:v>
                </c:pt>
                <c:pt idx="42">
                  <c:v>0.180148</c:v>
                </c:pt>
                <c:pt idx="43">
                  <c:v>0.175203</c:v>
                </c:pt>
                <c:pt idx="44">
                  <c:v>0.16919799999999999</c:v>
                </c:pt>
                <c:pt idx="45">
                  <c:v>0.16389999999999999</c:v>
                </c:pt>
                <c:pt idx="46">
                  <c:v>0.15860099999999999</c:v>
                </c:pt>
                <c:pt idx="47">
                  <c:v>0.154362</c:v>
                </c:pt>
                <c:pt idx="48">
                  <c:v>0.14871100000000001</c:v>
                </c:pt>
                <c:pt idx="49">
                  <c:v>0.145178</c:v>
                </c:pt>
                <c:pt idx="50">
                  <c:v>0.14235300000000001</c:v>
                </c:pt>
                <c:pt idx="51">
                  <c:v>0.13458100000000001</c:v>
                </c:pt>
                <c:pt idx="52">
                  <c:v>0.13140199999999999</c:v>
                </c:pt>
                <c:pt idx="53">
                  <c:v>0.125751</c:v>
                </c:pt>
                <c:pt idx="54">
                  <c:v>0.121159</c:v>
                </c:pt>
                <c:pt idx="55">
                  <c:v>0.118686</c:v>
                </c:pt>
                <c:pt idx="56">
                  <c:v>0.114094</c:v>
                </c:pt>
                <c:pt idx="57">
                  <c:v>0.109149</c:v>
                </c:pt>
                <c:pt idx="58">
                  <c:v>0.10491</c:v>
                </c:pt>
                <c:pt idx="59">
                  <c:v>0.102437</c:v>
                </c:pt>
                <c:pt idx="60">
                  <c:v>9.8905000000000007E-2</c:v>
                </c:pt>
                <c:pt idx="61">
                  <c:v>9.3253000000000003E-2</c:v>
                </c:pt>
                <c:pt idx="62">
                  <c:v>9.0426999999999993E-2</c:v>
                </c:pt>
                <c:pt idx="63">
                  <c:v>8.7955000000000005E-2</c:v>
                </c:pt>
                <c:pt idx="64">
                  <c:v>8.3363000000000007E-2</c:v>
                </c:pt>
                <c:pt idx="65">
                  <c:v>8.0536999999999997E-2</c:v>
                </c:pt>
                <c:pt idx="66">
                  <c:v>7.7357999999999996E-2</c:v>
                </c:pt>
                <c:pt idx="67">
                  <c:v>7.3826000000000003E-2</c:v>
                </c:pt>
                <c:pt idx="68">
                  <c:v>7.2413000000000005E-2</c:v>
                </c:pt>
                <c:pt idx="69">
                  <c:v>6.8527000000000005E-2</c:v>
                </c:pt>
                <c:pt idx="70">
                  <c:v>6.6407999999999995E-2</c:v>
                </c:pt>
                <c:pt idx="71">
                  <c:v>6.1816000000000003E-2</c:v>
                </c:pt>
                <c:pt idx="72">
                  <c:v>5.8637000000000002E-2</c:v>
                </c:pt>
                <c:pt idx="73">
                  <c:v>5.6163999999999999E-2</c:v>
                </c:pt>
                <c:pt idx="74">
                  <c:v>5.3691000000000003E-2</c:v>
                </c:pt>
                <c:pt idx="75">
                  <c:v>5.1572E-2</c:v>
                </c:pt>
                <c:pt idx="76">
                  <c:v>4.5920000000000002E-2</c:v>
                </c:pt>
                <c:pt idx="77">
                  <c:v>4.3448000000000001E-2</c:v>
                </c:pt>
                <c:pt idx="78">
                  <c:v>4.1327999999999997E-2</c:v>
                </c:pt>
                <c:pt idx="79">
                  <c:v>3.7796000000000003E-2</c:v>
                </c:pt>
                <c:pt idx="80">
                  <c:v>3.5323E-2</c:v>
                </c:pt>
                <c:pt idx="81">
                  <c:v>3.1791E-2</c:v>
                </c:pt>
                <c:pt idx="82">
                  <c:v>2.8611999999999999E-2</c:v>
                </c:pt>
                <c:pt idx="83">
                  <c:v>2.6492000000000002E-2</c:v>
                </c:pt>
                <c:pt idx="84">
                  <c:v>2.5433000000000001E-2</c:v>
                </c:pt>
                <c:pt idx="85">
                  <c:v>2.3667000000000001E-2</c:v>
                </c:pt>
                <c:pt idx="86">
                  <c:v>2.2606999999999999E-2</c:v>
                </c:pt>
                <c:pt idx="87">
                  <c:v>1.9428000000000001E-2</c:v>
                </c:pt>
                <c:pt idx="88">
                  <c:v>1.7308E-2</c:v>
                </c:pt>
                <c:pt idx="89">
                  <c:v>1.5188999999999999E-2</c:v>
                </c:pt>
                <c:pt idx="90">
                  <c:v>1.1303000000000001E-2</c:v>
                </c:pt>
                <c:pt idx="91">
                  <c:v>9.5370000000000003E-3</c:v>
                </c:pt>
                <c:pt idx="92">
                  <c:v>7.0650000000000001E-3</c:v>
                </c:pt>
                <c:pt idx="93">
                  <c:v>5.2979999999999998E-3</c:v>
                </c:pt>
                <c:pt idx="94">
                  <c:v>3.8860000000000001E-3</c:v>
                </c:pt>
                <c:pt idx="95">
                  <c:v>1.766E-3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10-094F-AE82-753D49DD8D22}"/>
            </c:ext>
          </c:extLst>
        </c:ser>
        <c:ser>
          <c:idx val="4"/>
          <c:order val="4"/>
          <c:tx>
            <c:v>Unskilled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lumMod val="60000"/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trendline>
            <c:spPr>
              <a:ln w="19050" cap="rnd">
                <a:solidFill>
                  <a:schemeClr val="accent4">
                    <a:lumMod val="600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Sheet1!$K$2:$K$3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Sheet1!$L$2:$L$3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F10-094F-AE82-753D49DD8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092895"/>
        <c:axId val="247469951"/>
      </c:scatterChart>
      <c:valAx>
        <c:axId val="349092895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FPR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469951"/>
        <c:crosses val="autoZero"/>
        <c:crossBetween val="midCat"/>
      </c:valAx>
      <c:valAx>
        <c:axId val="2474699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0928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8460375543342302"/>
          <c:y val="0.47852528403226346"/>
          <c:w val="0.38990526141341492"/>
          <c:h val="0.304543453848155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Docking Benchmark PR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4902256436334"/>
          <c:y val="9.6018065453795931E-2"/>
          <c:w val="0.88176720864978542"/>
          <c:h val="0.77057737919052371"/>
        </c:manualLayout>
      </c:layout>
      <c:scatterChart>
        <c:scatterStyle val="lineMarker"/>
        <c:varyColors val="0"/>
        <c:ser>
          <c:idx val="0"/>
          <c:order val="0"/>
          <c:tx>
            <c:v>PredUs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Sheet1!$C$2:$C$103</c:f>
              <c:numCache>
                <c:formatCode>General</c:formatCode>
                <c:ptCount val="102"/>
                <c:pt idx="0">
                  <c:v>1</c:v>
                </c:pt>
                <c:pt idx="1">
                  <c:v>0.59528599999999998</c:v>
                </c:pt>
                <c:pt idx="2">
                  <c:v>0.58585900000000002</c:v>
                </c:pt>
                <c:pt idx="3">
                  <c:v>0.579125</c:v>
                </c:pt>
                <c:pt idx="4">
                  <c:v>0.56767699999999999</c:v>
                </c:pt>
                <c:pt idx="5">
                  <c:v>0.56228999999999996</c:v>
                </c:pt>
                <c:pt idx="6">
                  <c:v>0.55151499999999998</c:v>
                </c:pt>
                <c:pt idx="7">
                  <c:v>0.53737400000000002</c:v>
                </c:pt>
                <c:pt idx="8">
                  <c:v>0.52323200000000003</c:v>
                </c:pt>
                <c:pt idx="9">
                  <c:v>0.51111099999999998</c:v>
                </c:pt>
                <c:pt idx="10">
                  <c:v>0.50707100000000005</c:v>
                </c:pt>
                <c:pt idx="11">
                  <c:v>0.49966300000000002</c:v>
                </c:pt>
                <c:pt idx="12">
                  <c:v>0.48552200000000001</c:v>
                </c:pt>
                <c:pt idx="13">
                  <c:v>0.477441</c:v>
                </c:pt>
                <c:pt idx="14">
                  <c:v>0.46532000000000001</c:v>
                </c:pt>
                <c:pt idx="15">
                  <c:v>0.45723900000000001</c:v>
                </c:pt>
                <c:pt idx="16">
                  <c:v>0.44713799999999998</c:v>
                </c:pt>
                <c:pt idx="17">
                  <c:v>0.43703700000000001</c:v>
                </c:pt>
                <c:pt idx="18">
                  <c:v>0.42154900000000001</c:v>
                </c:pt>
                <c:pt idx="19">
                  <c:v>0.40471400000000002</c:v>
                </c:pt>
                <c:pt idx="20">
                  <c:v>0.39259300000000003</c:v>
                </c:pt>
                <c:pt idx="21">
                  <c:v>0.38585900000000001</c:v>
                </c:pt>
                <c:pt idx="22">
                  <c:v>0.37845099999999998</c:v>
                </c:pt>
                <c:pt idx="23">
                  <c:v>0.37239100000000003</c:v>
                </c:pt>
                <c:pt idx="24">
                  <c:v>0.37036999999999998</c:v>
                </c:pt>
                <c:pt idx="25">
                  <c:v>0.35286200000000001</c:v>
                </c:pt>
                <c:pt idx="26">
                  <c:v>0.34276099999999998</c:v>
                </c:pt>
                <c:pt idx="27">
                  <c:v>0.3367</c:v>
                </c:pt>
                <c:pt idx="28">
                  <c:v>0.32255899999999998</c:v>
                </c:pt>
                <c:pt idx="29">
                  <c:v>0.305724</c:v>
                </c:pt>
                <c:pt idx="30">
                  <c:v>0.30101</c:v>
                </c:pt>
                <c:pt idx="31">
                  <c:v>0.296296</c:v>
                </c:pt>
                <c:pt idx="32">
                  <c:v>0.28956199999999999</c:v>
                </c:pt>
                <c:pt idx="33">
                  <c:v>0.28215499999999999</c:v>
                </c:pt>
                <c:pt idx="34">
                  <c:v>0.27878799999999998</c:v>
                </c:pt>
                <c:pt idx="35">
                  <c:v>0.27340100000000001</c:v>
                </c:pt>
                <c:pt idx="36">
                  <c:v>0.26935999999999999</c:v>
                </c:pt>
                <c:pt idx="37">
                  <c:v>0.26195299999999999</c:v>
                </c:pt>
                <c:pt idx="38">
                  <c:v>0.25454500000000002</c:v>
                </c:pt>
                <c:pt idx="39">
                  <c:v>0.24915799999999999</c:v>
                </c:pt>
                <c:pt idx="40">
                  <c:v>0.24309800000000001</c:v>
                </c:pt>
                <c:pt idx="41">
                  <c:v>0.23569000000000001</c:v>
                </c:pt>
                <c:pt idx="42">
                  <c:v>0.23097599999999999</c:v>
                </c:pt>
                <c:pt idx="43">
                  <c:v>0.22020200000000001</c:v>
                </c:pt>
                <c:pt idx="44">
                  <c:v>0.212121</c:v>
                </c:pt>
                <c:pt idx="45">
                  <c:v>0.209428</c:v>
                </c:pt>
                <c:pt idx="46">
                  <c:v>0.20202000000000001</c:v>
                </c:pt>
                <c:pt idx="47">
                  <c:v>0.19057199999999999</c:v>
                </c:pt>
                <c:pt idx="48">
                  <c:v>0.186532</c:v>
                </c:pt>
                <c:pt idx="49">
                  <c:v>0.18518499999999999</c:v>
                </c:pt>
                <c:pt idx="50">
                  <c:v>0.17979800000000001</c:v>
                </c:pt>
                <c:pt idx="51">
                  <c:v>0.17777799999999999</c:v>
                </c:pt>
                <c:pt idx="52">
                  <c:v>0.17710400000000001</c:v>
                </c:pt>
                <c:pt idx="53">
                  <c:v>0.16902400000000001</c:v>
                </c:pt>
                <c:pt idx="54">
                  <c:v>0.162963</c:v>
                </c:pt>
                <c:pt idx="55">
                  <c:v>0.16161600000000001</c:v>
                </c:pt>
                <c:pt idx="56">
                  <c:v>0.15959599999999999</c:v>
                </c:pt>
                <c:pt idx="57">
                  <c:v>0.14612800000000001</c:v>
                </c:pt>
                <c:pt idx="58">
                  <c:v>0.142761</c:v>
                </c:pt>
                <c:pt idx="59">
                  <c:v>0.14208799999999999</c:v>
                </c:pt>
                <c:pt idx="60">
                  <c:v>0.140067</c:v>
                </c:pt>
                <c:pt idx="61">
                  <c:v>0.13198699999999999</c:v>
                </c:pt>
                <c:pt idx="62">
                  <c:v>0.12592600000000001</c:v>
                </c:pt>
                <c:pt idx="63">
                  <c:v>0.12053899999999999</c:v>
                </c:pt>
                <c:pt idx="64">
                  <c:v>0.119865</c:v>
                </c:pt>
                <c:pt idx="65">
                  <c:v>0.111111</c:v>
                </c:pt>
                <c:pt idx="66">
                  <c:v>0.109764</c:v>
                </c:pt>
                <c:pt idx="67">
                  <c:v>0.103704</c:v>
                </c:pt>
                <c:pt idx="68">
                  <c:v>0.101684</c:v>
                </c:pt>
                <c:pt idx="69">
                  <c:v>0.101684</c:v>
                </c:pt>
                <c:pt idx="70">
                  <c:v>9.8316000000000001E-2</c:v>
                </c:pt>
                <c:pt idx="71">
                  <c:v>9.2928999999999998E-2</c:v>
                </c:pt>
                <c:pt idx="72">
                  <c:v>9.2928999999999998E-2</c:v>
                </c:pt>
                <c:pt idx="73">
                  <c:v>9.0235999999999997E-2</c:v>
                </c:pt>
                <c:pt idx="74">
                  <c:v>8.7541999999999995E-2</c:v>
                </c:pt>
                <c:pt idx="75">
                  <c:v>8.3502000000000007E-2</c:v>
                </c:pt>
                <c:pt idx="76">
                  <c:v>8.0134999999999998E-2</c:v>
                </c:pt>
                <c:pt idx="77">
                  <c:v>7.3400999999999994E-2</c:v>
                </c:pt>
                <c:pt idx="78">
                  <c:v>7.2054000000000007E-2</c:v>
                </c:pt>
                <c:pt idx="79">
                  <c:v>7.1379999999999999E-2</c:v>
                </c:pt>
                <c:pt idx="80">
                  <c:v>7.1379999999999999E-2</c:v>
                </c:pt>
                <c:pt idx="81">
                  <c:v>6.9360000000000005E-2</c:v>
                </c:pt>
                <c:pt idx="82">
                  <c:v>6.8013000000000004E-2</c:v>
                </c:pt>
                <c:pt idx="83">
                  <c:v>6.7339999999999997E-2</c:v>
                </c:pt>
                <c:pt idx="84">
                  <c:v>6.7339999999999997E-2</c:v>
                </c:pt>
                <c:pt idx="85">
                  <c:v>6.5992999999999996E-2</c:v>
                </c:pt>
                <c:pt idx="86">
                  <c:v>6.1953000000000001E-2</c:v>
                </c:pt>
                <c:pt idx="87">
                  <c:v>5.9933E-2</c:v>
                </c:pt>
                <c:pt idx="88">
                  <c:v>5.9258999999999999E-2</c:v>
                </c:pt>
                <c:pt idx="89">
                  <c:v>5.6565999999999998E-2</c:v>
                </c:pt>
                <c:pt idx="90">
                  <c:v>5.5218999999999997E-2</c:v>
                </c:pt>
                <c:pt idx="91">
                  <c:v>5.4545000000000003E-2</c:v>
                </c:pt>
                <c:pt idx="92">
                  <c:v>5.3199000000000003E-2</c:v>
                </c:pt>
                <c:pt idx="93">
                  <c:v>4.6464999999999999E-2</c:v>
                </c:pt>
                <c:pt idx="94">
                  <c:v>4.5790999999999998E-2</c:v>
                </c:pt>
                <c:pt idx="95">
                  <c:v>4.5790999999999998E-2</c:v>
                </c:pt>
                <c:pt idx="96">
                  <c:v>4.5117999999999998E-2</c:v>
                </c:pt>
                <c:pt idx="97">
                  <c:v>4.3097999999999997E-2</c:v>
                </c:pt>
                <c:pt idx="98">
                  <c:v>4.3097999999999997E-2</c:v>
                </c:pt>
                <c:pt idx="99">
                  <c:v>4.1751000000000003E-2</c:v>
                </c:pt>
                <c:pt idx="100">
                  <c:v>3.9731000000000002E-2</c:v>
                </c:pt>
                <c:pt idx="101">
                  <c:v>0</c:v>
                </c:pt>
              </c:numCache>
            </c:numRef>
          </c:xVal>
          <c:yVal>
            <c:numRef>
              <c:f>Sheet1!$B$2:$B$103</c:f>
              <c:numCache>
                <c:formatCode>General</c:formatCode>
                <c:ptCount val="102"/>
                <c:pt idx="0">
                  <c:v>5.1694999999999998E-2</c:v>
                </c:pt>
                <c:pt idx="1">
                  <c:v>0.18193000000000001</c:v>
                </c:pt>
                <c:pt idx="2">
                  <c:v>0.18693599999999999</c:v>
                </c:pt>
                <c:pt idx="3">
                  <c:v>0.194658</c:v>
                </c:pt>
                <c:pt idx="4">
                  <c:v>0.20485999999999999</c:v>
                </c:pt>
                <c:pt idx="5">
                  <c:v>0.212037</c:v>
                </c:pt>
                <c:pt idx="6">
                  <c:v>0.225993</c:v>
                </c:pt>
                <c:pt idx="7">
                  <c:v>0.23097000000000001</c:v>
                </c:pt>
                <c:pt idx="8">
                  <c:v>0.23805100000000001</c:v>
                </c:pt>
                <c:pt idx="9">
                  <c:v>0.247473</c:v>
                </c:pt>
                <c:pt idx="10">
                  <c:v>0.25234600000000001</c:v>
                </c:pt>
                <c:pt idx="11">
                  <c:v>0.253415</c:v>
                </c:pt>
                <c:pt idx="12">
                  <c:v>0.26151600000000003</c:v>
                </c:pt>
                <c:pt idx="13">
                  <c:v>0.27738699999999999</c:v>
                </c:pt>
                <c:pt idx="14">
                  <c:v>0.28123700000000001</c:v>
                </c:pt>
                <c:pt idx="15">
                  <c:v>0.28350700000000001</c:v>
                </c:pt>
                <c:pt idx="16">
                  <c:v>0.28510099999999999</c:v>
                </c:pt>
                <c:pt idx="17">
                  <c:v>0.286408</c:v>
                </c:pt>
                <c:pt idx="18">
                  <c:v>0.29008299999999998</c:v>
                </c:pt>
                <c:pt idx="19">
                  <c:v>0.29188900000000001</c:v>
                </c:pt>
                <c:pt idx="20">
                  <c:v>0.30254300000000001</c:v>
                </c:pt>
                <c:pt idx="21">
                  <c:v>0.30333500000000002</c:v>
                </c:pt>
                <c:pt idx="22">
                  <c:v>0.31291799999999997</c:v>
                </c:pt>
                <c:pt idx="23">
                  <c:v>0.31331399999999998</c:v>
                </c:pt>
                <c:pt idx="24">
                  <c:v>0.31536700000000001</c:v>
                </c:pt>
                <c:pt idx="25">
                  <c:v>0.31433699999999998</c:v>
                </c:pt>
                <c:pt idx="26">
                  <c:v>0.31595299999999998</c:v>
                </c:pt>
                <c:pt idx="27">
                  <c:v>0.31705800000000001</c:v>
                </c:pt>
                <c:pt idx="28">
                  <c:v>0.320187</c:v>
                </c:pt>
                <c:pt idx="29">
                  <c:v>0.33162900000000001</c:v>
                </c:pt>
                <c:pt idx="30">
                  <c:v>0.33408100000000002</c:v>
                </c:pt>
                <c:pt idx="31">
                  <c:v>0.33613399999999999</c:v>
                </c:pt>
                <c:pt idx="32">
                  <c:v>0.33699099999999999</c:v>
                </c:pt>
                <c:pt idx="33">
                  <c:v>0.34571000000000002</c:v>
                </c:pt>
                <c:pt idx="34">
                  <c:v>0.34442600000000001</c:v>
                </c:pt>
                <c:pt idx="35">
                  <c:v>0.346416</c:v>
                </c:pt>
                <c:pt idx="36">
                  <c:v>0.34661999999999998</c:v>
                </c:pt>
                <c:pt idx="37">
                  <c:v>0.344553</c:v>
                </c:pt>
                <c:pt idx="38">
                  <c:v>0.34935300000000002</c:v>
                </c:pt>
                <c:pt idx="39">
                  <c:v>0.350047</c:v>
                </c:pt>
                <c:pt idx="40">
                  <c:v>0.349468</c:v>
                </c:pt>
                <c:pt idx="41">
                  <c:v>0.35353499999999999</c:v>
                </c:pt>
                <c:pt idx="42">
                  <c:v>0.35878700000000002</c:v>
                </c:pt>
                <c:pt idx="43">
                  <c:v>0.37032799999999999</c:v>
                </c:pt>
                <c:pt idx="44">
                  <c:v>0.36713299999999999</c:v>
                </c:pt>
                <c:pt idx="45">
                  <c:v>0.36979800000000002</c:v>
                </c:pt>
                <c:pt idx="46">
                  <c:v>0.37926700000000002</c:v>
                </c:pt>
                <c:pt idx="47">
                  <c:v>0.38714100000000001</c:v>
                </c:pt>
                <c:pt idx="48">
                  <c:v>0.38687199999999999</c:v>
                </c:pt>
                <c:pt idx="49">
                  <c:v>0.390071</c:v>
                </c:pt>
                <c:pt idx="50">
                  <c:v>0.386957</c:v>
                </c:pt>
                <c:pt idx="51">
                  <c:v>0.39053300000000002</c:v>
                </c:pt>
                <c:pt idx="52">
                  <c:v>0.39195200000000002</c:v>
                </c:pt>
                <c:pt idx="53">
                  <c:v>0.39218799999999998</c:v>
                </c:pt>
                <c:pt idx="54">
                  <c:v>0.38969399999999998</c:v>
                </c:pt>
                <c:pt idx="55">
                  <c:v>0.39279900000000001</c:v>
                </c:pt>
                <c:pt idx="56">
                  <c:v>0.39565899999999998</c:v>
                </c:pt>
                <c:pt idx="57">
                  <c:v>0.384071</c:v>
                </c:pt>
                <c:pt idx="58">
                  <c:v>0.38475500000000001</c:v>
                </c:pt>
                <c:pt idx="59">
                  <c:v>0.38574000000000003</c:v>
                </c:pt>
                <c:pt idx="60">
                  <c:v>0.39319500000000002</c:v>
                </c:pt>
                <c:pt idx="61">
                  <c:v>0.38888899999999998</c:v>
                </c:pt>
                <c:pt idx="62">
                  <c:v>0.40042800000000001</c:v>
                </c:pt>
                <c:pt idx="63">
                  <c:v>0.400447</c:v>
                </c:pt>
                <c:pt idx="64">
                  <c:v>0.406393</c:v>
                </c:pt>
                <c:pt idx="65">
                  <c:v>0.40145999999999998</c:v>
                </c:pt>
                <c:pt idx="66">
                  <c:v>0.40749999999999997</c:v>
                </c:pt>
                <c:pt idx="67">
                  <c:v>0.40314100000000003</c:v>
                </c:pt>
                <c:pt idx="68">
                  <c:v>0.41944399999999998</c:v>
                </c:pt>
                <c:pt idx="69">
                  <c:v>0.42535200000000001</c:v>
                </c:pt>
                <c:pt idx="70">
                  <c:v>0.42441899999999999</c:v>
                </c:pt>
                <c:pt idx="71">
                  <c:v>0.43809500000000001</c:v>
                </c:pt>
                <c:pt idx="72">
                  <c:v>0.43948999999999999</c:v>
                </c:pt>
                <c:pt idx="73">
                  <c:v>0.43648199999999998</c:v>
                </c:pt>
                <c:pt idx="74">
                  <c:v>0.439189</c:v>
                </c:pt>
                <c:pt idx="75">
                  <c:v>0.432056</c:v>
                </c:pt>
                <c:pt idx="76">
                  <c:v>0.439114</c:v>
                </c:pt>
                <c:pt idx="77">
                  <c:v>0.45416699999999999</c:v>
                </c:pt>
                <c:pt idx="78">
                  <c:v>0.44957999999999998</c:v>
                </c:pt>
                <c:pt idx="79">
                  <c:v>0.44915300000000002</c:v>
                </c:pt>
                <c:pt idx="80">
                  <c:v>0.44915300000000002</c:v>
                </c:pt>
                <c:pt idx="81">
                  <c:v>0.447826</c:v>
                </c:pt>
                <c:pt idx="82">
                  <c:v>0.45089299999999999</c:v>
                </c:pt>
                <c:pt idx="83">
                  <c:v>0.45045000000000002</c:v>
                </c:pt>
                <c:pt idx="84">
                  <c:v>0.45248899999999997</c:v>
                </c:pt>
                <c:pt idx="85">
                  <c:v>0.44748900000000003</c:v>
                </c:pt>
                <c:pt idx="86">
                  <c:v>0.43396200000000001</c:v>
                </c:pt>
                <c:pt idx="87">
                  <c:v>0.43842399999999998</c:v>
                </c:pt>
                <c:pt idx="88">
                  <c:v>0.44</c:v>
                </c:pt>
                <c:pt idx="89">
                  <c:v>0.44919799999999999</c:v>
                </c:pt>
                <c:pt idx="90">
                  <c:v>0.44808700000000001</c:v>
                </c:pt>
                <c:pt idx="91">
                  <c:v>0.44505499999999998</c:v>
                </c:pt>
                <c:pt idx="92">
                  <c:v>0.446328</c:v>
                </c:pt>
                <c:pt idx="93">
                  <c:v>0.43948999999999999</c:v>
                </c:pt>
                <c:pt idx="94">
                  <c:v>0.44155800000000001</c:v>
                </c:pt>
                <c:pt idx="95">
                  <c:v>0.44155800000000001</c:v>
                </c:pt>
                <c:pt idx="96">
                  <c:v>0.44078899999999999</c:v>
                </c:pt>
                <c:pt idx="97">
                  <c:v>0.43537399999999998</c:v>
                </c:pt>
                <c:pt idx="98">
                  <c:v>0.44444400000000001</c:v>
                </c:pt>
                <c:pt idx="99">
                  <c:v>0.43662000000000001</c:v>
                </c:pt>
                <c:pt idx="100">
                  <c:v>0.43382399999999999</c:v>
                </c:pt>
                <c:pt idx="101">
                  <c:v>0.43382399999999999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70-564E-AE55-D33EE7CE2407}"/>
            </c:ext>
          </c:extLst>
        </c:ser>
        <c:ser>
          <c:idx val="1"/>
          <c:order val="1"/>
          <c:tx>
            <c:v>ISPRED4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2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Sheet1!$E$2:$E$103</c:f>
              <c:numCache>
                <c:formatCode>General</c:formatCode>
                <c:ptCount val="102"/>
                <c:pt idx="0">
                  <c:v>1</c:v>
                </c:pt>
                <c:pt idx="1">
                  <c:v>0.86734</c:v>
                </c:pt>
                <c:pt idx="2">
                  <c:v>0.823569</c:v>
                </c:pt>
                <c:pt idx="3">
                  <c:v>0.77306399999999997</c:v>
                </c:pt>
                <c:pt idx="4">
                  <c:v>0.72592599999999996</c:v>
                </c:pt>
                <c:pt idx="5">
                  <c:v>0.70235700000000001</c:v>
                </c:pt>
                <c:pt idx="6">
                  <c:v>0.68080799999999997</c:v>
                </c:pt>
                <c:pt idx="7">
                  <c:v>0.66935999999999996</c:v>
                </c:pt>
                <c:pt idx="8">
                  <c:v>0.65185199999999999</c:v>
                </c:pt>
                <c:pt idx="9">
                  <c:v>0.64309799999999995</c:v>
                </c:pt>
                <c:pt idx="10">
                  <c:v>0.63771</c:v>
                </c:pt>
                <c:pt idx="11">
                  <c:v>0.62356900000000004</c:v>
                </c:pt>
                <c:pt idx="12">
                  <c:v>0.61683500000000002</c:v>
                </c:pt>
                <c:pt idx="13">
                  <c:v>0.60875400000000002</c:v>
                </c:pt>
                <c:pt idx="14">
                  <c:v>0.6</c:v>
                </c:pt>
                <c:pt idx="15">
                  <c:v>0.59393899999999999</c:v>
                </c:pt>
                <c:pt idx="16">
                  <c:v>0.58922600000000003</c:v>
                </c:pt>
                <c:pt idx="17">
                  <c:v>0.57845100000000005</c:v>
                </c:pt>
                <c:pt idx="18">
                  <c:v>0.571044</c:v>
                </c:pt>
                <c:pt idx="19">
                  <c:v>0.56363600000000003</c:v>
                </c:pt>
                <c:pt idx="20">
                  <c:v>0.55555600000000005</c:v>
                </c:pt>
                <c:pt idx="21">
                  <c:v>0.55084200000000005</c:v>
                </c:pt>
                <c:pt idx="22">
                  <c:v>0.54343399999999997</c:v>
                </c:pt>
                <c:pt idx="23">
                  <c:v>0.53939400000000004</c:v>
                </c:pt>
                <c:pt idx="24">
                  <c:v>0.53333299999999995</c:v>
                </c:pt>
                <c:pt idx="25">
                  <c:v>0.52727299999999999</c:v>
                </c:pt>
                <c:pt idx="26">
                  <c:v>0.52323200000000003</c:v>
                </c:pt>
                <c:pt idx="27">
                  <c:v>0.513131</c:v>
                </c:pt>
                <c:pt idx="28">
                  <c:v>0.51043799999999995</c:v>
                </c:pt>
                <c:pt idx="29">
                  <c:v>0.50909099999999996</c:v>
                </c:pt>
                <c:pt idx="30">
                  <c:v>0.49966300000000002</c:v>
                </c:pt>
                <c:pt idx="31">
                  <c:v>0.49697000000000002</c:v>
                </c:pt>
                <c:pt idx="32">
                  <c:v>0.49427599999999999</c:v>
                </c:pt>
                <c:pt idx="33">
                  <c:v>0.48821500000000001</c:v>
                </c:pt>
                <c:pt idx="34">
                  <c:v>0.484848</c:v>
                </c:pt>
                <c:pt idx="35">
                  <c:v>0.48013499999999998</c:v>
                </c:pt>
                <c:pt idx="36">
                  <c:v>0.477441</c:v>
                </c:pt>
                <c:pt idx="37">
                  <c:v>0.47340100000000002</c:v>
                </c:pt>
                <c:pt idx="38">
                  <c:v>0.47138000000000002</c:v>
                </c:pt>
                <c:pt idx="39">
                  <c:v>0.46936</c:v>
                </c:pt>
                <c:pt idx="40">
                  <c:v>0.46733999999999998</c:v>
                </c:pt>
                <c:pt idx="41">
                  <c:v>0.46599299999999999</c:v>
                </c:pt>
                <c:pt idx="42">
                  <c:v>0.45925899999999997</c:v>
                </c:pt>
                <c:pt idx="43">
                  <c:v>0.45454499999999998</c:v>
                </c:pt>
                <c:pt idx="44">
                  <c:v>0.45050499999999999</c:v>
                </c:pt>
                <c:pt idx="45">
                  <c:v>0.44781100000000001</c:v>
                </c:pt>
                <c:pt idx="46">
                  <c:v>0.44309799999999999</c:v>
                </c:pt>
                <c:pt idx="47">
                  <c:v>0.43905699999999998</c:v>
                </c:pt>
                <c:pt idx="48">
                  <c:v>0.43703700000000001</c:v>
                </c:pt>
                <c:pt idx="49">
                  <c:v>0.43501699999999999</c:v>
                </c:pt>
                <c:pt idx="50">
                  <c:v>0.42963000000000001</c:v>
                </c:pt>
                <c:pt idx="51">
                  <c:v>0.42424200000000001</c:v>
                </c:pt>
                <c:pt idx="52">
                  <c:v>0.420875</c:v>
                </c:pt>
                <c:pt idx="53">
                  <c:v>0.41885499999999998</c:v>
                </c:pt>
                <c:pt idx="54">
                  <c:v>0.41548800000000002</c:v>
                </c:pt>
                <c:pt idx="55">
                  <c:v>0.413468</c:v>
                </c:pt>
                <c:pt idx="56">
                  <c:v>0.41010099999999999</c:v>
                </c:pt>
                <c:pt idx="57">
                  <c:v>0.40606100000000001</c:v>
                </c:pt>
                <c:pt idx="58">
                  <c:v>0.40336699999999998</c:v>
                </c:pt>
                <c:pt idx="59">
                  <c:v>0.39865299999999998</c:v>
                </c:pt>
                <c:pt idx="60">
                  <c:v>0.39528600000000003</c:v>
                </c:pt>
                <c:pt idx="61">
                  <c:v>0.39057199999999997</c:v>
                </c:pt>
                <c:pt idx="62">
                  <c:v>0.38585900000000001</c:v>
                </c:pt>
                <c:pt idx="63">
                  <c:v>0.38383800000000001</c:v>
                </c:pt>
                <c:pt idx="64">
                  <c:v>0.380471</c:v>
                </c:pt>
                <c:pt idx="65">
                  <c:v>0.37441099999999999</c:v>
                </c:pt>
                <c:pt idx="66">
                  <c:v>0.37036999999999998</c:v>
                </c:pt>
                <c:pt idx="67">
                  <c:v>0.36632999999999999</c:v>
                </c:pt>
                <c:pt idx="68">
                  <c:v>0.36026900000000001</c:v>
                </c:pt>
                <c:pt idx="69">
                  <c:v>0.35488199999999998</c:v>
                </c:pt>
                <c:pt idx="70">
                  <c:v>0.35353499999999999</c:v>
                </c:pt>
                <c:pt idx="71">
                  <c:v>0.35084199999999999</c:v>
                </c:pt>
                <c:pt idx="72">
                  <c:v>0.34747499999999998</c:v>
                </c:pt>
                <c:pt idx="73">
                  <c:v>0.34343400000000002</c:v>
                </c:pt>
                <c:pt idx="74">
                  <c:v>0.3367</c:v>
                </c:pt>
                <c:pt idx="75">
                  <c:v>0.329293</c:v>
                </c:pt>
                <c:pt idx="76">
                  <c:v>0.32659899999999997</c:v>
                </c:pt>
                <c:pt idx="77">
                  <c:v>0.32323200000000002</c:v>
                </c:pt>
                <c:pt idx="78">
                  <c:v>0.31447799999999998</c:v>
                </c:pt>
                <c:pt idx="79">
                  <c:v>0.31111100000000003</c:v>
                </c:pt>
                <c:pt idx="80">
                  <c:v>0.30639699999999997</c:v>
                </c:pt>
                <c:pt idx="81">
                  <c:v>0.30437700000000001</c:v>
                </c:pt>
                <c:pt idx="82">
                  <c:v>0.29831600000000003</c:v>
                </c:pt>
                <c:pt idx="83">
                  <c:v>0.29023599999999999</c:v>
                </c:pt>
                <c:pt idx="84">
                  <c:v>0.28148099999999998</c:v>
                </c:pt>
                <c:pt idx="85">
                  <c:v>0.27744099999999999</c:v>
                </c:pt>
                <c:pt idx="86">
                  <c:v>0.26868700000000001</c:v>
                </c:pt>
                <c:pt idx="87">
                  <c:v>0.26127899999999998</c:v>
                </c:pt>
                <c:pt idx="88">
                  <c:v>0.25319900000000001</c:v>
                </c:pt>
                <c:pt idx="89">
                  <c:v>0.23838400000000001</c:v>
                </c:pt>
                <c:pt idx="90">
                  <c:v>0.232323</c:v>
                </c:pt>
                <c:pt idx="91">
                  <c:v>0.224916</c:v>
                </c:pt>
                <c:pt idx="92">
                  <c:v>0.21279500000000001</c:v>
                </c:pt>
                <c:pt idx="93">
                  <c:v>0.20202000000000001</c:v>
                </c:pt>
                <c:pt idx="94">
                  <c:v>0.186532</c:v>
                </c:pt>
                <c:pt idx="95">
                  <c:v>0.16969699999999999</c:v>
                </c:pt>
                <c:pt idx="96">
                  <c:v>0.14882200000000001</c:v>
                </c:pt>
                <c:pt idx="97">
                  <c:v>0.12592600000000001</c:v>
                </c:pt>
                <c:pt idx="98">
                  <c:v>8.6194999999999994E-2</c:v>
                </c:pt>
                <c:pt idx="99">
                  <c:v>3.8384000000000001E-2</c:v>
                </c:pt>
                <c:pt idx="100">
                  <c:v>1.3470000000000001E-3</c:v>
                </c:pt>
                <c:pt idx="101">
                  <c:v>0</c:v>
                </c:pt>
              </c:numCache>
            </c:numRef>
          </c:xVal>
          <c:yVal>
            <c:numRef>
              <c:f>Sheet1!$D$2:$D$103</c:f>
              <c:numCache>
                <c:formatCode>General</c:formatCode>
                <c:ptCount val="102"/>
                <c:pt idx="0">
                  <c:v>5.1693999999999997E-2</c:v>
                </c:pt>
                <c:pt idx="1">
                  <c:v>7.5277999999999998E-2</c:v>
                </c:pt>
                <c:pt idx="2">
                  <c:v>0.103311</c:v>
                </c:pt>
                <c:pt idx="3">
                  <c:v>0.120576</c:v>
                </c:pt>
                <c:pt idx="4">
                  <c:v>0.13057199999999999</c:v>
                </c:pt>
                <c:pt idx="5">
                  <c:v>0.13936399999999999</c:v>
                </c:pt>
                <c:pt idx="6">
                  <c:v>0.14605599999999999</c:v>
                </c:pt>
                <c:pt idx="7">
                  <c:v>0.153277</c:v>
                </c:pt>
                <c:pt idx="8">
                  <c:v>0.15850700000000001</c:v>
                </c:pt>
                <c:pt idx="9">
                  <c:v>0.16519600000000001</c:v>
                </c:pt>
                <c:pt idx="10">
                  <c:v>0.17161999999999999</c:v>
                </c:pt>
                <c:pt idx="11">
                  <c:v>0.175812</c:v>
                </c:pt>
                <c:pt idx="12">
                  <c:v>0.18074200000000001</c:v>
                </c:pt>
                <c:pt idx="13">
                  <c:v>0.18437700000000001</c:v>
                </c:pt>
                <c:pt idx="14">
                  <c:v>0.187579</c:v>
                </c:pt>
                <c:pt idx="15">
                  <c:v>0.19194800000000001</c:v>
                </c:pt>
                <c:pt idx="16">
                  <c:v>0.19689499999999999</c:v>
                </c:pt>
                <c:pt idx="17">
                  <c:v>0.19875100000000001</c:v>
                </c:pt>
                <c:pt idx="18">
                  <c:v>0.20219400000000001</c:v>
                </c:pt>
                <c:pt idx="19">
                  <c:v>0.20414599999999999</c:v>
                </c:pt>
                <c:pt idx="20">
                  <c:v>0.20640500000000001</c:v>
                </c:pt>
                <c:pt idx="21">
                  <c:v>0.20985100000000001</c:v>
                </c:pt>
                <c:pt idx="22">
                  <c:v>0.211257</c:v>
                </c:pt>
                <c:pt idx="23">
                  <c:v>0.21480299999999999</c:v>
                </c:pt>
                <c:pt idx="24">
                  <c:v>0.21598000000000001</c:v>
                </c:pt>
                <c:pt idx="25">
                  <c:v>0.21774199999999999</c:v>
                </c:pt>
                <c:pt idx="26">
                  <c:v>0.220113</c:v>
                </c:pt>
                <c:pt idx="27">
                  <c:v>0.220998</c:v>
                </c:pt>
                <c:pt idx="28">
                  <c:v>0.22425999999999999</c:v>
                </c:pt>
                <c:pt idx="29">
                  <c:v>0.2273</c:v>
                </c:pt>
                <c:pt idx="30">
                  <c:v>0.22753799999999999</c:v>
                </c:pt>
                <c:pt idx="31">
                  <c:v>0.23033699999999999</c:v>
                </c:pt>
                <c:pt idx="32">
                  <c:v>0.23338600000000001</c:v>
                </c:pt>
                <c:pt idx="33">
                  <c:v>0.2344</c:v>
                </c:pt>
                <c:pt idx="34">
                  <c:v>0.23668600000000001</c:v>
                </c:pt>
                <c:pt idx="35">
                  <c:v>0.238063</c:v>
                </c:pt>
                <c:pt idx="36">
                  <c:v>0.240258</c:v>
                </c:pt>
                <c:pt idx="37">
                  <c:v>0.24199699999999999</c:v>
                </c:pt>
                <c:pt idx="38">
                  <c:v>0.24509800000000001</c:v>
                </c:pt>
                <c:pt idx="39">
                  <c:v>0.248219</c:v>
                </c:pt>
                <c:pt idx="40">
                  <c:v>0.25081300000000001</c:v>
                </c:pt>
                <c:pt idx="41">
                  <c:v>0.25394499999999998</c:v>
                </c:pt>
                <c:pt idx="42">
                  <c:v>0.25514399999999998</c:v>
                </c:pt>
                <c:pt idx="43">
                  <c:v>0.25684899999999999</c:v>
                </c:pt>
                <c:pt idx="44">
                  <c:v>0.25930199999999998</c:v>
                </c:pt>
                <c:pt idx="45">
                  <c:v>0.26191399999999998</c:v>
                </c:pt>
                <c:pt idx="46">
                  <c:v>0.26299</c:v>
                </c:pt>
                <c:pt idx="47">
                  <c:v>0.26655800000000002</c:v>
                </c:pt>
                <c:pt idx="48">
                  <c:v>0.26795999999999998</c:v>
                </c:pt>
                <c:pt idx="49">
                  <c:v>0.27131499999999997</c:v>
                </c:pt>
                <c:pt idx="50">
                  <c:v>0.27253300000000003</c:v>
                </c:pt>
                <c:pt idx="51">
                  <c:v>0.27355600000000002</c:v>
                </c:pt>
                <c:pt idx="52">
                  <c:v>0.27484599999999998</c:v>
                </c:pt>
                <c:pt idx="53">
                  <c:v>0.27854899999999999</c:v>
                </c:pt>
                <c:pt idx="54">
                  <c:v>0.28071000000000002</c:v>
                </c:pt>
                <c:pt idx="55">
                  <c:v>0.283472</c:v>
                </c:pt>
                <c:pt idx="56">
                  <c:v>0.28538000000000002</c:v>
                </c:pt>
                <c:pt idx="57">
                  <c:v>0.28700599999999998</c:v>
                </c:pt>
                <c:pt idx="58">
                  <c:v>0.28979199999999999</c:v>
                </c:pt>
                <c:pt idx="59">
                  <c:v>0.29234599999999999</c:v>
                </c:pt>
                <c:pt idx="60">
                  <c:v>0.29364699999999999</c:v>
                </c:pt>
                <c:pt idx="61">
                  <c:v>0.294267</c:v>
                </c:pt>
                <c:pt idx="62">
                  <c:v>0.29581800000000003</c:v>
                </c:pt>
                <c:pt idx="63">
                  <c:v>0.29937000000000002</c:v>
                </c:pt>
                <c:pt idx="64">
                  <c:v>0.30262499999999998</c:v>
                </c:pt>
                <c:pt idx="65">
                  <c:v>0.30283199999999999</c:v>
                </c:pt>
                <c:pt idx="66">
                  <c:v>0.304035</c:v>
                </c:pt>
                <c:pt idx="67">
                  <c:v>0.30769200000000002</c:v>
                </c:pt>
                <c:pt idx="68">
                  <c:v>0.30835699999999999</c:v>
                </c:pt>
                <c:pt idx="69">
                  <c:v>0.311834</c:v>
                </c:pt>
                <c:pt idx="70">
                  <c:v>0.31399500000000002</c:v>
                </c:pt>
                <c:pt idx="71">
                  <c:v>0.31594899999999998</c:v>
                </c:pt>
                <c:pt idx="72">
                  <c:v>0.318519</c:v>
                </c:pt>
                <c:pt idx="73">
                  <c:v>0.32196999999999998</c:v>
                </c:pt>
                <c:pt idx="74">
                  <c:v>0.32341500000000001</c:v>
                </c:pt>
                <c:pt idx="75">
                  <c:v>0.32384099999999999</c:v>
                </c:pt>
                <c:pt idx="76">
                  <c:v>0.32748100000000002</c:v>
                </c:pt>
                <c:pt idx="77">
                  <c:v>0.328542</c:v>
                </c:pt>
                <c:pt idx="78">
                  <c:v>0.32980199999999998</c:v>
                </c:pt>
                <c:pt idx="79">
                  <c:v>0.33624500000000002</c:v>
                </c:pt>
                <c:pt idx="80">
                  <c:v>0.341335</c:v>
                </c:pt>
                <c:pt idx="81">
                  <c:v>0.349304</c:v>
                </c:pt>
                <c:pt idx="82">
                  <c:v>0.355823</c:v>
                </c:pt>
                <c:pt idx="83">
                  <c:v>0.35916700000000001</c:v>
                </c:pt>
                <c:pt idx="84">
                  <c:v>0.35972500000000002</c:v>
                </c:pt>
                <c:pt idx="85">
                  <c:v>0.36427900000000002</c:v>
                </c:pt>
                <c:pt idx="86">
                  <c:v>0.36706499999999997</c:v>
                </c:pt>
                <c:pt idx="87">
                  <c:v>0.36952400000000002</c:v>
                </c:pt>
                <c:pt idx="88">
                  <c:v>0.37264599999999998</c:v>
                </c:pt>
                <c:pt idx="89">
                  <c:v>0.37302400000000002</c:v>
                </c:pt>
                <c:pt idx="90">
                  <c:v>0.38248300000000002</c:v>
                </c:pt>
                <c:pt idx="91">
                  <c:v>0.39155899999999999</c:v>
                </c:pt>
                <c:pt idx="92">
                  <c:v>0.39599000000000001</c:v>
                </c:pt>
                <c:pt idx="93">
                  <c:v>0.404858</c:v>
                </c:pt>
                <c:pt idx="94">
                  <c:v>0.41037000000000001</c:v>
                </c:pt>
                <c:pt idx="95">
                  <c:v>0.42</c:v>
                </c:pt>
                <c:pt idx="96">
                  <c:v>0.43936399999999998</c:v>
                </c:pt>
                <c:pt idx="97">
                  <c:v>0.46633400000000003</c:v>
                </c:pt>
                <c:pt idx="98">
                  <c:v>0.47058800000000001</c:v>
                </c:pt>
                <c:pt idx="99">
                  <c:v>0.51351400000000003</c:v>
                </c:pt>
                <c:pt idx="100">
                  <c:v>1</c:v>
                </c:pt>
                <c:pt idx="10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70-564E-AE55-D33EE7CE2407}"/>
            </c:ext>
          </c:extLst>
        </c:ser>
        <c:ser>
          <c:idx val="2"/>
          <c:order val="2"/>
          <c:tx>
            <c:v>DockPred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3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Sheet1!$G$2:$G$103</c:f>
              <c:numCache>
                <c:formatCode>General</c:formatCode>
                <c:ptCount val="102"/>
                <c:pt idx="0">
                  <c:v>1</c:v>
                </c:pt>
                <c:pt idx="1">
                  <c:v>0.96363600000000005</c:v>
                </c:pt>
                <c:pt idx="2">
                  <c:v>0.94612799999999997</c:v>
                </c:pt>
                <c:pt idx="3">
                  <c:v>0.92862</c:v>
                </c:pt>
                <c:pt idx="4">
                  <c:v>0.90639700000000001</c:v>
                </c:pt>
                <c:pt idx="5">
                  <c:v>0.88619499999999995</c:v>
                </c:pt>
                <c:pt idx="6">
                  <c:v>0.86734</c:v>
                </c:pt>
                <c:pt idx="7">
                  <c:v>0.85185200000000005</c:v>
                </c:pt>
                <c:pt idx="8">
                  <c:v>0.836364</c:v>
                </c:pt>
                <c:pt idx="9">
                  <c:v>0.81818199999999996</c:v>
                </c:pt>
                <c:pt idx="10">
                  <c:v>0.80067299999999997</c:v>
                </c:pt>
                <c:pt idx="11">
                  <c:v>0.783165</c:v>
                </c:pt>
                <c:pt idx="12">
                  <c:v>0.76498299999999997</c:v>
                </c:pt>
                <c:pt idx="13">
                  <c:v>0.74814800000000004</c:v>
                </c:pt>
                <c:pt idx="14">
                  <c:v>0.729966</c:v>
                </c:pt>
                <c:pt idx="15">
                  <c:v>0.71245800000000004</c:v>
                </c:pt>
                <c:pt idx="16">
                  <c:v>0.69494900000000004</c:v>
                </c:pt>
                <c:pt idx="17">
                  <c:v>0.68215499999999996</c:v>
                </c:pt>
                <c:pt idx="18">
                  <c:v>0.67205400000000004</c:v>
                </c:pt>
                <c:pt idx="19">
                  <c:v>0.658586</c:v>
                </c:pt>
                <c:pt idx="20">
                  <c:v>0.64175099999999996</c:v>
                </c:pt>
                <c:pt idx="21">
                  <c:v>0.62491600000000003</c:v>
                </c:pt>
                <c:pt idx="22">
                  <c:v>0.61683500000000002</c:v>
                </c:pt>
                <c:pt idx="23">
                  <c:v>0.60404000000000002</c:v>
                </c:pt>
                <c:pt idx="24">
                  <c:v>0.59461299999999995</c:v>
                </c:pt>
                <c:pt idx="25">
                  <c:v>0.58383799999999997</c:v>
                </c:pt>
                <c:pt idx="26">
                  <c:v>0.56767699999999999</c:v>
                </c:pt>
                <c:pt idx="27">
                  <c:v>0.55151499999999998</c:v>
                </c:pt>
                <c:pt idx="28">
                  <c:v>0.54074100000000003</c:v>
                </c:pt>
                <c:pt idx="29">
                  <c:v>0.535354</c:v>
                </c:pt>
                <c:pt idx="30">
                  <c:v>0.52659900000000004</c:v>
                </c:pt>
                <c:pt idx="31">
                  <c:v>0.51851899999999995</c:v>
                </c:pt>
                <c:pt idx="32">
                  <c:v>0.50100999999999996</c:v>
                </c:pt>
                <c:pt idx="33">
                  <c:v>0.49023600000000001</c:v>
                </c:pt>
                <c:pt idx="34">
                  <c:v>0.48013499999999998</c:v>
                </c:pt>
                <c:pt idx="35">
                  <c:v>0.46936</c:v>
                </c:pt>
                <c:pt idx="36">
                  <c:v>0.45925899999999997</c:v>
                </c:pt>
                <c:pt idx="37">
                  <c:v>0.45050499999999999</c:v>
                </c:pt>
                <c:pt idx="38">
                  <c:v>0.44309799999999999</c:v>
                </c:pt>
                <c:pt idx="39">
                  <c:v>0.428956</c:v>
                </c:pt>
                <c:pt idx="40">
                  <c:v>0.41952899999999999</c:v>
                </c:pt>
                <c:pt idx="41">
                  <c:v>0.40740700000000002</c:v>
                </c:pt>
                <c:pt idx="42">
                  <c:v>0.39393899999999998</c:v>
                </c:pt>
                <c:pt idx="43">
                  <c:v>0.38383800000000001</c:v>
                </c:pt>
                <c:pt idx="44">
                  <c:v>0.37373699999999999</c:v>
                </c:pt>
                <c:pt idx="45">
                  <c:v>0.36767699999999998</c:v>
                </c:pt>
                <c:pt idx="46">
                  <c:v>0.35959600000000003</c:v>
                </c:pt>
                <c:pt idx="47">
                  <c:v>0.34612799999999999</c:v>
                </c:pt>
                <c:pt idx="48">
                  <c:v>0.34074100000000002</c:v>
                </c:pt>
                <c:pt idx="49">
                  <c:v>0.334007</c:v>
                </c:pt>
                <c:pt idx="50">
                  <c:v>0.32659899999999997</c:v>
                </c:pt>
                <c:pt idx="51">
                  <c:v>0.32053900000000002</c:v>
                </c:pt>
                <c:pt idx="52">
                  <c:v>0.31178499999999998</c:v>
                </c:pt>
                <c:pt idx="53">
                  <c:v>0.30639699999999997</c:v>
                </c:pt>
                <c:pt idx="54">
                  <c:v>0.29898999999999998</c:v>
                </c:pt>
                <c:pt idx="55">
                  <c:v>0.29225600000000002</c:v>
                </c:pt>
                <c:pt idx="56">
                  <c:v>0.28282800000000002</c:v>
                </c:pt>
                <c:pt idx="57">
                  <c:v>0.27744099999999999</c:v>
                </c:pt>
                <c:pt idx="58">
                  <c:v>0.26734000000000002</c:v>
                </c:pt>
                <c:pt idx="59">
                  <c:v>0.25858599999999998</c:v>
                </c:pt>
                <c:pt idx="60">
                  <c:v>0.25050499999999998</c:v>
                </c:pt>
                <c:pt idx="61">
                  <c:v>0.24107700000000001</c:v>
                </c:pt>
                <c:pt idx="62">
                  <c:v>0.232323</c:v>
                </c:pt>
                <c:pt idx="63">
                  <c:v>0.224916</c:v>
                </c:pt>
                <c:pt idx="64">
                  <c:v>0.216835</c:v>
                </c:pt>
                <c:pt idx="65">
                  <c:v>0.21548800000000001</c:v>
                </c:pt>
                <c:pt idx="66">
                  <c:v>0.21077399999999999</c:v>
                </c:pt>
                <c:pt idx="67">
                  <c:v>0.20740700000000001</c:v>
                </c:pt>
                <c:pt idx="68">
                  <c:v>0.196633</c:v>
                </c:pt>
                <c:pt idx="69">
                  <c:v>0.19191900000000001</c:v>
                </c:pt>
                <c:pt idx="70">
                  <c:v>0.18518499999999999</c:v>
                </c:pt>
                <c:pt idx="71">
                  <c:v>0.17979800000000001</c:v>
                </c:pt>
                <c:pt idx="72">
                  <c:v>0.173737</c:v>
                </c:pt>
                <c:pt idx="73">
                  <c:v>0.16902400000000001</c:v>
                </c:pt>
                <c:pt idx="74">
                  <c:v>0.16498299999999999</c:v>
                </c:pt>
                <c:pt idx="75">
                  <c:v>0.15892300000000001</c:v>
                </c:pt>
                <c:pt idx="76">
                  <c:v>0.14949499999999999</c:v>
                </c:pt>
                <c:pt idx="77">
                  <c:v>0.14141400000000001</c:v>
                </c:pt>
                <c:pt idx="78">
                  <c:v>0.13467999999999999</c:v>
                </c:pt>
                <c:pt idx="79">
                  <c:v>0.13131300000000001</c:v>
                </c:pt>
                <c:pt idx="80">
                  <c:v>0.12592600000000001</c:v>
                </c:pt>
                <c:pt idx="81">
                  <c:v>0.12188599999999999</c:v>
                </c:pt>
                <c:pt idx="82">
                  <c:v>0.118519</c:v>
                </c:pt>
                <c:pt idx="83">
                  <c:v>0.113131</c:v>
                </c:pt>
                <c:pt idx="84">
                  <c:v>0.10639700000000001</c:v>
                </c:pt>
                <c:pt idx="85">
                  <c:v>9.8989999999999995E-2</c:v>
                </c:pt>
                <c:pt idx="86">
                  <c:v>9.2928999999999998E-2</c:v>
                </c:pt>
                <c:pt idx="87">
                  <c:v>8.7541999999999995E-2</c:v>
                </c:pt>
                <c:pt idx="88">
                  <c:v>8.2155000000000006E-2</c:v>
                </c:pt>
                <c:pt idx="89">
                  <c:v>8.0134999999999998E-2</c:v>
                </c:pt>
                <c:pt idx="90">
                  <c:v>7.4074000000000001E-2</c:v>
                </c:pt>
                <c:pt idx="91">
                  <c:v>7.1379999999999999E-2</c:v>
                </c:pt>
                <c:pt idx="92">
                  <c:v>6.6667000000000004E-2</c:v>
                </c:pt>
                <c:pt idx="93">
                  <c:v>6.1279E-2</c:v>
                </c:pt>
                <c:pt idx="94">
                  <c:v>5.6565999999999998E-2</c:v>
                </c:pt>
                <c:pt idx="95">
                  <c:v>5.5891999999999997E-2</c:v>
                </c:pt>
                <c:pt idx="96">
                  <c:v>5.1178000000000001E-2</c:v>
                </c:pt>
                <c:pt idx="97">
                  <c:v>4.6464999999999999E-2</c:v>
                </c:pt>
                <c:pt idx="98">
                  <c:v>4.4443999999999997E-2</c:v>
                </c:pt>
                <c:pt idx="99">
                  <c:v>4.0404000000000002E-2</c:v>
                </c:pt>
                <c:pt idx="100">
                  <c:v>3.771E-2</c:v>
                </c:pt>
                <c:pt idx="101">
                  <c:v>0</c:v>
                </c:pt>
              </c:numCache>
            </c:numRef>
          </c:xVal>
          <c:yVal>
            <c:numRef>
              <c:f>Sheet1!$F$2:$F$103</c:f>
              <c:numCache>
                <c:formatCode>General</c:formatCode>
                <c:ptCount val="102"/>
                <c:pt idx="0">
                  <c:v>5.1693999999999997E-2</c:v>
                </c:pt>
                <c:pt idx="1">
                  <c:v>8.8126999999999997E-2</c:v>
                </c:pt>
                <c:pt idx="2">
                  <c:v>0.102742</c:v>
                </c:pt>
                <c:pt idx="3">
                  <c:v>0.115243</c:v>
                </c:pt>
                <c:pt idx="4">
                  <c:v>0.12571199999999999</c:v>
                </c:pt>
                <c:pt idx="5">
                  <c:v>0.134299</c:v>
                </c:pt>
                <c:pt idx="6">
                  <c:v>0.14260400000000001</c:v>
                </c:pt>
                <c:pt idx="7">
                  <c:v>0.15043400000000001</c:v>
                </c:pt>
                <c:pt idx="8">
                  <c:v>0.15681800000000001</c:v>
                </c:pt>
                <c:pt idx="9">
                  <c:v>0.163526</c:v>
                </c:pt>
                <c:pt idx="10">
                  <c:v>0.16949400000000001</c:v>
                </c:pt>
                <c:pt idx="11">
                  <c:v>0.17621200000000001</c:v>
                </c:pt>
                <c:pt idx="12">
                  <c:v>0.18132499999999999</c:v>
                </c:pt>
                <c:pt idx="13">
                  <c:v>0.18706900000000001</c:v>
                </c:pt>
                <c:pt idx="14">
                  <c:v>0.19233500000000001</c:v>
                </c:pt>
                <c:pt idx="15">
                  <c:v>0.19749900000000001</c:v>
                </c:pt>
                <c:pt idx="16">
                  <c:v>0.201878</c:v>
                </c:pt>
                <c:pt idx="17">
                  <c:v>0.20711499999999999</c:v>
                </c:pt>
                <c:pt idx="18">
                  <c:v>0.212476</c:v>
                </c:pt>
                <c:pt idx="19">
                  <c:v>0.21718899999999999</c:v>
                </c:pt>
                <c:pt idx="20">
                  <c:v>0.2205</c:v>
                </c:pt>
                <c:pt idx="21">
                  <c:v>0.22464300000000001</c:v>
                </c:pt>
                <c:pt idx="22">
                  <c:v>0.23113800000000001</c:v>
                </c:pt>
                <c:pt idx="23">
                  <c:v>0.236675</c:v>
                </c:pt>
                <c:pt idx="24">
                  <c:v>0.24258199999999999</c:v>
                </c:pt>
                <c:pt idx="25">
                  <c:v>0.24714900000000001</c:v>
                </c:pt>
                <c:pt idx="26">
                  <c:v>0.24992600000000001</c:v>
                </c:pt>
                <c:pt idx="27">
                  <c:v>0.252388</c:v>
                </c:pt>
                <c:pt idx="28">
                  <c:v>0.25770199999999999</c:v>
                </c:pt>
                <c:pt idx="29">
                  <c:v>0.26420700000000003</c:v>
                </c:pt>
                <c:pt idx="30">
                  <c:v>0.26974799999999999</c:v>
                </c:pt>
                <c:pt idx="31">
                  <c:v>0.27450999999999998</c:v>
                </c:pt>
                <c:pt idx="32">
                  <c:v>0.27443699999999999</c:v>
                </c:pt>
                <c:pt idx="33">
                  <c:v>0.27914099999999997</c:v>
                </c:pt>
                <c:pt idx="34">
                  <c:v>0.28204099999999999</c:v>
                </c:pt>
                <c:pt idx="35">
                  <c:v>0.28460600000000003</c:v>
                </c:pt>
                <c:pt idx="36">
                  <c:v>0.29033599999999998</c:v>
                </c:pt>
                <c:pt idx="37">
                  <c:v>0.294325</c:v>
                </c:pt>
                <c:pt idx="38">
                  <c:v>0.29949900000000002</c:v>
                </c:pt>
                <c:pt idx="39">
                  <c:v>0.302757</c:v>
                </c:pt>
                <c:pt idx="40">
                  <c:v>0.30689699999999998</c:v>
                </c:pt>
                <c:pt idx="41">
                  <c:v>0.31009700000000001</c:v>
                </c:pt>
                <c:pt idx="42">
                  <c:v>0.31333699999999998</c:v>
                </c:pt>
                <c:pt idx="43">
                  <c:v>0.31754900000000003</c:v>
                </c:pt>
                <c:pt idx="44">
                  <c:v>0.32025399999999998</c:v>
                </c:pt>
                <c:pt idx="45">
                  <c:v>0.32596999999999998</c:v>
                </c:pt>
                <c:pt idx="46">
                  <c:v>0.32962999999999998</c:v>
                </c:pt>
                <c:pt idx="47">
                  <c:v>0.32885500000000001</c:v>
                </c:pt>
                <c:pt idx="48">
                  <c:v>0.33643600000000001</c:v>
                </c:pt>
                <c:pt idx="49">
                  <c:v>0.33972599999999997</c:v>
                </c:pt>
                <c:pt idx="50">
                  <c:v>0.34324100000000002</c:v>
                </c:pt>
                <c:pt idx="51">
                  <c:v>0.346939</c:v>
                </c:pt>
                <c:pt idx="52">
                  <c:v>0.35209099999999999</c:v>
                </c:pt>
                <c:pt idx="53">
                  <c:v>0.35686299999999999</c:v>
                </c:pt>
                <c:pt idx="54">
                  <c:v>0.359514</c:v>
                </c:pt>
                <c:pt idx="55">
                  <c:v>0.36593599999999998</c:v>
                </c:pt>
                <c:pt idx="56">
                  <c:v>0.36713299999999999</c:v>
                </c:pt>
                <c:pt idx="57">
                  <c:v>0.37217699999999998</c:v>
                </c:pt>
                <c:pt idx="58">
                  <c:v>0.370336</c:v>
                </c:pt>
                <c:pt idx="59">
                  <c:v>0.36887599999999998</c:v>
                </c:pt>
                <c:pt idx="60">
                  <c:v>0.37088700000000002</c:v>
                </c:pt>
                <c:pt idx="61">
                  <c:v>0.37330600000000003</c:v>
                </c:pt>
                <c:pt idx="62">
                  <c:v>0.372973</c:v>
                </c:pt>
                <c:pt idx="63">
                  <c:v>0.37402000000000002</c:v>
                </c:pt>
                <c:pt idx="64">
                  <c:v>0.371396</c:v>
                </c:pt>
                <c:pt idx="65">
                  <c:v>0.39555000000000001</c:v>
                </c:pt>
                <c:pt idx="66">
                  <c:v>0.40387099999999998</c:v>
                </c:pt>
                <c:pt idx="67">
                  <c:v>0.41904799999999998</c:v>
                </c:pt>
                <c:pt idx="68">
                  <c:v>0.42752600000000002</c:v>
                </c:pt>
                <c:pt idx="69">
                  <c:v>0.439137</c:v>
                </c:pt>
                <c:pt idx="70">
                  <c:v>0.44498399999999999</c:v>
                </c:pt>
                <c:pt idx="71">
                  <c:v>0.45408199999999999</c:v>
                </c:pt>
                <c:pt idx="72">
                  <c:v>0.45502599999999999</c:v>
                </c:pt>
                <c:pt idx="73">
                  <c:v>0.45970699999999998</c:v>
                </c:pt>
                <c:pt idx="74">
                  <c:v>0.46313799999999999</c:v>
                </c:pt>
                <c:pt idx="75">
                  <c:v>0.47389599999999998</c:v>
                </c:pt>
                <c:pt idx="76">
                  <c:v>0.47033900000000001</c:v>
                </c:pt>
                <c:pt idx="77">
                  <c:v>0.46460200000000001</c:v>
                </c:pt>
                <c:pt idx="78">
                  <c:v>0.46403699999999998</c:v>
                </c:pt>
                <c:pt idx="79">
                  <c:v>0.47101399999999999</c:v>
                </c:pt>
                <c:pt idx="80">
                  <c:v>0.47461900000000001</c:v>
                </c:pt>
                <c:pt idx="81">
                  <c:v>0.48138300000000001</c:v>
                </c:pt>
                <c:pt idx="82">
                  <c:v>0.49717499999999998</c:v>
                </c:pt>
                <c:pt idx="83">
                  <c:v>0.494118</c:v>
                </c:pt>
                <c:pt idx="84">
                  <c:v>0.49068299999999998</c:v>
                </c:pt>
                <c:pt idx="85">
                  <c:v>0.485149</c:v>
                </c:pt>
                <c:pt idx="86">
                  <c:v>0.47750900000000002</c:v>
                </c:pt>
                <c:pt idx="87">
                  <c:v>0.48148099999999999</c:v>
                </c:pt>
                <c:pt idx="88">
                  <c:v>0.48031499999999999</c:v>
                </c:pt>
                <c:pt idx="89">
                  <c:v>0.48374</c:v>
                </c:pt>
                <c:pt idx="90">
                  <c:v>0.48034900000000003</c:v>
                </c:pt>
                <c:pt idx="91">
                  <c:v>0.49074099999999998</c:v>
                </c:pt>
                <c:pt idx="92">
                  <c:v>0.495</c:v>
                </c:pt>
                <c:pt idx="93">
                  <c:v>0.49726799999999999</c:v>
                </c:pt>
                <c:pt idx="94">
                  <c:v>0.48837199999999997</c:v>
                </c:pt>
                <c:pt idx="95">
                  <c:v>0.50302999999999998</c:v>
                </c:pt>
                <c:pt idx="96">
                  <c:v>0.50331099999999995</c:v>
                </c:pt>
                <c:pt idx="97">
                  <c:v>0.50365000000000004</c:v>
                </c:pt>
                <c:pt idx="98">
                  <c:v>0.50381699999999996</c:v>
                </c:pt>
                <c:pt idx="99">
                  <c:v>0.49180299999999999</c:v>
                </c:pt>
                <c:pt idx="100">
                  <c:v>0.51851899999999995</c:v>
                </c:pt>
                <c:pt idx="101">
                  <c:v>0.51851899999999995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70-564E-AE55-D33EE7CE2407}"/>
            </c:ext>
          </c:extLst>
        </c:ser>
        <c:ser>
          <c:idx val="3"/>
          <c:order val="3"/>
          <c:tx>
            <c:v>Meta-DPI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Sheet1!$I$2:$I$92</c:f>
              <c:numCache>
                <c:formatCode>General</c:formatCode>
                <c:ptCount val="9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0.92929300000000004</c:v>
                </c:pt>
                <c:pt idx="4">
                  <c:v>0.83097600000000005</c:v>
                </c:pt>
                <c:pt idx="5">
                  <c:v>0.77710400000000002</c:v>
                </c:pt>
                <c:pt idx="6">
                  <c:v>0.72525300000000004</c:v>
                </c:pt>
                <c:pt idx="7">
                  <c:v>0.68754199999999999</c:v>
                </c:pt>
                <c:pt idx="8">
                  <c:v>0.64983199999999997</c:v>
                </c:pt>
                <c:pt idx="9">
                  <c:v>0.62424199999999996</c:v>
                </c:pt>
                <c:pt idx="10">
                  <c:v>0.6</c:v>
                </c:pt>
                <c:pt idx="11">
                  <c:v>0.58585900000000002</c:v>
                </c:pt>
                <c:pt idx="12">
                  <c:v>0.56430999999999998</c:v>
                </c:pt>
                <c:pt idx="13">
                  <c:v>0.54814799999999997</c:v>
                </c:pt>
                <c:pt idx="14">
                  <c:v>0.52929300000000001</c:v>
                </c:pt>
                <c:pt idx="15">
                  <c:v>0.51649800000000001</c:v>
                </c:pt>
                <c:pt idx="16">
                  <c:v>0.49898999999999999</c:v>
                </c:pt>
                <c:pt idx="17">
                  <c:v>0.484848</c:v>
                </c:pt>
                <c:pt idx="18">
                  <c:v>0.47676800000000003</c:v>
                </c:pt>
                <c:pt idx="19">
                  <c:v>0.46801300000000001</c:v>
                </c:pt>
                <c:pt idx="20">
                  <c:v>0.45791199999999999</c:v>
                </c:pt>
                <c:pt idx="21">
                  <c:v>0.44983200000000001</c:v>
                </c:pt>
                <c:pt idx="22">
                  <c:v>0.43973099999999998</c:v>
                </c:pt>
                <c:pt idx="23">
                  <c:v>0.43299700000000002</c:v>
                </c:pt>
                <c:pt idx="24">
                  <c:v>0.426263</c:v>
                </c:pt>
                <c:pt idx="25">
                  <c:v>0.41616199999999998</c:v>
                </c:pt>
                <c:pt idx="26">
                  <c:v>0.40201999999999999</c:v>
                </c:pt>
                <c:pt idx="27">
                  <c:v>0.393266</c:v>
                </c:pt>
                <c:pt idx="28">
                  <c:v>0.38181799999999999</c:v>
                </c:pt>
                <c:pt idx="29">
                  <c:v>0.369697</c:v>
                </c:pt>
                <c:pt idx="30">
                  <c:v>0.357576</c:v>
                </c:pt>
                <c:pt idx="31">
                  <c:v>0.34882200000000002</c:v>
                </c:pt>
                <c:pt idx="32">
                  <c:v>0.33939399999999997</c:v>
                </c:pt>
                <c:pt idx="33">
                  <c:v>0.32996599999999998</c:v>
                </c:pt>
                <c:pt idx="34">
                  <c:v>0.318519</c:v>
                </c:pt>
                <c:pt idx="35">
                  <c:v>0.30976399999999998</c:v>
                </c:pt>
                <c:pt idx="36">
                  <c:v>0.30235699999999999</c:v>
                </c:pt>
                <c:pt idx="37">
                  <c:v>0.293603</c:v>
                </c:pt>
                <c:pt idx="38">
                  <c:v>0.29023599999999999</c:v>
                </c:pt>
                <c:pt idx="39">
                  <c:v>0.27878799999999998</c:v>
                </c:pt>
                <c:pt idx="40">
                  <c:v>0.27407399999999998</c:v>
                </c:pt>
                <c:pt idx="41">
                  <c:v>0.26599299999999998</c:v>
                </c:pt>
                <c:pt idx="42">
                  <c:v>0.25791199999999997</c:v>
                </c:pt>
                <c:pt idx="43">
                  <c:v>0.24915799999999999</c:v>
                </c:pt>
                <c:pt idx="44">
                  <c:v>0.245118</c:v>
                </c:pt>
                <c:pt idx="45">
                  <c:v>0.24107700000000001</c:v>
                </c:pt>
                <c:pt idx="46">
                  <c:v>0.232323</c:v>
                </c:pt>
                <c:pt idx="47">
                  <c:v>0.226936</c:v>
                </c:pt>
                <c:pt idx="48">
                  <c:v>0.22087499999999999</c:v>
                </c:pt>
                <c:pt idx="49">
                  <c:v>0.21616199999999999</c:v>
                </c:pt>
                <c:pt idx="50">
                  <c:v>0.211448</c:v>
                </c:pt>
                <c:pt idx="51">
                  <c:v>0.20606099999999999</c:v>
                </c:pt>
                <c:pt idx="52">
                  <c:v>0.19797999999999999</c:v>
                </c:pt>
                <c:pt idx="53">
                  <c:v>0.18989900000000001</c:v>
                </c:pt>
                <c:pt idx="54">
                  <c:v>0.188552</c:v>
                </c:pt>
                <c:pt idx="55">
                  <c:v>0.17441100000000001</c:v>
                </c:pt>
                <c:pt idx="56">
                  <c:v>0.16902400000000001</c:v>
                </c:pt>
                <c:pt idx="57">
                  <c:v>0.155556</c:v>
                </c:pt>
                <c:pt idx="58">
                  <c:v>0.150842</c:v>
                </c:pt>
                <c:pt idx="59">
                  <c:v>0.145455</c:v>
                </c:pt>
                <c:pt idx="60">
                  <c:v>0.14141400000000001</c:v>
                </c:pt>
                <c:pt idx="61">
                  <c:v>0.13400699999999999</c:v>
                </c:pt>
                <c:pt idx="62">
                  <c:v>0.123906</c:v>
                </c:pt>
                <c:pt idx="63">
                  <c:v>0.12053899999999999</c:v>
                </c:pt>
                <c:pt idx="64">
                  <c:v>0.118519</c:v>
                </c:pt>
                <c:pt idx="65">
                  <c:v>0.113131</c:v>
                </c:pt>
                <c:pt idx="66">
                  <c:v>0.10639700000000001</c:v>
                </c:pt>
                <c:pt idx="67">
                  <c:v>0.102357</c:v>
                </c:pt>
                <c:pt idx="68">
                  <c:v>9.7642999999999994E-2</c:v>
                </c:pt>
                <c:pt idx="69">
                  <c:v>9.1581999999999997E-2</c:v>
                </c:pt>
                <c:pt idx="70">
                  <c:v>8.3502000000000007E-2</c:v>
                </c:pt>
                <c:pt idx="71">
                  <c:v>7.6768000000000003E-2</c:v>
                </c:pt>
                <c:pt idx="72">
                  <c:v>7.1379999999999999E-2</c:v>
                </c:pt>
                <c:pt idx="73">
                  <c:v>6.3299999999999995E-2</c:v>
                </c:pt>
                <c:pt idx="74">
                  <c:v>5.8585999999999999E-2</c:v>
                </c:pt>
                <c:pt idx="75">
                  <c:v>5.3199000000000003E-2</c:v>
                </c:pt>
                <c:pt idx="76">
                  <c:v>4.9158E-2</c:v>
                </c:pt>
                <c:pt idx="77">
                  <c:v>4.4443999999999997E-2</c:v>
                </c:pt>
                <c:pt idx="78">
                  <c:v>3.5017E-2</c:v>
                </c:pt>
                <c:pt idx="79">
                  <c:v>3.3669999999999999E-2</c:v>
                </c:pt>
                <c:pt idx="80">
                  <c:v>3.0303E-2</c:v>
                </c:pt>
                <c:pt idx="81">
                  <c:v>2.7609000000000002E-2</c:v>
                </c:pt>
                <c:pt idx="82">
                  <c:v>2.2896E-2</c:v>
                </c:pt>
                <c:pt idx="83">
                  <c:v>2.0875000000000001E-2</c:v>
                </c:pt>
                <c:pt idx="84">
                  <c:v>1.4815E-2</c:v>
                </c:pt>
                <c:pt idx="85">
                  <c:v>1.2795000000000001E-2</c:v>
                </c:pt>
                <c:pt idx="86">
                  <c:v>1.0774000000000001E-2</c:v>
                </c:pt>
                <c:pt idx="87">
                  <c:v>8.7539999999999996E-3</c:v>
                </c:pt>
                <c:pt idx="88">
                  <c:v>6.0610000000000004E-3</c:v>
                </c:pt>
                <c:pt idx="89">
                  <c:v>2.6940000000000002E-3</c:v>
                </c:pt>
                <c:pt idx="90">
                  <c:v>0</c:v>
                </c:pt>
              </c:numCache>
            </c:numRef>
          </c:xVal>
          <c:yVal>
            <c:numRef>
              <c:f>Sheet1!$H$2:$H$92</c:f>
              <c:numCache>
                <c:formatCode>General</c:formatCode>
                <c:ptCount val="91"/>
                <c:pt idx="0">
                  <c:v>5.1694999999999998E-2</c:v>
                </c:pt>
                <c:pt idx="1">
                  <c:v>5.1855999999999999E-2</c:v>
                </c:pt>
                <c:pt idx="2">
                  <c:v>5.1855999999999999E-2</c:v>
                </c:pt>
                <c:pt idx="3">
                  <c:v>0.11490400000000001</c:v>
                </c:pt>
                <c:pt idx="4">
                  <c:v>0.16413900000000001</c:v>
                </c:pt>
                <c:pt idx="5">
                  <c:v>0.19559299999999999</c:v>
                </c:pt>
                <c:pt idx="6">
                  <c:v>0.215443</c:v>
                </c:pt>
                <c:pt idx="7">
                  <c:v>0.23241500000000001</c:v>
                </c:pt>
                <c:pt idx="8">
                  <c:v>0.24623600000000001</c:v>
                </c:pt>
                <c:pt idx="9">
                  <c:v>0.25966400000000001</c:v>
                </c:pt>
                <c:pt idx="10">
                  <c:v>0.26926600000000001</c:v>
                </c:pt>
                <c:pt idx="11">
                  <c:v>0.28338799999999997</c:v>
                </c:pt>
                <c:pt idx="12">
                  <c:v>0.29249599999999998</c:v>
                </c:pt>
                <c:pt idx="13">
                  <c:v>0.300037</c:v>
                </c:pt>
                <c:pt idx="14">
                  <c:v>0.30429699999999998</c:v>
                </c:pt>
                <c:pt idx="15">
                  <c:v>0.31178899999999998</c:v>
                </c:pt>
                <c:pt idx="16">
                  <c:v>0.31653100000000001</c:v>
                </c:pt>
                <c:pt idx="17">
                  <c:v>0.32157200000000002</c:v>
                </c:pt>
                <c:pt idx="18">
                  <c:v>0.330841</c:v>
                </c:pt>
                <c:pt idx="19">
                  <c:v>0.33952100000000002</c:v>
                </c:pt>
                <c:pt idx="20">
                  <c:v>0.34925499999999998</c:v>
                </c:pt>
                <c:pt idx="21">
                  <c:v>0.35836899999999999</c:v>
                </c:pt>
                <c:pt idx="22">
                  <c:v>0.366031</c:v>
                </c:pt>
                <c:pt idx="23">
                  <c:v>0.37427199999999999</c:v>
                </c:pt>
                <c:pt idx="24">
                  <c:v>0.38247700000000001</c:v>
                </c:pt>
                <c:pt idx="25">
                  <c:v>0.38966000000000001</c:v>
                </c:pt>
                <c:pt idx="26">
                  <c:v>0.39588899999999999</c:v>
                </c:pt>
                <c:pt idx="27">
                  <c:v>0.40359400000000001</c:v>
                </c:pt>
                <c:pt idx="28">
                  <c:v>0.41417100000000001</c:v>
                </c:pt>
                <c:pt idx="29">
                  <c:v>0.42857099999999998</c:v>
                </c:pt>
                <c:pt idx="30">
                  <c:v>0.43848100000000001</c:v>
                </c:pt>
                <c:pt idx="31">
                  <c:v>0.44197999999999998</c:v>
                </c:pt>
                <c:pt idx="32">
                  <c:v>0.45</c:v>
                </c:pt>
                <c:pt idx="33">
                  <c:v>0.45412400000000003</c:v>
                </c:pt>
                <c:pt idx="34">
                  <c:v>0.463725</c:v>
                </c:pt>
                <c:pt idx="35">
                  <c:v>0.47373799999999999</c:v>
                </c:pt>
                <c:pt idx="36">
                  <c:v>0.47918899999999998</c:v>
                </c:pt>
                <c:pt idx="37">
                  <c:v>0.48552299999999998</c:v>
                </c:pt>
                <c:pt idx="38">
                  <c:v>0.49200899999999997</c:v>
                </c:pt>
                <c:pt idx="39">
                  <c:v>0.49759599999999998</c:v>
                </c:pt>
                <c:pt idx="40">
                  <c:v>0.50496300000000005</c:v>
                </c:pt>
                <c:pt idx="41">
                  <c:v>0.51769299999999996</c:v>
                </c:pt>
                <c:pt idx="42">
                  <c:v>0.521088</c:v>
                </c:pt>
                <c:pt idx="43">
                  <c:v>0.52706600000000003</c:v>
                </c:pt>
                <c:pt idx="44">
                  <c:v>0.52983999999999998</c:v>
                </c:pt>
                <c:pt idx="45">
                  <c:v>0.54160399999999997</c:v>
                </c:pt>
                <c:pt idx="46">
                  <c:v>0.54849000000000003</c:v>
                </c:pt>
                <c:pt idx="47">
                  <c:v>0.56073200000000001</c:v>
                </c:pt>
                <c:pt idx="48">
                  <c:v>0.56164400000000003</c:v>
                </c:pt>
                <c:pt idx="49">
                  <c:v>0.56414799999999998</c:v>
                </c:pt>
                <c:pt idx="50">
                  <c:v>0.56373399999999996</c:v>
                </c:pt>
                <c:pt idx="51">
                  <c:v>0.56666700000000003</c:v>
                </c:pt>
                <c:pt idx="52">
                  <c:v>0.57647099999999996</c:v>
                </c:pt>
                <c:pt idx="53">
                  <c:v>0.57786899999999997</c:v>
                </c:pt>
                <c:pt idx="54">
                  <c:v>0.59701499999999996</c:v>
                </c:pt>
                <c:pt idx="55">
                  <c:v>0.59677400000000003</c:v>
                </c:pt>
                <c:pt idx="56">
                  <c:v>0.60047799999999996</c:v>
                </c:pt>
                <c:pt idx="57">
                  <c:v>0.60313300000000003</c:v>
                </c:pt>
                <c:pt idx="58">
                  <c:v>0.61035399999999995</c:v>
                </c:pt>
                <c:pt idx="59">
                  <c:v>0.61189800000000005</c:v>
                </c:pt>
                <c:pt idx="60">
                  <c:v>0.62314499999999995</c:v>
                </c:pt>
                <c:pt idx="61">
                  <c:v>0.61993799999999999</c:v>
                </c:pt>
                <c:pt idx="62">
                  <c:v>0.619529</c:v>
                </c:pt>
                <c:pt idx="63">
                  <c:v>0.63701099999999999</c:v>
                </c:pt>
                <c:pt idx="64">
                  <c:v>0.65185199999999999</c:v>
                </c:pt>
                <c:pt idx="65">
                  <c:v>0.66141700000000003</c:v>
                </c:pt>
                <c:pt idx="66">
                  <c:v>0.65833299999999995</c:v>
                </c:pt>
                <c:pt idx="67">
                  <c:v>0.67555600000000005</c:v>
                </c:pt>
                <c:pt idx="68">
                  <c:v>0.67757000000000001</c:v>
                </c:pt>
                <c:pt idx="69">
                  <c:v>0.68</c:v>
                </c:pt>
                <c:pt idx="70">
                  <c:v>0.69273700000000005</c:v>
                </c:pt>
                <c:pt idx="71">
                  <c:v>0.67857100000000004</c:v>
                </c:pt>
                <c:pt idx="72">
                  <c:v>0.67515899999999995</c:v>
                </c:pt>
                <c:pt idx="73">
                  <c:v>0.68115899999999996</c:v>
                </c:pt>
                <c:pt idx="74">
                  <c:v>0.71311500000000005</c:v>
                </c:pt>
                <c:pt idx="75">
                  <c:v>0.70535700000000001</c:v>
                </c:pt>
                <c:pt idx="76">
                  <c:v>0.73737399999999997</c:v>
                </c:pt>
                <c:pt idx="77">
                  <c:v>0.717391</c:v>
                </c:pt>
                <c:pt idx="78">
                  <c:v>0.67532499999999995</c:v>
                </c:pt>
                <c:pt idx="79">
                  <c:v>0.735294</c:v>
                </c:pt>
                <c:pt idx="80">
                  <c:v>0.73770500000000006</c:v>
                </c:pt>
                <c:pt idx="81">
                  <c:v>0.74545499999999998</c:v>
                </c:pt>
                <c:pt idx="82">
                  <c:v>0.70833299999999999</c:v>
                </c:pt>
                <c:pt idx="83">
                  <c:v>0.70454499999999998</c:v>
                </c:pt>
                <c:pt idx="84">
                  <c:v>0.62857099999999999</c:v>
                </c:pt>
                <c:pt idx="85">
                  <c:v>0.67857100000000004</c:v>
                </c:pt>
                <c:pt idx="86">
                  <c:v>0.66666700000000001</c:v>
                </c:pt>
                <c:pt idx="87">
                  <c:v>0.68421100000000001</c:v>
                </c:pt>
                <c:pt idx="88">
                  <c:v>0.69230800000000003</c:v>
                </c:pt>
                <c:pt idx="89">
                  <c:v>0.66666700000000001</c:v>
                </c:pt>
                <c:pt idx="90">
                  <c:v>0.66666700000000001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770-564E-AE55-D33EE7CE2407}"/>
            </c:ext>
          </c:extLst>
        </c:ser>
        <c:ser>
          <c:idx val="4"/>
          <c:order val="4"/>
          <c:tx>
            <c:v>Unskilled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5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Sheet1!$N$2:$N$3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Sheet1!$O$2:$O$3</c:f>
              <c:numCache>
                <c:formatCode>General</c:formatCode>
                <c:ptCount val="2"/>
                <c:pt idx="0">
                  <c:v>5.1693999999999997E-2</c:v>
                </c:pt>
                <c:pt idx="1">
                  <c:v>5.1693999999999997E-2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770-564E-AE55-D33EE7CE2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768"/>
        <c:axId val="189486384"/>
      </c:scatterChart>
      <c:valAx>
        <c:axId val="1527107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Recall</a:t>
                </a:r>
              </a:p>
            </c:rich>
          </c:tx>
          <c:layout>
            <c:manualLayout>
              <c:xMode val="edge"/>
              <c:yMode val="edge"/>
              <c:x val="0.50690116030185939"/>
              <c:y val="0.952933617653377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86384"/>
        <c:crosses val="autoZero"/>
        <c:crossBetween val="midCat"/>
      </c:valAx>
      <c:valAx>
        <c:axId val="1894863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Precision</a:t>
                </a:r>
              </a:p>
            </c:rich>
          </c:tx>
          <c:layout>
            <c:manualLayout>
              <c:xMode val="edge"/>
              <c:yMode val="edge"/>
              <c:x val="1.4812064914966795E-2"/>
              <c:y val="0.377356520274537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74250703202825"/>
          <c:y val="0.16549637177705728"/>
          <c:w val="0.59224765237209409"/>
          <c:h val="0.242703271716703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NOX</a:t>
            </a:r>
            <a:r>
              <a:rPr lang="en-US" baseline="0" dirty="0"/>
              <a:t> Metamethod PR</a:t>
            </a:r>
            <a:endParaRPr lang="en-US" dirty="0"/>
          </a:p>
        </c:rich>
      </c:tx>
      <c:layout>
        <c:manualLayout>
          <c:xMode val="edge"/>
          <c:yMode val="edge"/>
          <c:x val="0.31120070452746157"/>
          <c:y val="3.10679699520318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943535904165808E-2"/>
          <c:y val="0.13142952571810287"/>
          <c:w val="0.8732423320882966"/>
          <c:h val="0.72467638689452396"/>
        </c:manualLayout>
      </c:layout>
      <c:scatterChart>
        <c:scatterStyle val="lineMarker"/>
        <c:varyColors val="0"/>
        <c:ser>
          <c:idx val="0"/>
          <c:order val="0"/>
          <c:tx>
            <c:v>Meta-DI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Sheet1!$C$2:$C$103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0.92617400000000005</c:v>
                </c:pt>
                <c:pt idx="3">
                  <c:v>0.84952300000000003</c:v>
                </c:pt>
                <c:pt idx="4">
                  <c:v>0.79901100000000003</c:v>
                </c:pt>
                <c:pt idx="5">
                  <c:v>0.76192199999999999</c:v>
                </c:pt>
                <c:pt idx="6">
                  <c:v>0.73436900000000005</c:v>
                </c:pt>
                <c:pt idx="7">
                  <c:v>0.71070299999999997</c:v>
                </c:pt>
                <c:pt idx="8">
                  <c:v>0.68738999999999995</c:v>
                </c:pt>
                <c:pt idx="9">
                  <c:v>0.66937500000000005</c:v>
                </c:pt>
                <c:pt idx="10">
                  <c:v>0.64747399999999999</c:v>
                </c:pt>
                <c:pt idx="11">
                  <c:v>0.62557399999999996</c:v>
                </c:pt>
                <c:pt idx="12">
                  <c:v>0.59978799999999999</c:v>
                </c:pt>
                <c:pt idx="13">
                  <c:v>0.55598700000000001</c:v>
                </c:pt>
                <c:pt idx="14">
                  <c:v>0.51041999999999998</c:v>
                </c:pt>
                <c:pt idx="15">
                  <c:v>0.48675400000000002</c:v>
                </c:pt>
                <c:pt idx="16">
                  <c:v>0.45990799999999998</c:v>
                </c:pt>
                <c:pt idx="17">
                  <c:v>0.43376900000000002</c:v>
                </c:pt>
                <c:pt idx="18">
                  <c:v>0.40974899999999997</c:v>
                </c:pt>
                <c:pt idx="19">
                  <c:v>0.39314700000000002</c:v>
                </c:pt>
                <c:pt idx="20">
                  <c:v>0.37372</c:v>
                </c:pt>
                <c:pt idx="21">
                  <c:v>0.36135600000000001</c:v>
                </c:pt>
                <c:pt idx="22">
                  <c:v>0.34510800000000003</c:v>
                </c:pt>
                <c:pt idx="23">
                  <c:v>0.33027200000000001</c:v>
                </c:pt>
                <c:pt idx="24">
                  <c:v>0.31826199999999999</c:v>
                </c:pt>
                <c:pt idx="25">
                  <c:v>0.30413299999999999</c:v>
                </c:pt>
                <c:pt idx="26">
                  <c:v>0.29071000000000002</c:v>
                </c:pt>
                <c:pt idx="27">
                  <c:v>0.282939</c:v>
                </c:pt>
                <c:pt idx="28">
                  <c:v>0.26845599999999997</c:v>
                </c:pt>
                <c:pt idx="29">
                  <c:v>0.25679999999999997</c:v>
                </c:pt>
                <c:pt idx="30">
                  <c:v>0.246556</c:v>
                </c:pt>
                <c:pt idx="31">
                  <c:v>0.235959</c:v>
                </c:pt>
                <c:pt idx="32">
                  <c:v>0.22995399999999999</c:v>
                </c:pt>
                <c:pt idx="33">
                  <c:v>0.22394900000000001</c:v>
                </c:pt>
                <c:pt idx="34">
                  <c:v>0.21723799999999999</c:v>
                </c:pt>
                <c:pt idx="35">
                  <c:v>0.20840700000000001</c:v>
                </c:pt>
                <c:pt idx="36">
                  <c:v>0.20063600000000001</c:v>
                </c:pt>
                <c:pt idx="37">
                  <c:v>0.19392400000000001</c:v>
                </c:pt>
                <c:pt idx="38">
                  <c:v>0.18686</c:v>
                </c:pt>
                <c:pt idx="39">
                  <c:v>0.18332699999999999</c:v>
                </c:pt>
                <c:pt idx="40">
                  <c:v>0.176263</c:v>
                </c:pt>
                <c:pt idx="41">
                  <c:v>0.16955100000000001</c:v>
                </c:pt>
                <c:pt idx="42">
                  <c:v>0.16425300000000001</c:v>
                </c:pt>
                <c:pt idx="43">
                  <c:v>0.15860099999999999</c:v>
                </c:pt>
                <c:pt idx="44">
                  <c:v>0.15400900000000001</c:v>
                </c:pt>
                <c:pt idx="45">
                  <c:v>0.14871100000000001</c:v>
                </c:pt>
                <c:pt idx="46">
                  <c:v>0.14305899999999999</c:v>
                </c:pt>
                <c:pt idx="47">
                  <c:v>0.13564100000000001</c:v>
                </c:pt>
                <c:pt idx="48">
                  <c:v>0.12928300000000001</c:v>
                </c:pt>
                <c:pt idx="49">
                  <c:v>0.124691</c:v>
                </c:pt>
                <c:pt idx="50">
                  <c:v>0.122572</c:v>
                </c:pt>
                <c:pt idx="51">
                  <c:v>0.117273</c:v>
                </c:pt>
                <c:pt idx="52">
                  <c:v>0.111621</c:v>
                </c:pt>
                <c:pt idx="53">
                  <c:v>0.110208</c:v>
                </c:pt>
                <c:pt idx="54">
                  <c:v>0.107736</c:v>
                </c:pt>
                <c:pt idx="55">
                  <c:v>0.10385</c:v>
                </c:pt>
                <c:pt idx="56">
                  <c:v>0.101731</c:v>
                </c:pt>
                <c:pt idx="57">
                  <c:v>9.6785999999999997E-2</c:v>
                </c:pt>
                <c:pt idx="58">
                  <c:v>9.2547000000000004E-2</c:v>
                </c:pt>
                <c:pt idx="59">
                  <c:v>8.7248000000000006E-2</c:v>
                </c:pt>
                <c:pt idx="60">
                  <c:v>8.301E-2</c:v>
                </c:pt>
                <c:pt idx="61">
                  <c:v>8.0536999999999997E-2</c:v>
                </c:pt>
                <c:pt idx="62">
                  <c:v>7.7357999999999996E-2</c:v>
                </c:pt>
                <c:pt idx="63">
                  <c:v>7.4884999999999993E-2</c:v>
                </c:pt>
                <c:pt idx="64">
                  <c:v>7.2765999999999997E-2</c:v>
                </c:pt>
                <c:pt idx="65">
                  <c:v>7.0646E-2</c:v>
                </c:pt>
                <c:pt idx="66">
                  <c:v>6.8879999999999997E-2</c:v>
                </c:pt>
                <c:pt idx="67">
                  <c:v>6.5700999999999996E-2</c:v>
                </c:pt>
                <c:pt idx="68">
                  <c:v>6.3582E-2</c:v>
                </c:pt>
                <c:pt idx="69">
                  <c:v>5.9695999999999999E-2</c:v>
                </c:pt>
                <c:pt idx="70">
                  <c:v>5.6516999999999998E-2</c:v>
                </c:pt>
                <c:pt idx="71">
                  <c:v>5.2984999999999997E-2</c:v>
                </c:pt>
                <c:pt idx="72">
                  <c:v>4.9806000000000003E-2</c:v>
                </c:pt>
                <c:pt idx="73">
                  <c:v>4.5213999999999997E-2</c:v>
                </c:pt>
                <c:pt idx="74">
                  <c:v>4.2035000000000003E-2</c:v>
                </c:pt>
                <c:pt idx="75">
                  <c:v>3.9209000000000001E-2</c:v>
                </c:pt>
                <c:pt idx="76">
                  <c:v>3.7088999999999997E-2</c:v>
                </c:pt>
                <c:pt idx="77">
                  <c:v>3.5675999999999999E-2</c:v>
                </c:pt>
                <c:pt idx="78">
                  <c:v>3.3910000000000003E-2</c:v>
                </c:pt>
                <c:pt idx="79">
                  <c:v>3.1438000000000001E-2</c:v>
                </c:pt>
                <c:pt idx="80">
                  <c:v>2.9670999999999999E-2</c:v>
                </c:pt>
                <c:pt idx="81">
                  <c:v>2.6138999999999999E-2</c:v>
                </c:pt>
                <c:pt idx="82">
                  <c:v>2.4372999999999999E-2</c:v>
                </c:pt>
                <c:pt idx="83">
                  <c:v>2.1547E-2</c:v>
                </c:pt>
                <c:pt idx="84">
                  <c:v>2.0486999999999998E-2</c:v>
                </c:pt>
                <c:pt idx="85">
                  <c:v>1.9428000000000001E-2</c:v>
                </c:pt>
                <c:pt idx="86">
                  <c:v>1.5542E-2</c:v>
                </c:pt>
                <c:pt idx="87">
                  <c:v>7.4180000000000001E-3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Sheet1!$B$2:$B$103</c:f>
              <c:numCache>
                <c:formatCode>General</c:formatCode>
                <c:ptCount val="102"/>
                <c:pt idx="0">
                  <c:v>9.0981999999999993E-2</c:v>
                </c:pt>
                <c:pt idx="1">
                  <c:v>9.0981999999999993E-2</c:v>
                </c:pt>
                <c:pt idx="2">
                  <c:v>0.16004399999999999</c:v>
                </c:pt>
                <c:pt idx="3">
                  <c:v>0.21885499999999999</c:v>
                </c:pt>
                <c:pt idx="4">
                  <c:v>0.25036000000000003</c:v>
                </c:pt>
                <c:pt idx="5">
                  <c:v>0.272314</c:v>
                </c:pt>
                <c:pt idx="6">
                  <c:v>0.28967500000000002</c:v>
                </c:pt>
                <c:pt idx="7">
                  <c:v>0.30438700000000002</c:v>
                </c:pt>
                <c:pt idx="8">
                  <c:v>0.31745499999999999</c:v>
                </c:pt>
                <c:pt idx="9">
                  <c:v>0.33100400000000002</c:v>
                </c:pt>
                <c:pt idx="10">
                  <c:v>0.34306599999999998</c:v>
                </c:pt>
                <c:pt idx="11">
                  <c:v>0.35498099999999999</c:v>
                </c:pt>
                <c:pt idx="12">
                  <c:v>0.36508299999999999</c:v>
                </c:pt>
                <c:pt idx="13">
                  <c:v>0.37289699999999998</c:v>
                </c:pt>
                <c:pt idx="14">
                  <c:v>0.38379799999999997</c:v>
                </c:pt>
                <c:pt idx="15">
                  <c:v>0.401281</c:v>
                </c:pt>
                <c:pt idx="16">
                  <c:v>0.40994999999999998</c:v>
                </c:pt>
                <c:pt idx="17">
                  <c:v>0.41683599999999998</c:v>
                </c:pt>
                <c:pt idx="18">
                  <c:v>0.422433</c:v>
                </c:pt>
                <c:pt idx="19">
                  <c:v>0.430062</c:v>
                </c:pt>
                <c:pt idx="20">
                  <c:v>0.43360700000000002</c:v>
                </c:pt>
                <c:pt idx="21">
                  <c:v>0.44151899999999999</c:v>
                </c:pt>
                <c:pt idx="22">
                  <c:v>0.44754899999999997</c:v>
                </c:pt>
                <c:pt idx="23">
                  <c:v>0.44844099999999998</c:v>
                </c:pt>
                <c:pt idx="24">
                  <c:v>0.45050000000000001</c:v>
                </c:pt>
                <c:pt idx="25">
                  <c:v>0.45435399999999998</c:v>
                </c:pt>
                <c:pt idx="26">
                  <c:v>0.45369300000000001</c:v>
                </c:pt>
                <c:pt idx="27">
                  <c:v>0.46113999999999999</c:v>
                </c:pt>
                <c:pt idx="28">
                  <c:v>0.46256799999999998</c:v>
                </c:pt>
                <c:pt idx="29">
                  <c:v>0.463648</c:v>
                </c:pt>
                <c:pt idx="30">
                  <c:v>0.46471400000000002</c:v>
                </c:pt>
                <c:pt idx="31">
                  <c:v>0.464534</c:v>
                </c:pt>
                <c:pt idx="32">
                  <c:v>0.46901999999999999</c:v>
                </c:pt>
                <c:pt idx="33">
                  <c:v>0.474551</c:v>
                </c:pt>
                <c:pt idx="34">
                  <c:v>0.48009400000000002</c:v>
                </c:pt>
                <c:pt idx="35">
                  <c:v>0.48202600000000001</c:v>
                </c:pt>
                <c:pt idx="36">
                  <c:v>0.48422799999999999</c:v>
                </c:pt>
                <c:pt idx="37">
                  <c:v>0.48930499999999999</c:v>
                </c:pt>
                <c:pt idx="38">
                  <c:v>0.488458</c:v>
                </c:pt>
                <c:pt idx="39">
                  <c:v>0.49287700000000001</c:v>
                </c:pt>
                <c:pt idx="40">
                  <c:v>0.49259599999999998</c:v>
                </c:pt>
                <c:pt idx="41">
                  <c:v>0.49079800000000001</c:v>
                </c:pt>
                <c:pt idx="42">
                  <c:v>0.49626500000000001</c:v>
                </c:pt>
                <c:pt idx="43">
                  <c:v>0.50167600000000001</c:v>
                </c:pt>
                <c:pt idx="44">
                  <c:v>0.50994200000000001</c:v>
                </c:pt>
                <c:pt idx="45">
                  <c:v>0.51341499999999995</c:v>
                </c:pt>
                <c:pt idx="46">
                  <c:v>0.51658199999999999</c:v>
                </c:pt>
                <c:pt idx="47">
                  <c:v>0.51131800000000005</c:v>
                </c:pt>
                <c:pt idx="48">
                  <c:v>0.514768</c:v>
                </c:pt>
                <c:pt idx="49">
                  <c:v>0.51835500000000001</c:v>
                </c:pt>
                <c:pt idx="50">
                  <c:v>0.52815800000000002</c:v>
                </c:pt>
                <c:pt idx="51">
                  <c:v>0.52950600000000003</c:v>
                </c:pt>
                <c:pt idx="52">
                  <c:v>0.52317899999999995</c:v>
                </c:pt>
                <c:pt idx="53">
                  <c:v>0.53061199999999997</c:v>
                </c:pt>
                <c:pt idx="54">
                  <c:v>0.53508800000000001</c:v>
                </c:pt>
                <c:pt idx="55">
                  <c:v>0.538462</c:v>
                </c:pt>
                <c:pt idx="56">
                  <c:v>0.54339599999999999</c:v>
                </c:pt>
                <c:pt idx="57">
                  <c:v>0.53725500000000004</c:v>
                </c:pt>
                <c:pt idx="58">
                  <c:v>0.534694</c:v>
                </c:pt>
                <c:pt idx="59">
                  <c:v>0.52665200000000001</c:v>
                </c:pt>
                <c:pt idx="60">
                  <c:v>0.52455399999999996</c:v>
                </c:pt>
                <c:pt idx="61">
                  <c:v>0.53146899999999997</c:v>
                </c:pt>
                <c:pt idx="62">
                  <c:v>0.52771100000000004</c:v>
                </c:pt>
                <c:pt idx="63">
                  <c:v>0.535354</c:v>
                </c:pt>
                <c:pt idx="64">
                  <c:v>0.54787200000000003</c:v>
                </c:pt>
                <c:pt idx="65">
                  <c:v>0.54495899999999997</c:v>
                </c:pt>
                <c:pt idx="66">
                  <c:v>0.56034499999999998</c:v>
                </c:pt>
                <c:pt idx="67">
                  <c:v>0.56363600000000003</c:v>
                </c:pt>
                <c:pt idx="68">
                  <c:v>0.57508000000000004</c:v>
                </c:pt>
                <c:pt idx="69">
                  <c:v>0.56902399999999997</c:v>
                </c:pt>
                <c:pt idx="70">
                  <c:v>0.57347700000000001</c:v>
                </c:pt>
                <c:pt idx="71">
                  <c:v>0.56818199999999996</c:v>
                </c:pt>
                <c:pt idx="72">
                  <c:v>0.55731200000000003</c:v>
                </c:pt>
                <c:pt idx="73">
                  <c:v>0.54700899999999997</c:v>
                </c:pt>
                <c:pt idx="74">
                  <c:v>0.54838699999999996</c:v>
                </c:pt>
                <c:pt idx="75">
                  <c:v>0.55778899999999998</c:v>
                </c:pt>
                <c:pt idx="76">
                  <c:v>0.57065200000000005</c:v>
                </c:pt>
                <c:pt idx="77">
                  <c:v>0.59064300000000003</c:v>
                </c:pt>
                <c:pt idx="78">
                  <c:v>0.607595</c:v>
                </c:pt>
                <c:pt idx="79">
                  <c:v>0.60958900000000005</c:v>
                </c:pt>
                <c:pt idx="80">
                  <c:v>0.631579</c:v>
                </c:pt>
                <c:pt idx="81">
                  <c:v>0.63793100000000003</c:v>
                </c:pt>
                <c:pt idx="82">
                  <c:v>0.65714300000000003</c:v>
                </c:pt>
                <c:pt idx="83">
                  <c:v>0.64893599999999996</c:v>
                </c:pt>
                <c:pt idx="84">
                  <c:v>0.66666700000000001</c:v>
                </c:pt>
                <c:pt idx="85">
                  <c:v>0.71428599999999998</c:v>
                </c:pt>
                <c:pt idx="86">
                  <c:v>0.6875</c:v>
                </c:pt>
                <c:pt idx="87">
                  <c:v>0.7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13-B54D-A0A1-9756C53CE479}"/>
            </c:ext>
          </c:extLst>
        </c:ser>
        <c:ser>
          <c:idx val="1"/>
          <c:order val="1"/>
          <c:tx>
            <c:v>Meta-DP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2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Sheet1!$E$2:$E$103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0.72200600000000004</c:v>
                </c:pt>
                <c:pt idx="4">
                  <c:v>0.61462399999999995</c:v>
                </c:pt>
                <c:pt idx="5">
                  <c:v>0.53373400000000004</c:v>
                </c:pt>
                <c:pt idx="6">
                  <c:v>0.46520699999999998</c:v>
                </c:pt>
                <c:pt idx="7">
                  <c:v>0.42069899999999999</c:v>
                </c:pt>
                <c:pt idx="8">
                  <c:v>0.38467000000000001</c:v>
                </c:pt>
                <c:pt idx="9">
                  <c:v>0.36170999999999998</c:v>
                </c:pt>
                <c:pt idx="10">
                  <c:v>0.33804299999999998</c:v>
                </c:pt>
                <c:pt idx="11">
                  <c:v>0.31967499999999999</c:v>
                </c:pt>
                <c:pt idx="12">
                  <c:v>0.30377999999999999</c:v>
                </c:pt>
                <c:pt idx="13">
                  <c:v>0.28435199999999999</c:v>
                </c:pt>
                <c:pt idx="14">
                  <c:v>0.26951599999999998</c:v>
                </c:pt>
                <c:pt idx="15">
                  <c:v>0.25468000000000002</c:v>
                </c:pt>
                <c:pt idx="16">
                  <c:v>0.24620300000000001</c:v>
                </c:pt>
                <c:pt idx="17">
                  <c:v>0.232073</c:v>
                </c:pt>
                <c:pt idx="18">
                  <c:v>0.22183</c:v>
                </c:pt>
                <c:pt idx="19">
                  <c:v>0.20840700000000001</c:v>
                </c:pt>
                <c:pt idx="20">
                  <c:v>0.199929</c:v>
                </c:pt>
                <c:pt idx="21">
                  <c:v>0.190745</c:v>
                </c:pt>
                <c:pt idx="22">
                  <c:v>0.184387</c:v>
                </c:pt>
                <c:pt idx="23">
                  <c:v>0.17696899999999999</c:v>
                </c:pt>
                <c:pt idx="24">
                  <c:v>0.168492</c:v>
                </c:pt>
                <c:pt idx="25">
                  <c:v>0.162134</c:v>
                </c:pt>
                <c:pt idx="26">
                  <c:v>0.15718799999999999</c:v>
                </c:pt>
                <c:pt idx="27">
                  <c:v>0.152949</c:v>
                </c:pt>
                <c:pt idx="28">
                  <c:v>0.146591</c:v>
                </c:pt>
                <c:pt idx="29">
                  <c:v>0.14235300000000001</c:v>
                </c:pt>
                <c:pt idx="30">
                  <c:v>0.13705400000000001</c:v>
                </c:pt>
                <c:pt idx="31">
                  <c:v>0.134935</c:v>
                </c:pt>
                <c:pt idx="32">
                  <c:v>0.13069600000000001</c:v>
                </c:pt>
                <c:pt idx="33">
                  <c:v>0.12681000000000001</c:v>
                </c:pt>
                <c:pt idx="34">
                  <c:v>0.124338</c:v>
                </c:pt>
                <c:pt idx="35">
                  <c:v>0.120099</c:v>
                </c:pt>
                <c:pt idx="36">
                  <c:v>0.116213</c:v>
                </c:pt>
                <c:pt idx="37">
                  <c:v>0.113034</c:v>
                </c:pt>
                <c:pt idx="38">
                  <c:v>0.108089</c:v>
                </c:pt>
                <c:pt idx="39">
                  <c:v>0.105263</c:v>
                </c:pt>
                <c:pt idx="40">
                  <c:v>0.101731</c:v>
                </c:pt>
                <c:pt idx="41">
                  <c:v>9.8198999999999995E-2</c:v>
                </c:pt>
                <c:pt idx="42">
                  <c:v>9.5019000000000006E-2</c:v>
                </c:pt>
                <c:pt idx="43">
                  <c:v>9.1486999999999999E-2</c:v>
                </c:pt>
                <c:pt idx="44">
                  <c:v>8.8661000000000004E-2</c:v>
                </c:pt>
                <c:pt idx="45">
                  <c:v>8.6541999999999994E-2</c:v>
                </c:pt>
                <c:pt idx="46">
                  <c:v>8.2655999999999993E-2</c:v>
                </c:pt>
                <c:pt idx="47">
                  <c:v>8.0184000000000005E-2</c:v>
                </c:pt>
                <c:pt idx="48">
                  <c:v>7.7357999999999996E-2</c:v>
                </c:pt>
                <c:pt idx="49">
                  <c:v>7.5237999999999999E-2</c:v>
                </c:pt>
                <c:pt idx="50">
                  <c:v>7.3826000000000003E-2</c:v>
                </c:pt>
                <c:pt idx="51">
                  <c:v>7.2058999999999998E-2</c:v>
                </c:pt>
                <c:pt idx="52">
                  <c:v>6.8527000000000005E-2</c:v>
                </c:pt>
                <c:pt idx="53">
                  <c:v>6.5348000000000003E-2</c:v>
                </c:pt>
                <c:pt idx="54">
                  <c:v>6.3935000000000006E-2</c:v>
                </c:pt>
                <c:pt idx="55">
                  <c:v>6.1462000000000003E-2</c:v>
                </c:pt>
                <c:pt idx="56">
                  <c:v>5.9343E-2</c:v>
                </c:pt>
                <c:pt idx="57">
                  <c:v>5.8637000000000002E-2</c:v>
                </c:pt>
                <c:pt idx="58">
                  <c:v>5.7577000000000003E-2</c:v>
                </c:pt>
                <c:pt idx="59">
                  <c:v>5.4751000000000001E-2</c:v>
                </c:pt>
                <c:pt idx="60">
                  <c:v>5.2984999999999997E-2</c:v>
                </c:pt>
                <c:pt idx="61">
                  <c:v>5.1572E-2</c:v>
                </c:pt>
                <c:pt idx="62">
                  <c:v>4.9452000000000003E-2</c:v>
                </c:pt>
                <c:pt idx="63">
                  <c:v>4.7333E-2</c:v>
                </c:pt>
                <c:pt idx="64">
                  <c:v>4.4153999999999999E-2</c:v>
                </c:pt>
                <c:pt idx="65">
                  <c:v>4.1327999999999997E-2</c:v>
                </c:pt>
                <c:pt idx="66">
                  <c:v>3.8856000000000002E-2</c:v>
                </c:pt>
                <c:pt idx="67">
                  <c:v>3.6382999999999999E-2</c:v>
                </c:pt>
                <c:pt idx="68">
                  <c:v>3.4617000000000002E-2</c:v>
                </c:pt>
                <c:pt idx="69">
                  <c:v>3.3556999999999997E-2</c:v>
                </c:pt>
                <c:pt idx="70">
                  <c:v>3.2143999999999999E-2</c:v>
                </c:pt>
                <c:pt idx="71">
                  <c:v>3.0731000000000001E-2</c:v>
                </c:pt>
                <c:pt idx="72">
                  <c:v>3.0025E-2</c:v>
                </c:pt>
                <c:pt idx="73">
                  <c:v>2.8965000000000001E-2</c:v>
                </c:pt>
                <c:pt idx="74">
                  <c:v>2.7904999999999999E-2</c:v>
                </c:pt>
                <c:pt idx="75">
                  <c:v>2.5433000000000001E-2</c:v>
                </c:pt>
                <c:pt idx="76">
                  <c:v>2.402E-2</c:v>
                </c:pt>
                <c:pt idx="77">
                  <c:v>2.2606999999999999E-2</c:v>
                </c:pt>
                <c:pt idx="78">
                  <c:v>2.2253999999999999E-2</c:v>
                </c:pt>
                <c:pt idx="79">
                  <c:v>2.0133999999999999E-2</c:v>
                </c:pt>
                <c:pt idx="80">
                  <c:v>1.8721000000000002E-2</c:v>
                </c:pt>
                <c:pt idx="81">
                  <c:v>1.6601999999999999E-2</c:v>
                </c:pt>
                <c:pt idx="82">
                  <c:v>1.4128999999999999E-2</c:v>
                </c:pt>
                <c:pt idx="83">
                  <c:v>1.3776E-2</c:v>
                </c:pt>
                <c:pt idx="84">
                  <c:v>1.2363000000000001E-2</c:v>
                </c:pt>
                <c:pt idx="85">
                  <c:v>1.0597000000000001E-2</c:v>
                </c:pt>
                <c:pt idx="86">
                  <c:v>9.1839999999999995E-3</c:v>
                </c:pt>
                <c:pt idx="87">
                  <c:v>8.4779999999999994E-3</c:v>
                </c:pt>
                <c:pt idx="88">
                  <c:v>7.7710000000000001E-3</c:v>
                </c:pt>
                <c:pt idx="89">
                  <c:v>7.4180000000000001E-3</c:v>
                </c:pt>
                <c:pt idx="90">
                  <c:v>6.3579999999999999E-3</c:v>
                </c:pt>
                <c:pt idx="91">
                  <c:v>4.9449999999999997E-3</c:v>
                </c:pt>
                <c:pt idx="92">
                  <c:v>3.8860000000000001E-3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Sheet1!$D$2:$D$103</c:f>
              <c:numCache>
                <c:formatCode>General</c:formatCode>
                <c:ptCount val="102"/>
                <c:pt idx="0">
                  <c:v>9.0981999999999993E-2</c:v>
                </c:pt>
                <c:pt idx="1">
                  <c:v>9.0981999999999993E-2</c:v>
                </c:pt>
                <c:pt idx="2">
                  <c:v>9.0981999999999993E-2</c:v>
                </c:pt>
                <c:pt idx="3">
                  <c:v>0.21531700000000001</c:v>
                </c:pt>
                <c:pt idx="4">
                  <c:v>0.26106499999999999</c:v>
                </c:pt>
                <c:pt idx="5">
                  <c:v>0.28568700000000002</c:v>
                </c:pt>
                <c:pt idx="6">
                  <c:v>0.29642099999999999</c:v>
                </c:pt>
                <c:pt idx="7">
                  <c:v>0.309834</c:v>
                </c:pt>
                <c:pt idx="8">
                  <c:v>0.31786300000000001</c:v>
                </c:pt>
                <c:pt idx="9">
                  <c:v>0.33257599999999998</c:v>
                </c:pt>
                <c:pt idx="10">
                  <c:v>0.343997</c:v>
                </c:pt>
                <c:pt idx="11">
                  <c:v>0.35546</c:v>
                </c:pt>
                <c:pt idx="12">
                  <c:v>0.36394399999999999</c:v>
                </c:pt>
                <c:pt idx="13">
                  <c:v>0.368759</c:v>
                </c:pt>
                <c:pt idx="14">
                  <c:v>0.37237700000000001</c:v>
                </c:pt>
                <c:pt idx="15">
                  <c:v>0.37748700000000002</c:v>
                </c:pt>
                <c:pt idx="16">
                  <c:v>0.38636399999999999</c:v>
                </c:pt>
                <c:pt idx="17">
                  <c:v>0.38852700000000001</c:v>
                </c:pt>
                <c:pt idx="18">
                  <c:v>0.38813300000000001</c:v>
                </c:pt>
                <c:pt idx="19">
                  <c:v>0.38764799999999999</c:v>
                </c:pt>
                <c:pt idx="20">
                  <c:v>0.39415</c:v>
                </c:pt>
                <c:pt idx="21">
                  <c:v>0.396476</c:v>
                </c:pt>
                <c:pt idx="22">
                  <c:v>0.397866</c:v>
                </c:pt>
                <c:pt idx="23">
                  <c:v>0.39952199999999999</c:v>
                </c:pt>
                <c:pt idx="24">
                  <c:v>0.40185300000000002</c:v>
                </c:pt>
                <c:pt idx="25">
                  <c:v>0.40511900000000001</c:v>
                </c:pt>
                <c:pt idx="26">
                  <c:v>0.41395300000000002</c:v>
                </c:pt>
                <c:pt idx="27">
                  <c:v>0.42409400000000003</c:v>
                </c:pt>
                <c:pt idx="28">
                  <c:v>0.427394</c:v>
                </c:pt>
                <c:pt idx="29">
                  <c:v>0.43240299999999998</c:v>
                </c:pt>
                <c:pt idx="30">
                  <c:v>0.43693700000000002</c:v>
                </c:pt>
                <c:pt idx="31">
                  <c:v>0.44367000000000001</c:v>
                </c:pt>
                <c:pt idx="32">
                  <c:v>0.44794200000000001</c:v>
                </c:pt>
                <c:pt idx="33">
                  <c:v>0.45043899999999998</c:v>
                </c:pt>
                <c:pt idx="34">
                  <c:v>0.45655000000000001</c:v>
                </c:pt>
                <c:pt idx="35">
                  <c:v>0.46195700000000001</c:v>
                </c:pt>
                <c:pt idx="36">
                  <c:v>0.464034</c:v>
                </c:pt>
                <c:pt idx="37">
                  <c:v>0.46989700000000001</c:v>
                </c:pt>
                <c:pt idx="38">
                  <c:v>0.46717599999999998</c:v>
                </c:pt>
                <c:pt idx="39">
                  <c:v>0.47151900000000002</c:v>
                </c:pt>
                <c:pt idx="40">
                  <c:v>0.47290599999999999</c:v>
                </c:pt>
                <c:pt idx="41">
                  <c:v>0.47359499999999999</c:v>
                </c:pt>
                <c:pt idx="42">
                  <c:v>0.47694999999999999</c:v>
                </c:pt>
                <c:pt idx="43">
                  <c:v>0.48141299999999998</c:v>
                </c:pt>
                <c:pt idx="44">
                  <c:v>0.48269200000000001</c:v>
                </c:pt>
                <c:pt idx="45">
                  <c:v>0.49098199999999997</c:v>
                </c:pt>
                <c:pt idx="46">
                  <c:v>0.48953999999999998</c:v>
                </c:pt>
                <c:pt idx="47">
                  <c:v>0.48817199999999999</c:v>
                </c:pt>
                <c:pt idx="48">
                  <c:v>0.491031</c:v>
                </c:pt>
                <c:pt idx="49">
                  <c:v>0.49882900000000002</c:v>
                </c:pt>
                <c:pt idx="50">
                  <c:v>0.50119899999999995</c:v>
                </c:pt>
                <c:pt idx="51">
                  <c:v>0.5</c:v>
                </c:pt>
                <c:pt idx="52">
                  <c:v>0.51052600000000004</c:v>
                </c:pt>
                <c:pt idx="53">
                  <c:v>0.50408699999999995</c:v>
                </c:pt>
                <c:pt idx="54">
                  <c:v>0.50842699999999996</c:v>
                </c:pt>
                <c:pt idx="55">
                  <c:v>0.50728899999999999</c:v>
                </c:pt>
                <c:pt idx="56">
                  <c:v>0.50755300000000003</c:v>
                </c:pt>
                <c:pt idx="57">
                  <c:v>0.52037599999999995</c:v>
                </c:pt>
                <c:pt idx="58">
                  <c:v>0.53268000000000004</c:v>
                </c:pt>
                <c:pt idx="59">
                  <c:v>0.525424</c:v>
                </c:pt>
                <c:pt idx="60">
                  <c:v>0.53191500000000003</c:v>
                </c:pt>
                <c:pt idx="61">
                  <c:v>0.54275099999999998</c:v>
                </c:pt>
                <c:pt idx="62">
                  <c:v>0.546875</c:v>
                </c:pt>
                <c:pt idx="63">
                  <c:v>0.55144000000000004</c:v>
                </c:pt>
                <c:pt idx="64">
                  <c:v>0.54347800000000002</c:v>
                </c:pt>
                <c:pt idx="65">
                  <c:v>0.54166700000000001</c:v>
                </c:pt>
                <c:pt idx="66">
                  <c:v>0.54455399999999998</c:v>
                </c:pt>
                <c:pt idx="67">
                  <c:v>0.54210499999999995</c:v>
                </c:pt>
                <c:pt idx="68">
                  <c:v>0.56000000000000005</c:v>
                </c:pt>
                <c:pt idx="69">
                  <c:v>0.56547599999999998</c:v>
                </c:pt>
                <c:pt idx="70">
                  <c:v>0.56521699999999997</c:v>
                </c:pt>
                <c:pt idx="71">
                  <c:v>0.56128999999999996</c:v>
                </c:pt>
                <c:pt idx="72">
                  <c:v>0.56666700000000003</c:v>
                </c:pt>
                <c:pt idx="73">
                  <c:v>0.57746500000000001</c:v>
                </c:pt>
                <c:pt idx="74">
                  <c:v>0.59398499999999999</c:v>
                </c:pt>
                <c:pt idx="75">
                  <c:v>0.59016400000000002</c:v>
                </c:pt>
                <c:pt idx="76">
                  <c:v>0.60177000000000003</c:v>
                </c:pt>
                <c:pt idx="77">
                  <c:v>0.653061</c:v>
                </c:pt>
                <c:pt idx="78">
                  <c:v>0.66315800000000003</c:v>
                </c:pt>
                <c:pt idx="79">
                  <c:v>0.66279100000000002</c:v>
                </c:pt>
                <c:pt idx="80">
                  <c:v>0.67088599999999998</c:v>
                </c:pt>
                <c:pt idx="81">
                  <c:v>0.67142900000000005</c:v>
                </c:pt>
                <c:pt idx="82">
                  <c:v>0.65573800000000004</c:v>
                </c:pt>
                <c:pt idx="83">
                  <c:v>0.67241399999999996</c:v>
                </c:pt>
                <c:pt idx="84">
                  <c:v>0.68627499999999997</c:v>
                </c:pt>
                <c:pt idx="85">
                  <c:v>0.66666700000000001</c:v>
                </c:pt>
                <c:pt idx="86">
                  <c:v>0.66666700000000001</c:v>
                </c:pt>
                <c:pt idx="87">
                  <c:v>0.64864900000000003</c:v>
                </c:pt>
                <c:pt idx="88">
                  <c:v>0.62857099999999999</c:v>
                </c:pt>
                <c:pt idx="89">
                  <c:v>0.63636400000000004</c:v>
                </c:pt>
                <c:pt idx="90">
                  <c:v>0.66666700000000001</c:v>
                </c:pt>
                <c:pt idx="91">
                  <c:v>0.7</c:v>
                </c:pt>
                <c:pt idx="92">
                  <c:v>0.6875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13-B54D-A0A1-9756C53CE479}"/>
            </c:ext>
          </c:extLst>
        </c:ser>
        <c:ser>
          <c:idx val="2"/>
          <c:order val="2"/>
          <c:tx>
            <c:v>Meta-PI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3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Sheet1!$G$2:$G$103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0.83009500000000003</c:v>
                </c:pt>
                <c:pt idx="4">
                  <c:v>0.79017999999999999</c:v>
                </c:pt>
                <c:pt idx="5">
                  <c:v>0.75697599999999998</c:v>
                </c:pt>
                <c:pt idx="6">
                  <c:v>0.73224999999999996</c:v>
                </c:pt>
                <c:pt idx="7">
                  <c:v>0.716001</c:v>
                </c:pt>
                <c:pt idx="8">
                  <c:v>0.70187200000000005</c:v>
                </c:pt>
                <c:pt idx="9">
                  <c:v>0.68738999999999995</c:v>
                </c:pt>
                <c:pt idx="10">
                  <c:v>0.67255399999999999</c:v>
                </c:pt>
                <c:pt idx="11">
                  <c:v>0.65913100000000002</c:v>
                </c:pt>
                <c:pt idx="12">
                  <c:v>0.64570799999999995</c:v>
                </c:pt>
                <c:pt idx="13">
                  <c:v>0.63511099999999998</c:v>
                </c:pt>
                <c:pt idx="14">
                  <c:v>0.62380800000000003</c:v>
                </c:pt>
                <c:pt idx="15">
                  <c:v>0.61144500000000002</c:v>
                </c:pt>
                <c:pt idx="16">
                  <c:v>0.59484300000000001</c:v>
                </c:pt>
                <c:pt idx="17">
                  <c:v>0.58142000000000005</c:v>
                </c:pt>
                <c:pt idx="18">
                  <c:v>0.57011699999999998</c:v>
                </c:pt>
                <c:pt idx="19">
                  <c:v>0.54856899999999997</c:v>
                </c:pt>
                <c:pt idx="20">
                  <c:v>0.53514700000000004</c:v>
                </c:pt>
                <c:pt idx="21">
                  <c:v>0.51183299999999998</c:v>
                </c:pt>
                <c:pt idx="22">
                  <c:v>0.47050500000000001</c:v>
                </c:pt>
                <c:pt idx="23">
                  <c:v>0.43270900000000001</c:v>
                </c:pt>
                <c:pt idx="24">
                  <c:v>0.369481</c:v>
                </c:pt>
                <c:pt idx="25">
                  <c:v>0.30589899999999998</c:v>
                </c:pt>
                <c:pt idx="26">
                  <c:v>0.29883399999999999</c:v>
                </c:pt>
                <c:pt idx="27">
                  <c:v>0.29176999999999997</c:v>
                </c:pt>
                <c:pt idx="28">
                  <c:v>0.28576499999999999</c:v>
                </c:pt>
                <c:pt idx="29">
                  <c:v>0.2787</c:v>
                </c:pt>
                <c:pt idx="30">
                  <c:v>0.26951599999999998</c:v>
                </c:pt>
                <c:pt idx="31">
                  <c:v>0.263158</c:v>
                </c:pt>
                <c:pt idx="32">
                  <c:v>0.25644600000000001</c:v>
                </c:pt>
                <c:pt idx="33">
                  <c:v>0.25008799999999998</c:v>
                </c:pt>
                <c:pt idx="34">
                  <c:v>0.23949100000000001</c:v>
                </c:pt>
                <c:pt idx="35">
                  <c:v>0.231014</c:v>
                </c:pt>
                <c:pt idx="36">
                  <c:v>0.22076999999999999</c:v>
                </c:pt>
                <c:pt idx="37">
                  <c:v>0.21335200000000001</c:v>
                </c:pt>
                <c:pt idx="38">
                  <c:v>0.207347</c:v>
                </c:pt>
                <c:pt idx="39">
                  <c:v>0.199929</c:v>
                </c:pt>
                <c:pt idx="40">
                  <c:v>0.194631</c:v>
                </c:pt>
                <c:pt idx="41">
                  <c:v>0.187919</c:v>
                </c:pt>
                <c:pt idx="42">
                  <c:v>0.180502</c:v>
                </c:pt>
                <c:pt idx="43">
                  <c:v>0.17308399999999999</c:v>
                </c:pt>
                <c:pt idx="44">
                  <c:v>0.163546</c:v>
                </c:pt>
                <c:pt idx="45">
                  <c:v>0.15648200000000001</c:v>
                </c:pt>
                <c:pt idx="46">
                  <c:v>0.15189</c:v>
                </c:pt>
                <c:pt idx="47">
                  <c:v>0.14729800000000001</c:v>
                </c:pt>
                <c:pt idx="48">
                  <c:v>0.14199899999999999</c:v>
                </c:pt>
                <c:pt idx="49">
                  <c:v>0.13811399999999999</c:v>
                </c:pt>
                <c:pt idx="50">
                  <c:v>0.134935</c:v>
                </c:pt>
                <c:pt idx="51">
                  <c:v>0.13069600000000001</c:v>
                </c:pt>
                <c:pt idx="52">
                  <c:v>0.127164</c:v>
                </c:pt>
                <c:pt idx="53">
                  <c:v>0.121159</c:v>
                </c:pt>
                <c:pt idx="54">
                  <c:v>0.117273</c:v>
                </c:pt>
                <c:pt idx="55">
                  <c:v>0.11126800000000001</c:v>
                </c:pt>
                <c:pt idx="56">
                  <c:v>0.105616</c:v>
                </c:pt>
                <c:pt idx="57">
                  <c:v>9.9964999999999998E-2</c:v>
                </c:pt>
                <c:pt idx="58">
                  <c:v>9.6078999999999998E-2</c:v>
                </c:pt>
                <c:pt idx="59">
                  <c:v>9.1486999999999999E-2</c:v>
                </c:pt>
                <c:pt idx="60">
                  <c:v>8.8661000000000004E-2</c:v>
                </c:pt>
                <c:pt idx="61">
                  <c:v>8.4069000000000005E-2</c:v>
                </c:pt>
                <c:pt idx="62">
                  <c:v>8.3363000000000007E-2</c:v>
                </c:pt>
                <c:pt idx="63">
                  <c:v>8.0184000000000005E-2</c:v>
                </c:pt>
                <c:pt idx="64">
                  <c:v>7.6298000000000005E-2</c:v>
                </c:pt>
                <c:pt idx="65">
                  <c:v>7.3471999999999996E-2</c:v>
                </c:pt>
                <c:pt idx="66">
                  <c:v>7.0292999999999994E-2</c:v>
                </c:pt>
                <c:pt idx="67">
                  <c:v>6.7466999999999999E-2</c:v>
                </c:pt>
                <c:pt idx="68">
                  <c:v>6.3582E-2</c:v>
                </c:pt>
                <c:pt idx="69">
                  <c:v>6.1462000000000003E-2</c:v>
                </c:pt>
                <c:pt idx="70">
                  <c:v>5.6869999999999997E-2</c:v>
                </c:pt>
                <c:pt idx="71">
                  <c:v>5.2631999999999998E-2</c:v>
                </c:pt>
                <c:pt idx="72">
                  <c:v>5.0865E-2</c:v>
                </c:pt>
                <c:pt idx="73">
                  <c:v>4.8392999999999999E-2</c:v>
                </c:pt>
                <c:pt idx="74">
                  <c:v>4.6273000000000002E-2</c:v>
                </c:pt>
                <c:pt idx="75">
                  <c:v>4.0974999999999998E-2</c:v>
                </c:pt>
                <c:pt idx="76">
                  <c:v>3.8856000000000002E-2</c:v>
                </c:pt>
                <c:pt idx="77">
                  <c:v>3.7088999999999997E-2</c:v>
                </c:pt>
                <c:pt idx="78">
                  <c:v>3.5675999999999999E-2</c:v>
                </c:pt>
                <c:pt idx="79">
                  <c:v>3.3556999999999997E-2</c:v>
                </c:pt>
                <c:pt idx="80">
                  <c:v>3.2143999999999999E-2</c:v>
                </c:pt>
                <c:pt idx="81">
                  <c:v>3.1438000000000001E-2</c:v>
                </c:pt>
                <c:pt idx="82">
                  <c:v>2.9318E-2</c:v>
                </c:pt>
                <c:pt idx="83">
                  <c:v>2.8611999999999999E-2</c:v>
                </c:pt>
                <c:pt idx="84">
                  <c:v>2.6845999999999998E-2</c:v>
                </c:pt>
                <c:pt idx="85">
                  <c:v>2.4726000000000001E-2</c:v>
                </c:pt>
                <c:pt idx="86">
                  <c:v>2.3667000000000001E-2</c:v>
                </c:pt>
                <c:pt idx="87">
                  <c:v>1.9075000000000002E-2</c:v>
                </c:pt>
                <c:pt idx="88">
                  <c:v>1.7662000000000001E-2</c:v>
                </c:pt>
                <c:pt idx="89">
                  <c:v>9.1839999999999995E-3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Sheet1!$F$2:$F$103</c:f>
              <c:numCache>
                <c:formatCode>General</c:formatCode>
                <c:ptCount val="102"/>
                <c:pt idx="0">
                  <c:v>9.0981999999999993E-2</c:v>
                </c:pt>
                <c:pt idx="1">
                  <c:v>9.0981999999999993E-2</c:v>
                </c:pt>
                <c:pt idx="2">
                  <c:v>9.0981999999999993E-2</c:v>
                </c:pt>
                <c:pt idx="3">
                  <c:v>0.222222</c:v>
                </c:pt>
                <c:pt idx="4">
                  <c:v>0.25242599999999998</c:v>
                </c:pt>
                <c:pt idx="5">
                  <c:v>0.27548499999999998</c:v>
                </c:pt>
                <c:pt idx="6">
                  <c:v>0.290825</c:v>
                </c:pt>
                <c:pt idx="7">
                  <c:v>0.30262800000000001</c:v>
                </c:pt>
                <c:pt idx="8">
                  <c:v>0.31350600000000001</c:v>
                </c:pt>
                <c:pt idx="9">
                  <c:v>0.32352500000000001</c:v>
                </c:pt>
                <c:pt idx="10">
                  <c:v>0.33176499999999998</c:v>
                </c:pt>
                <c:pt idx="11">
                  <c:v>0.34032499999999999</c:v>
                </c:pt>
                <c:pt idx="12">
                  <c:v>0.34647499999999998</c:v>
                </c:pt>
                <c:pt idx="13">
                  <c:v>0.35282599999999997</c:v>
                </c:pt>
                <c:pt idx="14">
                  <c:v>0.360261</c:v>
                </c:pt>
                <c:pt idx="15">
                  <c:v>0.36697099999999999</c:v>
                </c:pt>
                <c:pt idx="16">
                  <c:v>0.372979</c:v>
                </c:pt>
                <c:pt idx="17">
                  <c:v>0.37935000000000002</c:v>
                </c:pt>
                <c:pt idx="18">
                  <c:v>0.385019</c:v>
                </c:pt>
                <c:pt idx="19">
                  <c:v>0.39536700000000002</c:v>
                </c:pt>
                <c:pt idx="20">
                  <c:v>0.40324700000000002</c:v>
                </c:pt>
                <c:pt idx="21">
                  <c:v>0.41048200000000001</c:v>
                </c:pt>
                <c:pt idx="22">
                  <c:v>0.41430800000000001</c:v>
                </c:pt>
                <c:pt idx="23">
                  <c:v>0.42593900000000001</c:v>
                </c:pt>
                <c:pt idx="24">
                  <c:v>0.43241000000000002</c:v>
                </c:pt>
                <c:pt idx="25">
                  <c:v>0.42871300000000001</c:v>
                </c:pt>
                <c:pt idx="26">
                  <c:v>0.43384600000000001</c:v>
                </c:pt>
                <c:pt idx="27">
                  <c:v>0.43983</c:v>
                </c:pt>
                <c:pt idx="28">
                  <c:v>0.44474999999999998</c:v>
                </c:pt>
                <c:pt idx="29">
                  <c:v>0.45240799999999998</c:v>
                </c:pt>
                <c:pt idx="30">
                  <c:v>0.45634000000000002</c:v>
                </c:pt>
                <c:pt idx="31">
                  <c:v>0.46620800000000001</c:v>
                </c:pt>
                <c:pt idx="32">
                  <c:v>0.47204200000000002</c:v>
                </c:pt>
                <c:pt idx="33">
                  <c:v>0.47548699999999999</c:v>
                </c:pt>
                <c:pt idx="34">
                  <c:v>0.47679300000000002</c:v>
                </c:pt>
                <c:pt idx="35">
                  <c:v>0.47772100000000001</c:v>
                </c:pt>
                <c:pt idx="36">
                  <c:v>0.47673500000000002</c:v>
                </c:pt>
                <c:pt idx="37">
                  <c:v>0.48281400000000002</c:v>
                </c:pt>
                <c:pt idx="38">
                  <c:v>0.48673300000000003</c:v>
                </c:pt>
                <c:pt idx="39">
                  <c:v>0.49089300000000002</c:v>
                </c:pt>
                <c:pt idx="40">
                  <c:v>0.49684400000000001</c:v>
                </c:pt>
                <c:pt idx="41">
                  <c:v>0.49488399999999999</c:v>
                </c:pt>
                <c:pt idx="42">
                  <c:v>0.49611699999999997</c:v>
                </c:pt>
                <c:pt idx="43">
                  <c:v>0.5</c:v>
                </c:pt>
                <c:pt idx="44">
                  <c:v>0.5</c:v>
                </c:pt>
                <c:pt idx="45">
                  <c:v>0.50686500000000001</c:v>
                </c:pt>
                <c:pt idx="46">
                  <c:v>0.50707500000000005</c:v>
                </c:pt>
                <c:pt idx="47">
                  <c:v>0.50978000000000001</c:v>
                </c:pt>
                <c:pt idx="48">
                  <c:v>0.50821700000000003</c:v>
                </c:pt>
                <c:pt idx="49">
                  <c:v>0.51178000000000001</c:v>
                </c:pt>
                <c:pt idx="50">
                  <c:v>0.51413200000000003</c:v>
                </c:pt>
                <c:pt idx="51">
                  <c:v>0.51748300000000003</c:v>
                </c:pt>
                <c:pt idx="52">
                  <c:v>0.52631600000000001</c:v>
                </c:pt>
                <c:pt idx="53">
                  <c:v>0.52688199999999996</c:v>
                </c:pt>
                <c:pt idx="54">
                  <c:v>0.52782200000000001</c:v>
                </c:pt>
                <c:pt idx="55">
                  <c:v>0.52852299999999997</c:v>
                </c:pt>
                <c:pt idx="56">
                  <c:v>0.52548300000000003</c:v>
                </c:pt>
                <c:pt idx="57">
                  <c:v>0.52602199999999999</c:v>
                </c:pt>
                <c:pt idx="58">
                  <c:v>0.52611200000000002</c:v>
                </c:pt>
                <c:pt idx="59">
                  <c:v>0.53512400000000004</c:v>
                </c:pt>
                <c:pt idx="60">
                  <c:v>0.54565200000000003</c:v>
                </c:pt>
                <c:pt idx="61">
                  <c:v>0.53968300000000002</c:v>
                </c:pt>
                <c:pt idx="62">
                  <c:v>0.55011699999999997</c:v>
                </c:pt>
                <c:pt idx="63">
                  <c:v>0.55501199999999995</c:v>
                </c:pt>
                <c:pt idx="64">
                  <c:v>0.55101999999999995</c:v>
                </c:pt>
                <c:pt idx="65">
                  <c:v>0.54593199999999997</c:v>
                </c:pt>
                <c:pt idx="66">
                  <c:v>0.54670300000000005</c:v>
                </c:pt>
                <c:pt idx="67">
                  <c:v>0.54415999999999998</c:v>
                </c:pt>
                <c:pt idx="68">
                  <c:v>0.53571400000000002</c:v>
                </c:pt>
                <c:pt idx="69">
                  <c:v>0.54374999999999996</c:v>
                </c:pt>
                <c:pt idx="70">
                  <c:v>0.54948799999999998</c:v>
                </c:pt>
                <c:pt idx="71">
                  <c:v>0.54578800000000005</c:v>
                </c:pt>
                <c:pt idx="72">
                  <c:v>0.55813999999999997</c:v>
                </c:pt>
                <c:pt idx="73">
                  <c:v>0.56147499999999995</c:v>
                </c:pt>
                <c:pt idx="74">
                  <c:v>0.56956499999999999</c:v>
                </c:pt>
                <c:pt idx="75">
                  <c:v>0.56310700000000002</c:v>
                </c:pt>
                <c:pt idx="76">
                  <c:v>0.56410300000000002</c:v>
                </c:pt>
                <c:pt idx="77">
                  <c:v>0.56756799999999996</c:v>
                </c:pt>
                <c:pt idx="78">
                  <c:v>0.58045999999999998</c:v>
                </c:pt>
                <c:pt idx="79">
                  <c:v>0.57575799999999999</c:v>
                </c:pt>
                <c:pt idx="80">
                  <c:v>0.59477100000000005</c:v>
                </c:pt>
                <c:pt idx="81">
                  <c:v>0.60135099999999997</c:v>
                </c:pt>
                <c:pt idx="82">
                  <c:v>0.58865199999999995</c:v>
                </c:pt>
                <c:pt idx="83">
                  <c:v>0.60447799999999996</c:v>
                </c:pt>
                <c:pt idx="84">
                  <c:v>0.60317500000000002</c:v>
                </c:pt>
                <c:pt idx="85">
                  <c:v>0.60344799999999998</c:v>
                </c:pt>
                <c:pt idx="86">
                  <c:v>0.62616799999999995</c:v>
                </c:pt>
                <c:pt idx="87">
                  <c:v>0.65853700000000004</c:v>
                </c:pt>
                <c:pt idx="88">
                  <c:v>0.69444399999999995</c:v>
                </c:pt>
                <c:pt idx="89">
                  <c:v>0.66666700000000001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13-B54D-A0A1-9756C53CE479}"/>
            </c:ext>
          </c:extLst>
        </c:ser>
        <c:ser>
          <c:idx val="3"/>
          <c:order val="3"/>
          <c:tx>
            <c:v>Meta-DPI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Sheet1!$I$2:$I$98</c:f>
              <c:numCache>
                <c:formatCode>General</c:formatCode>
                <c:ptCount val="97"/>
                <c:pt idx="0">
                  <c:v>1</c:v>
                </c:pt>
                <c:pt idx="1">
                  <c:v>1</c:v>
                </c:pt>
                <c:pt idx="2">
                  <c:v>0.92299500000000001</c:v>
                </c:pt>
                <c:pt idx="3">
                  <c:v>0.85128899999999996</c:v>
                </c:pt>
                <c:pt idx="4">
                  <c:v>0.806782</c:v>
                </c:pt>
                <c:pt idx="5">
                  <c:v>0.76545399999999997</c:v>
                </c:pt>
                <c:pt idx="6">
                  <c:v>0.73754900000000001</c:v>
                </c:pt>
                <c:pt idx="7">
                  <c:v>0.71635499999999996</c:v>
                </c:pt>
                <c:pt idx="8">
                  <c:v>0.69056899999999999</c:v>
                </c:pt>
                <c:pt idx="9">
                  <c:v>0.66831499999999999</c:v>
                </c:pt>
                <c:pt idx="10">
                  <c:v>0.63334500000000005</c:v>
                </c:pt>
                <c:pt idx="11">
                  <c:v>0.59519599999999995</c:v>
                </c:pt>
                <c:pt idx="12">
                  <c:v>0.55245500000000003</c:v>
                </c:pt>
                <c:pt idx="13">
                  <c:v>0.52137100000000003</c:v>
                </c:pt>
                <c:pt idx="14">
                  <c:v>0.49205199999999999</c:v>
                </c:pt>
                <c:pt idx="15">
                  <c:v>0.46873900000000002</c:v>
                </c:pt>
                <c:pt idx="16">
                  <c:v>0.44542599999999999</c:v>
                </c:pt>
                <c:pt idx="17">
                  <c:v>0.42847099999999999</c:v>
                </c:pt>
                <c:pt idx="18">
                  <c:v>0.404804</c:v>
                </c:pt>
                <c:pt idx="19">
                  <c:v>0.38714199999999999</c:v>
                </c:pt>
                <c:pt idx="20">
                  <c:v>0.369834</c:v>
                </c:pt>
                <c:pt idx="21">
                  <c:v>0.35676400000000003</c:v>
                </c:pt>
                <c:pt idx="22">
                  <c:v>0.33627699999999999</c:v>
                </c:pt>
                <c:pt idx="23">
                  <c:v>0.32214799999999999</c:v>
                </c:pt>
                <c:pt idx="24">
                  <c:v>0.30801800000000001</c:v>
                </c:pt>
                <c:pt idx="25">
                  <c:v>0.298128</c:v>
                </c:pt>
                <c:pt idx="26">
                  <c:v>0.29106300000000002</c:v>
                </c:pt>
                <c:pt idx="27">
                  <c:v>0.28329199999999999</c:v>
                </c:pt>
                <c:pt idx="28">
                  <c:v>0.27446100000000001</c:v>
                </c:pt>
                <c:pt idx="29">
                  <c:v>0.26704299999999997</c:v>
                </c:pt>
                <c:pt idx="30">
                  <c:v>0.262098</c:v>
                </c:pt>
                <c:pt idx="31">
                  <c:v>0.25397399999999998</c:v>
                </c:pt>
                <c:pt idx="32">
                  <c:v>0.24726200000000001</c:v>
                </c:pt>
                <c:pt idx="33">
                  <c:v>0.239845</c:v>
                </c:pt>
                <c:pt idx="34">
                  <c:v>0.232073</c:v>
                </c:pt>
                <c:pt idx="35">
                  <c:v>0.22536200000000001</c:v>
                </c:pt>
                <c:pt idx="36">
                  <c:v>0.21829699999999999</c:v>
                </c:pt>
                <c:pt idx="37">
                  <c:v>0.21299899999999999</c:v>
                </c:pt>
                <c:pt idx="38">
                  <c:v>0.207347</c:v>
                </c:pt>
                <c:pt idx="39">
                  <c:v>0.19816300000000001</c:v>
                </c:pt>
                <c:pt idx="40">
                  <c:v>0.19039200000000001</c:v>
                </c:pt>
                <c:pt idx="41">
                  <c:v>0.18579999999999999</c:v>
                </c:pt>
                <c:pt idx="42">
                  <c:v>0.180148</c:v>
                </c:pt>
                <c:pt idx="43">
                  <c:v>0.175203</c:v>
                </c:pt>
                <c:pt idx="44">
                  <c:v>0.16919799999999999</c:v>
                </c:pt>
                <c:pt idx="45">
                  <c:v>0.16389999999999999</c:v>
                </c:pt>
                <c:pt idx="46">
                  <c:v>0.15860099999999999</c:v>
                </c:pt>
                <c:pt idx="47">
                  <c:v>0.154362</c:v>
                </c:pt>
                <c:pt idx="48">
                  <c:v>0.14871100000000001</c:v>
                </c:pt>
                <c:pt idx="49">
                  <c:v>0.145178</c:v>
                </c:pt>
                <c:pt idx="50">
                  <c:v>0.14235300000000001</c:v>
                </c:pt>
                <c:pt idx="51">
                  <c:v>0.13458100000000001</c:v>
                </c:pt>
                <c:pt idx="52">
                  <c:v>0.13140199999999999</c:v>
                </c:pt>
                <c:pt idx="53">
                  <c:v>0.125751</c:v>
                </c:pt>
                <c:pt idx="54">
                  <c:v>0.121159</c:v>
                </c:pt>
                <c:pt idx="55">
                  <c:v>0.118686</c:v>
                </c:pt>
                <c:pt idx="56">
                  <c:v>0.114094</c:v>
                </c:pt>
                <c:pt idx="57">
                  <c:v>0.109149</c:v>
                </c:pt>
                <c:pt idx="58">
                  <c:v>0.10491</c:v>
                </c:pt>
                <c:pt idx="59">
                  <c:v>0.102437</c:v>
                </c:pt>
                <c:pt idx="60">
                  <c:v>9.8905000000000007E-2</c:v>
                </c:pt>
                <c:pt idx="61">
                  <c:v>9.3253000000000003E-2</c:v>
                </c:pt>
                <c:pt idx="62">
                  <c:v>9.0426999999999993E-2</c:v>
                </c:pt>
                <c:pt idx="63">
                  <c:v>8.7955000000000005E-2</c:v>
                </c:pt>
                <c:pt idx="64">
                  <c:v>8.3363000000000007E-2</c:v>
                </c:pt>
                <c:pt idx="65">
                  <c:v>8.0536999999999997E-2</c:v>
                </c:pt>
                <c:pt idx="66">
                  <c:v>7.7357999999999996E-2</c:v>
                </c:pt>
                <c:pt idx="67">
                  <c:v>7.3826000000000003E-2</c:v>
                </c:pt>
                <c:pt idx="68">
                  <c:v>7.2413000000000005E-2</c:v>
                </c:pt>
                <c:pt idx="69">
                  <c:v>6.8527000000000005E-2</c:v>
                </c:pt>
                <c:pt idx="70">
                  <c:v>6.6407999999999995E-2</c:v>
                </c:pt>
                <c:pt idx="71">
                  <c:v>6.1816000000000003E-2</c:v>
                </c:pt>
                <c:pt idx="72">
                  <c:v>5.8637000000000002E-2</c:v>
                </c:pt>
                <c:pt idx="73">
                  <c:v>5.6163999999999999E-2</c:v>
                </c:pt>
                <c:pt idx="74">
                  <c:v>5.3691000000000003E-2</c:v>
                </c:pt>
                <c:pt idx="75">
                  <c:v>5.1572E-2</c:v>
                </c:pt>
                <c:pt idx="76">
                  <c:v>4.5920000000000002E-2</c:v>
                </c:pt>
                <c:pt idx="77">
                  <c:v>4.3448000000000001E-2</c:v>
                </c:pt>
                <c:pt idx="78">
                  <c:v>4.1327999999999997E-2</c:v>
                </c:pt>
                <c:pt idx="79">
                  <c:v>3.7796000000000003E-2</c:v>
                </c:pt>
                <c:pt idx="80">
                  <c:v>3.5323E-2</c:v>
                </c:pt>
                <c:pt idx="81">
                  <c:v>3.1791E-2</c:v>
                </c:pt>
                <c:pt idx="82">
                  <c:v>2.8611999999999999E-2</c:v>
                </c:pt>
                <c:pt idx="83">
                  <c:v>2.6492000000000002E-2</c:v>
                </c:pt>
                <c:pt idx="84">
                  <c:v>2.5433000000000001E-2</c:v>
                </c:pt>
                <c:pt idx="85">
                  <c:v>2.3667000000000001E-2</c:v>
                </c:pt>
                <c:pt idx="86">
                  <c:v>2.2606999999999999E-2</c:v>
                </c:pt>
                <c:pt idx="87">
                  <c:v>1.9428000000000001E-2</c:v>
                </c:pt>
                <c:pt idx="88">
                  <c:v>1.7308E-2</c:v>
                </c:pt>
                <c:pt idx="89">
                  <c:v>1.5188999999999999E-2</c:v>
                </c:pt>
                <c:pt idx="90">
                  <c:v>1.1303000000000001E-2</c:v>
                </c:pt>
                <c:pt idx="91">
                  <c:v>9.5370000000000003E-3</c:v>
                </c:pt>
                <c:pt idx="92">
                  <c:v>7.0650000000000001E-3</c:v>
                </c:pt>
                <c:pt idx="93">
                  <c:v>5.2979999999999998E-3</c:v>
                </c:pt>
                <c:pt idx="94">
                  <c:v>3.8860000000000001E-3</c:v>
                </c:pt>
                <c:pt idx="95">
                  <c:v>1.766E-3</c:v>
                </c:pt>
                <c:pt idx="96">
                  <c:v>0</c:v>
                </c:pt>
              </c:numCache>
            </c:numRef>
          </c:xVal>
          <c:yVal>
            <c:numRef>
              <c:f>Sheet1!$H$2:$H$98</c:f>
              <c:numCache>
                <c:formatCode>General</c:formatCode>
                <c:ptCount val="97"/>
                <c:pt idx="0">
                  <c:v>9.0981999999999993E-2</c:v>
                </c:pt>
                <c:pt idx="1">
                  <c:v>9.0981999999999993E-2</c:v>
                </c:pt>
                <c:pt idx="2">
                  <c:v>0.16728599999999999</c:v>
                </c:pt>
                <c:pt idx="3">
                  <c:v>0.225803</c:v>
                </c:pt>
                <c:pt idx="4">
                  <c:v>0.25984099999999999</c:v>
                </c:pt>
                <c:pt idx="5">
                  <c:v>0.28055400000000003</c:v>
                </c:pt>
                <c:pt idx="6">
                  <c:v>0.29982799999999998</c:v>
                </c:pt>
                <c:pt idx="7">
                  <c:v>0.316776</c:v>
                </c:pt>
                <c:pt idx="8">
                  <c:v>0.33073900000000001</c:v>
                </c:pt>
                <c:pt idx="9">
                  <c:v>0.34702899999999998</c:v>
                </c:pt>
                <c:pt idx="10">
                  <c:v>0.35638999999999998</c:v>
                </c:pt>
                <c:pt idx="11">
                  <c:v>0.36895099999999997</c:v>
                </c:pt>
                <c:pt idx="12">
                  <c:v>0.38436999999999999</c:v>
                </c:pt>
                <c:pt idx="13">
                  <c:v>0.39401999999999998</c:v>
                </c:pt>
                <c:pt idx="14">
                  <c:v>0.40236899999999998</c:v>
                </c:pt>
                <c:pt idx="15">
                  <c:v>0.41083599999999998</c:v>
                </c:pt>
                <c:pt idx="16">
                  <c:v>0.42033300000000001</c:v>
                </c:pt>
                <c:pt idx="17">
                  <c:v>0.42983700000000002</c:v>
                </c:pt>
                <c:pt idx="18">
                  <c:v>0.43359799999999998</c:v>
                </c:pt>
                <c:pt idx="19">
                  <c:v>0.442828</c:v>
                </c:pt>
                <c:pt idx="20">
                  <c:v>0.44572200000000001</c:v>
                </c:pt>
                <c:pt idx="21">
                  <c:v>0.44968799999999998</c:v>
                </c:pt>
                <c:pt idx="22">
                  <c:v>0.447158</c:v>
                </c:pt>
                <c:pt idx="23">
                  <c:v>0.44881900000000002</c:v>
                </c:pt>
                <c:pt idx="24">
                  <c:v>0.447409</c:v>
                </c:pt>
                <c:pt idx="25">
                  <c:v>0.45400800000000002</c:v>
                </c:pt>
                <c:pt idx="26">
                  <c:v>0.46033499999999999</c:v>
                </c:pt>
                <c:pt idx="27">
                  <c:v>0.46546700000000002</c:v>
                </c:pt>
                <c:pt idx="28">
                  <c:v>0.46835399999999999</c:v>
                </c:pt>
                <c:pt idx="29">
                  <c:v>0.47517300000000001</c:v>
                </c:pt>
                <c:pt idx="30">
                  <c:v>0.47994799999999999</c:v>
                </c:pt>
                <c:pt idx="31">
                  <c:v>0.48384899999999997</c:v>
                </c:pt>
                <c:pt idx="32">
                  <c:v>0.48985299999999998</c:v>
                </c:pt>
                <c:pt idx="33">
                  <c:v>0.49310100000000001</c:v>
                </c:pt>
                <c:pt idx="34">
                  <c:v>0.49213499999999999</c:v>
                </c:pt>
                <c:pt idx="35">
                  <c:v>0.49495699999999998</c:v>
                </c:pt>
                <c:pt idx="36">
                  <c:v>0.49638599999999999</c:v>
                </c:pt>
                <c:pt idx="37">
                  <c:v>0.50375899999999996</c:v>
                </c:pt>
                <c:pt idx="38">
                  <c:v>0.506471</c:v>
                </c:pt>
                <c:pt idx="39">
                  <c:v>0.50953700000000002</c:v>
                </c:pt>
                <c:pt idx="40">
                  <c:v>0.50705599999999995</c:v>
                </c:pt>
                <c:pt idx="41">
                  <c:v>0.51267099999999999</c:v>
                </c:pt>
                <c:pt idx="42">
                  <c:v>0.51411300000000004</c:v>
                </c:pt>
                <c:pt idx="43">
                  <c:v>0.51612899999999995</c:v>
                </c:pt>
                <c:pt idx="44">
                  <c:v>0.51895999999999998</c:v>
                </c:pt>
                <c:pt idx="45">
                  <c:v>0.52017899999999995</c:v>
                </c:pt>
                <c:pt idx="46">
                  <c:v>0.51967600000000003</c:v>
                </c:pt>
                <c:pt idx="47">
                  <c:v>0.52272700000000005</c:v>
                </c:pt>
                <c:pt idx="48">
                  <c:v>0.52039599999999997</c:v>
                </c:pt>
                <c:pt idx="49">
                  <c:v>0.52624800000000005</c:v>
                </c:pt>
                <c:pt idx="50">
                  <c:v>0.53236499999999998</c:v>
                </c:pt>
                <c:pt idx="51">
                  <c:v>0.53212300000000001</c:v>
                </c:pt>
                <c:pt idx="52">
                  <c:v>0.53602300000000003</c:v>
                </c:pt>
                <c:pt idx="53">
                  <c:v>0.53695300000000001</c:v>
                </c:pt>
                <c:pt idx="54">
                  <c:v>0.53677600000000003</c:v>
                </c:pt>
                <c:pt idx="55">
                  <c:v>0.54634099999999997</c:v>
                </c:pt>
                <c:pt idx="56">
                  <c:v>0.54560799999999998</c:v>
                </c:pt>
                <c:pt idx="57">
                  <c:v>0.54305800000000004</c:v>
                </c:pt>
                <c:pt idx="58">
                  <c:v>0.545956</c:v>
                </c:pt>
                <c:pt idx="59">
                  <c:v>0.54924200000000001</c:v>
                </c:pt>
                <c:pt idx="60">
                  <c:v>0.55118100000000003</c:v>
                </c:pt>
                <c:pt idx="61">
                  <c:v>0.54885700000000004</c:v>
                </c:pt>
                <c:pt idx="62">
                  <c:v>0.55172399999999999</c:v>
                </c:pt>
                <c:pt idx="63">
                  <c:v>0.554566</c:v>
                </c:pt>
                <c:pt idx="64">
                  <c:v>0.55660399999999999</c:v>
                </c:pt>
                <c:pt idx="65">
                  <c:v>0.56019699999999994</c:v>
                </c:pt>
                <c:pt idx="66">
                  <c:v>0.56010199999999999</c:v>
                </c:pt>
                <c:pt idx="67">
                  <c:v>0.56948200000000004</c:v>
                </c:pt>
                <c:pt idx="68">
                  <c:v>0.57262599999999997</c:v>
                </c:pt>
                <c:pt idx="69">
                  <c:v>0.57738100000000003</c:v>
                </c:pt>
                <c:pt idx="70">
                  <c:v>0.58934200000000003</c:v>
                </c:pt>
                <c:pt idx="71">
                  <c:v>0.58528400000000003</c:v>
                </c:pt>
                <c:pt idx="72">
                  <c:v>0.58657199999999998</c:v>
                </c:pt>
                <c:pt idx="73">
                  <c:v>0.58671600000000002</c:v>
                </c:pt>
                <c:pt idx="74">
                  <c:v>0.59143999999999997</c:v>
                </c:pt>
                <c:pt idx="75">
                  <c:v>0.60580900000000004</c:v>
                </c:pt>
                <c:pt idx="76">
                  <c:v>0.60185200000000005</c:v>
                </c:pt>
                <c:pt idx="77">
                  <c:v>0.60591099999999998</c:v>
                </c:pt>
                <c:pt idx="78">
                  <c:v>0.60621800000000003</c:v>
                </c:pt>
                <c:pt idx="79">
                  <c:v>0.60451999999999995</c:v>
                </c:pt>
                <c:pt idx="80">
                  <c:v>0.61349699999999996</c:v>
                </c:pt>
                <c:pt idx="81">
                  <c:v>0.60402699999999998</c:v>
                </c:pt>
                <c:pt idx="82">
                  <c:v>0.60902299999999998</c:v>
                </c:pt>
                <c:pt idx="83">
                  <c:v>0.61983500000000002</c:v>
                </c:pt>
                <c:pt idx="84">
                  <c:v>0.64285700000000001</c:v>
                </c:pt>
                <c:pt idx="85">
                  <c:v>0.65048499999999998</c:v>
                </c:pt>
                <c:pt idx="86">
                  <c:v>0.68085099999999998</c:v>
                </c:pt>
                <c:pt idx="87">
                  <c:v>0.69620300000000002</c:v>
                </c:pt>
                <c:pt idx="88">
                  <c:v>0.71014500000000003</c:v>
                </c:pt>
                <c:pt idx="89">
                  <c:v>0.70491800000000004</c:v>
                </c:pt>
                <c:pt idx="90">
                  <c:v>0.68085099999999998</c:v>
                </c:pt>
                <c:pt idx="91">
                  <c:v>0.75</c:v>
                </c:pt>
                <c:pt idx="92">
                  <c:v>0.71428599999999998</c:v>
                </c:pt>
                <c:pt idx="93">
                  <c:v>0.75</c:v>
                </c:pt>
                <c:pt idx="94">
                  <c:v>0.84615399999999996</c:v>
                </c:pt>
                <c:pt idx="95">
                  <c:v>1</c:v>
                </c:pt>
                <c:pt idx="9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413-B54D-A0A1-9756C53CE479}"/>
            </c:ext>
          </c:extLst>
        </c:ser>
        <c:ser>
          <c:idx val="4"/>
          <c:order val="4"/>
          <c:tx>
            <c:v>Unskilled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5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Sheet1!$O$1:$O$2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Sheet1!$P$1:$P$2</c:f>
              <c:numCache>
                <c:formatCode>General</c:formatCode>
                <c:ptCount val="2"/>
                <c:pt idx="0">
                  <c:v>9.0981999999999993E-2</c:v>
                </c:pt>
                <c:pt idx="1">
                  <c:v>9.0981999999999993E-2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413-B54D-A0A1-9756C53CE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226847"/>
        <c:axId val="347442255"/>
      </c:scatterChart>
      <c:valAx>
        <c:axId val="34722684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42255"/>
        <c:crosses val="autoZero"/>
        <c:crossBetween val="midCat"/>
      </c:valAx>
      <c:valAx>
        <c:axId val="34744225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226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13274278215223"/>
          <c:y val="0.19250333563014038"/>
          <c:w val="0.56384995715928066"/>
          <c:h val="0.2619611488944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7D843-E0A7-8049-AEBE-837DC0E26B83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827F4-2C86-1D42-A405-0260D03E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Cytotoxic T lymphocytes can destroy cancerous cells when their antigens are presented by dendritic cells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protein receptor CTLA4 binds to the CD86 protein on dendritic cells, it transmits an inhibitory signal to the T cell that downregulates its immune response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allows the uninhibited T cells to destroy cancerous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2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Alanine Scanning Mutagenesis &amp; difficulty of complex crystallization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that only the query structure is known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Homologous template-based predictors: the query protein’s complexed homologues are found, and the homologues’ binding sites are mapped onto the query protein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neighbor-based predictors: the query protein’s complexed structural neighbors (similar 3D structure) are found, and the neighbors’ binding sites are mapped onto the query protein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machine-learning algorithms are trained on a dataset of proteins with experimentally determined interfaces to model how a residue’s features correlate with its likelihood to appear at the interface. The features of a query protein are analyzed by the algorithm to predict its likely interfacial residues.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principle of small molecule sticky sites on proteins to protein-protein interactions 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Docking program used to generate 2000 complex structures for each query protein with each of the 13 non-cognate ligand probes 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of the complex structures, k = 1, 2000, a value is assigned for each residue R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I(R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or 1).  Then a residue interface frequency (RIF), N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determined for each residue by summing over the 2000 structures: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2000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200" dirty="0"/>
                  <a:t>. 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Briefly explain docking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principle of small molecule sticky sites on proteins to protein-protein interactions 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Docking program used to generate 2000 complex structures for each query protein with each of the 13 non-cognate ligand probes 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of the complex structures, k = 1, 2000, a value is assigned for each residue R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I(R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or 1).  Then a residue interface frequency (RIF), N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determined for each residue by summing over the 2000 structures: </a:t>
                </a:r>
                <a:r>
                  <a:rPr lang="en-US" sz="1200" i="0">
                    <a:latin typeface="Cambria Math" panose="02040503050406030204" pitchFamily="18" charset="0"/>
                  </a:rPr>
                  <a:t>𝑁_(𝑖 )= ∑2_(𝑘=1)^2000▒〖𝐼(𝑅_𝑖𝑘)〗</a:t>
                </a:r>
                <a:r>
                  <a:rPr lang="en-US" sz="1200" dirty="0"/>
                  <a:t>. 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Briefly explain docking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by superposing two protein structures in a manner that minimizes the root-mean-square deviation of the amino acids’ alpha carbons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residue’s contact frequency score is weighted by the PSD value for the neighbor and query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set of 2,766 heterodimeric complexes, interface propensity for each residue type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computed based on its enrichment in relative ASA at the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query residue is assigned a score between 0 and 1 reflecting interface likelihood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support vector machine algorithm on a dataset of 314 monomer chains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process was done for Docking Benchmark proteins using the coefficients determined by training on NOX proteins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logistic regression model was trained on the prediction scores for each set of proteins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Positive(TP): Residue predicted to be at interface is actually at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Positive(FP): Residue predicted to be at interface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actually at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Residue predicted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at interface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at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Negative(FN): Residue predicted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at interface is actually at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76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76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8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8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7973-FE1F-9840-899D-4C72E54E7C8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0608A3-A7F9-E643-AE60-40F1B5217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3" y="2368995"/>
            <a:ext cx="10428514" cy="16402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Meta-DPI: A Computational Metamethod for Predicting Protein-Protein Interfaces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Mordechai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Evan Edelstein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12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7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15C2-BB45-4444-9B22-A24256D9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2B67-EC37-4F42-A61F-F4CC54D9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1673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template-based approach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amino acid interface propensity with template-based score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protein structural distance (PSD) to quantify structural similarity between two proteins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neighbor’s binding partner onto query protein using transformation relating the neighbor to the query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039EB-47BF-F546-BDF9-8D6C6F6ECA78}"/>
              </a:ext>
            </a:extLst>
          </p:cNvPr>
          <p:cNvSpPr/>
          <p:nvPr/>
        </p:nvSpPr>
        <p:spPr>
          <a:xfrm>
            <a:off x="952500" y="6093627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Hwang, H., D.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Petrey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B. Honig,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hybrid method for protein-protein interface prediction.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Protein Sci, 2016.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(1): p. 159-65.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28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A443-A98F-4E4B-93BD-A8428D85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ispred4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0EE4-BAE2-3644-B522-7B3A2BEB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2674"/>
            <a:ext cx="10664371" cy="4112351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Intrinsic-based method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its prediction model using a set of sequence and structural features that consists of 10 different groups of descriptors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 Group: Geometric Features 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Protrusion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using two machine-learning models (SVM &amp;GHRCF)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6D6F2-B7E2-024F-91CD-6192B84B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403" y="29014056"/>
            <a:ext cx="11606099" cy="62399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115C0E-CB6E-F145-828A-13CBCE79B8AD}"/>
              </a:ext>
            </a:extLst>
          </p:cNvPr>
          <p:cNvSpPr/>
          <p:nvPr/>
        </p:nvSpPr>
        <p:spPr>
          <a:xfrm>
            <a:off x="1104900" y="6093627"/>
            <a:ext cx="1040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Savojardo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C., et al.,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ISPRED4: interaction sites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protein structures with a refining grammar model.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Bioinformatics, 2017.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(11): p. 1656-1663.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52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DD5A-9F92-FA45-A0FC-A2E80CE1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Meta-dpi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D974-13F8-8E4D-BF0C-15E91DBF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907957"/>
            <a:ext cx="10820400" cy="44239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two sets of proteins with experimentally determined interface residues; 107 proteins from the Docking Benchmark database and 116 proteins from the NOX database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residue was assigned an interface score of 0 (non-interface) or 1 (interface)  based on the experimental data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scores (between 0 and 1) for DockPred,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and ISPRED4 were found for all protein residues in the datasets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D8BEA-555F-CC4B-92CB-A2233E279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09910"/>
              </p:ext>
            </p:extLst>
          </p:nvPr>
        </p:nvGraphicFramePr>
        <p:xfrm>
          <a:off x="3195851" y="5181501"/>
          <a:ext cx="5394960" cy="1524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76720">
                  <a:extLst>
                    <a:ext uri="{9D8B030D-6E8A-4147-A177-3AD203B41FA5}">
                      <a16:colId xmlns:a16="http://schemas.microsoft.com/office/drawing/2014/main" val="1293536549"/>
                    </a:ext>
                  </a:extLst>
                </a:gridCol>
                <a:gridCol w="2218240">
                  <a:extLst>
                    <a:ext uri="{9D8B030D-6E8A-4147-A177-3AD203B41FA5}">
                      <a16:colId xmlns:a16="http://schemas.microsoft.com/office/drawing/2014/main" val="533816522"/>
                    </a:ext>
                  </a:extLst>
                </a:gridCol>
              </a:tblGrid>
              <a:tr h="534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Amino Acid Residue Type &amp; Position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Prediction Score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356006"/>
                  </a:ext>
                </a:extLst>
              </a:tr>
              <a:tr h="8020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47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29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262C-AD43-FA4A-8D25-A774CF4C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248" y="289014"/>
            <a:ext cx="5558971" cy="21916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dirty="0"/>
          </a:p>
        </p:txBody>
      </p:sp>
      <p:pic>
        <p:nvPicPr>
          <p:cNvPr id="5122" name="Picture 2" descr="Image result for logistic regression and linear regression">
            <a:extLst>
              <a:ext uri="{FF2B5EF4-FFF2-40B4-BE49-F238E27FC236}">
                <a16:creationId xmlns:a16="http://schemas.microsoft.com/office/drawing/2014/main" id="{CA437E7E-5A38-E24E-B560-712F31624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53" y="2310063"/>
            <a:ext cx="5009147" cy="349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FA9D77-9F82-424E-A08B-B9CF2D4D54A7}"/>
                  </a:ext>
                </a:extLst>
              </p:cNvPr>
              <p:cNvSpPr txBox="1"/>
              <p:nvPr/>
            </p:nvSpPr>
            <p:spPr>
              <a:xfrm>
                <a:off x="100006" y="2310063"/>
                <a:ext cx="7443794" cy="454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 chosen because target variable is discrete, not continuous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scores  are considered independent variables, and the interface score is considered the dependent target variable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coefficients determined by the regression model trained on Docking Benchmark proteins were used to compute meta-DPI prediction values for NOX protein residues according to the equation: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𝐷𝑜𝑐𝑘𝑃𝑟𝑒𝑑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𝐷𝑜𝑐𝑘𝑝𝑟𝑒𝑑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𝑃𝑟𝑒𝑑𝑈𝑠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𝑃𝑟𝑒𝑑𝑈𝑠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𝐼𝑆𝑃𝑅𝐸𝐷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𝐼𝑆𝑃𝑅𝐸𝐷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FA9D77-9F82-424E-A08B-B9CF2D4D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" y="2310063"/>
                <a:ext cx="7443794" cy="4547937"/>
              </a:xfrm>
              <a:prstGeom prst="rect">
                <a:avLst/>
              </a:prstGeom>
              <a:blipFill>
                <a:blip r:embed="rId3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8414-F2F8-524E-AFE8-32B4EC53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04734"/>
            <a:ext cx="5410200" cy="16526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classifier evaluation: Confusion matrix</a:t>
            </a:r>
            <a:endParaRPr lang="en-US" dirty="0"/>
          </a:p>
        </p:txBody>
      </p:sp>
      <p:pic>
        <p:nvPicPr>
          <p:cNvPr id="7170" name="Picture 2" descr="Image result for confusion matrix">
            <a:extLst>
              <a:ext uri="{FF2B5EF4-FFF2-40B4-BE49-F238E27FC236}">
                <a16:creationId xmlns:a16="http://schemas.microsoft.com/office/drawing/2014/main" id="{E0D0F8D9-67AA-FD4E-BF5D-26A22982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70" y="2323475"/>
            <a:ext cx="6648530" cy="436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page3image50439728">
            <a:extLst>
              <a:ext uri="{FF2B5EF4-FFF2-40B4-BE49-F238E27FC236}">
                <a16:creationId xmlns:a16="http://schemas.microsoft.com/office/drawing/2014/main" id="{663370C6-7A1E-7C49-8C96-31B89F1E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6" y="171072"/>
            <a:ext cx="5484974" cy="668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33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1A0B-E9CA-AE4B-9997-09BC7B07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0987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</a:t>
            </a:r>
            <a:endParaRPr lang="en-US" dirty="0"/>
          </a:p>
        </p:txBody>
      </p:sp>
      <p:pic>
        <p:nvPicPr>
          <p:cNvPr id="8194" name="Picture 2" descr="Image result for confusion matrix metrics">
            <a:extLst>
              <a:ext uri="{FF2B5EF4-FFF2-40B4-BE49-F238E27FC236}">
                <a16:creationId xmlns:a16="http://schemas.microsoft.com/office/drawing/2014/main" id="{BC1878EF-7A85-284F-BB3C-B56C96D3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32" y="1445409"/>
            <a:ext cx="9676875" cy="396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CC confusion matrix">
            <a:extLst>
              <a:ext uri="{FF2B5EF4-FFF2-40B4-BE49-F238E27FC236}">
                <a16:creationId xmlns:a16="http://schemas.microsoft.com/office/drawing/2014/main" id="{EC738DB9-221F-FC40-A285-14E02392E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14295" r="14219" b="16133"/>
          <a:stretch/>
        </p:blipFill>
        <p:spPr bwMode="auto">
          <a:xfrm>
            <a:off x="1914807" y="5634868"/>
            <a:ext cx="9296400" cy="10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2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FE76-AC58-2647-B6EE-5CEAEB25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70" y="761115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Operator Characteristic (Roc) Curve &amp; Precision-Recall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Curve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D693-5E42-D943-B106-13EDB4AC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9" y="3974592"/>
            <a:ext cx="7599045" cy="246278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provide overview of the range of performance with varying thresholds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curves can illustrate performance differences between balanced and imbalanced data sets, while ROC curves cannot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DB479-A24F-F241-9D5A-0DBB057B1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5987"/>
              </p:ext>
            </p:extLst>
          </p:nvPr>
        </p:nvGraphicFramePr>
        <p:xfrm>
          <a:off x="8243248" y="2877690"/>
          <a:ext cx="3948752" cy="39704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25148">
                  <a:extLst>
                    <a:ext uri="{9D8B030D-6E8A-4147-A177-3AD203B41FA5}">
                      <a16:colId xmlns:a16="http://schemas.microsoft.com/office/drawing/2014/main" val="1293536549"/>
                    </a:ext>
                  </a:extLst>
                </a:gridCol>
                <a:gridCol w="1623604">
                  <a:extLst>
                    <a:ext uri="{9D8B030D-6E8A-4147-A177-3AD203B41FA5}">
                      <a16:colId xmlns:a16="http://schemas.microsoft.com/office/drawing/2014/main" val="533816522"/>
                    </a:ext>
                  </a:extLst>
                </a:gridCol>
              </a:tblGrid>
              <a:tr h="1227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Amino Acid Residue Type &amp; Position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Prediction Score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356006"/>
                  </a:ext>
                </a:extLst>
              </a:tr>
              <a:tr h="9684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47057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5F753A-D7A5-4A44-9089-7C5D70430E82}"/>
              </a:ext>
            </a:extLst>
          </p:cNvPr>
          <p:cNvCxnSpPr/>
          <p:nvPr/>
        </p:nvCxnSpPr>
        <p:spPr>
          <a:xfrm>
            <a:off x="8269224" y="5012005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7416DF-76EC-EE4E-B9B8-2FBDA85D1893}"/>
              </a:ext>
            </a:extLst>
          </p:cNvPr>
          <p:cNvCxnSpPr/>
          <p:nvPr/>
        </p:nvCxnSpPr>
        <p:spPr>
          <a:xfrm>
            <a:off x="8269224" y="5611667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331E65-9BD1-0F48-A9D4-0F2F9A8205BF}"/>
              </a:ext>
            </a:extLst>
          </p:cNvPr>
          <p:cNvCxnSpPr/>
          <p:nvPr/>
        </p:nvCxnSpPr>
        <p:spPr>
          <a:xfrm>
            <a:off x="8269224" y="6227892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E6A67D-A2EB-B046-B6E1-C768C86E0E0B}"/>
              </a:ext>
            </a:extLst>
          </p:cNvPr>
          <p:cNvCxnSpPr/>
          <p:nvPr/>
        </p:nvCxnSpPr>
        <p:spPr>
          <a:xfrm>
            <a:off x="8269224" y="6848147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2DC3F6-53A9-E14E-B197-63AF7189A8FD}"/>
              </a:ext>
            </a:extLst>
          </p:cNvPr>
          <p:cNvSpPr txBox="1"/>
          <p:nvPr/>
        </p:nvSpPr>
        <p:spPr>
          <a:xfrm>
            <a:off x="8593365" y="2457007"/>
            <a:ext cx="359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Threshold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2168416-E10B-E640-8727-CB846368C3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657447"/>
                  </p:ext>
                </p:extLst>
              </p:nvPr>
            </p:nvGraphicFramePr>
            <p:xfrm>
              <a:off x="77699" y="2084133"/>
              <a:ext cx="8127999" cy="1756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00661270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027013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407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914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534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Recall (TPR)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076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Unskilled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436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2168416-E10B-E640-8727-CB846368C3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657447"/>
                  </p:ext>
                </p:extLst>
              </p:nvPr>
            </p:nvGraphicFramePr>
            <p:xfrm>
              <a:off x="77699" y="2084133"/>
              <a:ext cx="8127999" cy="1756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00661270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027013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407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914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534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Recall (TPR)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076587"/>
                      </a:ext>
                    </a:extLst>
                  </a:tr>
                  <a:tr h="64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Unskilled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178431" r="-100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8431" r="-4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436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099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154A-E179-3949-B1BB-2FA5F65C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912" y="105140"/>
            <a:ext cx="8869326" cy="19191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 Sets: Roc Curve vs.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 </a:t>
            </a:r>
            <a:endParaRPr lang="en-US" dirty="0"/>
          </a:p>
        </p:txBody>
      </p:sp>
      <p:pic>
        <p:nvPicPr>
          <p:cNvPr id="1026" name="Picture 2" descr="page13image50547968">
            <a:extLst>
              <a:ext uri="{FF2B5EF4-FFF2-40B4-BE49-F238E27FC236}">
                <a16:creationId xmlns:a16="http://schemas.microsoft.com/office/drawing/2014/main" id="{322B6FBF-F85A-A44B-8232-CCA5A26D4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" t="1720" r="56561" b="51771"/>
          <a:stretch/>
        </p:blipFill>
        <p:spPr bwMode="auto">
          <a:xfrm>
            <a:off x="0" y="1711999"/>
            <a:ext cx="5388090" cy="423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3image50547968">
            <a:extLst>
              <a:ext uri="{FF2B5EF4-FFF2-40B4-BE49-F238E27FC236}">
                <a16:creationId xmlns:a16="http://schemas.microsoft.com/office/drawing/2014/main" id="{6B5598FB-3655-E248-8132-9781B298F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9" t="49901" r="11878"/>
          <a:stretch/>
        </p:blipFill>
        <p:spPr bwMode="auto">
          <a:xfrm>
            <a:off x="6893364" y="1559691"/>
            <a:ext cx="5159540" cy="439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13image50547968">
            <a:extLst>
              <a:ext uri="{FF2B5EF4-FFF2-40B4-BE49-F238E27FC236}">
                <a16:creationId xmlns:a16="http://schemas.microsoft.com/office/drawing/2014/main" id="{FEC19952-7BCD-F844-9361-AE8A249D5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1" t="33234" b="37820"/>
          <a:stretch/>
        </p:blipFill>
        <p:spPr bwMode="auto">
          <a:xfrm>
            <a:off x="5475331" y="2408095"/>
            <a:ext cx="1328581" cy="24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CC8C64-0462-BD41-A527-9162EE07E543}"/>
              </a:ext>
            </a:extLst>
          </p:cNvPr>
          <p:cNvSpPr/>
          <p:nvPr/>
        </p:nvSpPr>
        <p:spPr>
          <a:xfrm>
            <a:off x="927368" y="6132874"/>
            <a:ext cx="10771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Saito 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Rehmsmeier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(2015) The Precision-Recall Plot Is More Informative than the ROC Plot When Evaluating Binary Classifiers on Imbalanced Datasets.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10(3): e0118432. doi:10.1371/journal.pone.0118432 </a:t>
            </a:r>
          </a:p>
        </p:txBody>
      </p:sp>
    </p:spTree>
    <p:extLst>
      <p:ext uri="{BB962C8B-B14F-4D97-AF65-F5344CB8AC3E}">
        <p14:creationId xmlns:p14="http://schemas.microsoft.com/office/powerpoint/2010/main" val="561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1414-E59C-CE49-ABB7-E75F13A6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122" y="375647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Roc Curve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AF6E0-67CA-264A-AF1B-179B1263C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51"/>
          <a:stretch/>
        </p:blipFill>
        <p:spPr>
          <a:xfrm>
            <a:off x="20189326" y="26681861"/>
            <a:ext cx="14545069" cy="8514134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351368-0FEF-A94F-9143-05A8D7F4F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363316"/>
              </p:ext>
            </p:extLst>
          </p:nvPr>
        </p:nvGraphicFramePr>
        <p:xfrm>
          <a:off x="0" y="2454515"/>
          <a:ext cx="8143422" cy="440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188F91-AD34-1B47-A269-46990926A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87861"/>
              </p:ext>
            </p:extLst>
          </p:nvPr>
        </p:nvGraphicFramePr>
        <p:xfrm>
          <a:off x="8570976" y="3596640"/>
          <a:ext cx="3233737" cy="20677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48030">
                  <a:extLst>
                    <a:ext uri="{9D8B030D-6E8A-4147-A177-3AD203B41FA5}">
                      <a16:colId xmlns:a16="http://schemas.microsoft.com/office/drawing/2014/main" val="126631401"/>
                    </a:ext>
                  </a:extLst>
                </a:gridCol>
                <a:gridCol w="1485707">
                  <a:extLst>
                    <a:ext uri="{9D8B030D-6E8A-4147-A177-3AD203B41FA5}">
                      <a16:colId xmlns:a16="http://schemas.microsoft.com/office/drawing/2014/main" val="4680386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ROC_AUC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1993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1669083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925863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9845396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944945"/>
                  </a:ext>
                </a:extLst>
              </a:tr>
            </a:tbl>
          </a:graphicData>
        </a:graphic>
      </p:graphicFrame>
      <p:pic>
        <p:nvPicPr>
          <p:cNvPr id="9" name="Picture 2" descr="Image result for confusion matrix metrics">
            <a:extLst>
              <a:ext uri="{FF2B5EF4-FFF2-40B4-BE49-F238E27FC236}">
                <a16:creationId xmlns:a16="http://schemas.microsoft.com/office/drawing/2014/main" id="{3A86E77F-7CDE-384E-9D51-73394ECCA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6" t="16082" b="68957"/>
          <a:stretch/>
        </p:blipFill>
        <p:spPr bwMode="auto">
          <a:xfrm>
            <a:off x="8143422" y="2628384"/>
            <a:ext cx="3881390" cy="5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0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595E-CDE0-7845-A42E-0BA81178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Roc Curve (metamethod comparison)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55107B-2C7C-D44B-8FD5-9AEA2BB61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188756"/>
              </p:ext>
            </p:extLst>
          </p:nvPr>
        </p:nvGraphicFramePr>
        <p:xfrm>
          <a:off x="0" y="2057401"/>
          <a:ext cx="7860323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27D6F7-60AB-7C45-85F6-3606B8995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10296"/>
              </p:ext>
            </p:extLst>
          </p:nvPr>
        </p:nvGraphicFramePr>
        <p:xfrm>
          <a:off x="8428990" y="4457700"/>
          <a:ext cx="3527298" cy="14661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3649">
                  <a:extLst>
                    <a:ext uri="{9D8B030D-6E8A-4147-A177-3AD203B41FA5}">
                      <a16:colId xmlns:a16="http://schemas.microsoft.com/office/drawing/2014/main" val="1812534879"/>
                    </a:ext>
                  </a:extLst>
                </a:gridCol>
                <a:gridCol w="1763649">
                  <a:extLst>
                    <a:ext uri="{9D8B030D-6E8A-4147-A177-3AD203B41FA5}">
                      <a16:colId xmlns:a16="http://schemas.microsoft.com/office/drawing/2014/main" val="3470838024"/>
                    </a:ext>
                  </a:extLst>
                </a:gridCol>
              </a:tblGrid>
              <a:tr h="301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ROC_AUC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238930"/>
                  </a:ext>
                </a:extLst>
              </a:tr>
              <a:tr h="208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499234"/>
                  </a:ext>
                </a:extLst>
              </a:tr>
              <a:tr h="26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16668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1816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2436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56801A-1C3F-B94B-9C91-FA9CB7D50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1267"/>
              </p:ext>
            </p:extLst>
          </p:nvPr>
        </p:nvGraphicFramePr>
        <p:xfrm>
          <a:off x="8290814" y="2271565"/>
          <a:ext cx="3803650" cy="1441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3741972225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908977525"/>
                    </a:ext>
                  </a:extLst>
                </a:gridCol>
              </a:tblGrid>
              <a:tr h="270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ROC_AUC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802987"/>
                  </a:ext>
                </a:extLst>
              </a:tr>
              <a:tr h="27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841884"/>
                  </a:ext>
                </a:extLst>
              </a:tr>
              <a:tr h="30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443065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4647306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03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03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0150-FAA8-6A49-AAD6-65A91EB2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Protein-Protein Interface (PPI)?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E8B8-5CA1-0249-ACCE-0358570B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7366"/>
            <a:ext cx="6515100" cy="5470634"/>
          </a:xfrm>
        </p:spPr>
        <p:txBody>
          <a:bodyPr wrap="square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proteins form a complex, the site at which binding occurs is the PPI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binding interface of protein A is the cluster of amino acid residues that participate in binding with protein B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residue is classified as being at the interface if one of its atoms is within a threshold distance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binding partner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 protein’s binding interface is critical to understanding the function of the protein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982703-7C3C-DA4C-9681-72F4E4BD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26" y="2194560"/>
            <a:ext cx="4811026" cy="34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22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AFFB-BCC5-ED48-817E-3FB16F35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EBFB1D-A0E9-4A49-92F7-C28F3BDF6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98324"/>
              </p:ext>
            </p:extLst>
          </p:nvPr>
        </p:nvGraphicFramePr>
        <p:xfrm>
          <a:off x="0" y="1928813"/>
          <a:ext cx="8115302" cy="4929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25407C-0E34-6D4B-8F43-A5F6DB94C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33843"/>
              </p:ext>
            </p:extLst>
          </p:nvPr>
        </p:nvGraphicFramePr>
        <p:xfrm>
          <a:off x="8607092" y="3429000"/>
          <a:ext cx="3233737" cy="20470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48030">
                  <a:extLst>
                    <a:ext uri="{9D8B030D-6E8A-4147-A177-3AD203B41FA5}">
                      <a16:colId xmlns:a16="http://schemas.microsoft.com/office/drawing/2014/main" val="126631401"/>
                    </a:ext>
                  </a:extLst>
                </a:gridCol>
                <a:gridCol w="1485707">
                  <a:extLst>
                    <a:ext uri="{9D8B030D-6E8A-4147-A177-3AD203B41FA5}">
                      <a16:colId xmlns:a16="http://schemas.microsoft.com/office/drawing/2014/main" val="468038658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PR_AUC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199315"/>
                  </a:ext>
                </a:extLst>
              </a:tr>
              <a:tr h="311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1669083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925863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9845396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944945"/>
                  </a:ext>
                </a:extLst>
              </a:tr>
            </a:tbl>
          </a:graphicData>
        </a:graphic>
      </p:graphicFrame>
      <p:pic>
        <p:nvPicPr>
          <p:cNvPr id="9" name="Picture 2" descr="Image result for confusion matrix metrics">
            <a:extLst>
              <a:ext uri="{FF2B5EF4-FFF2-40B4-BE49-F238E27FC236}">
                <a16:creationId xmlns:a16="http://schemas.microsoft.com/office/drawing/2014/main" id="{6D66CB57-4D05-E142-AE13-7A0F6ABFB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8" t="39460" b="41215"/>
          <a:stretch/>
        </p:blipFill>
        <p:spPr bwMode="auto">
          <a:xfrm>
            <a:off x="8115302" y="2503706"/>
            <a:ext cx="3990097" cy="7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5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6E3C-BC63-7F42-B29F-76A8A0BE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 (Metamethod comparison) 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A42611-417D-AD4E-B550-C9F76DE40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74168"/>
              </p:ext>
            </p:extLst>
          </p:nvPr>
        </p:nvGraphicFramePr>
        <p:xfrm>
          <a:off x="0" y="2438400"/>
          <a:ext cx="8205216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C7A915-E316-AC49-9EC9-7AA742466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08818"/>
              </p:ext>
            </p:extLst>
          </p:nvPr>
        </p:nvGraphicFramePr>
        <p:xfrm>
          <a:off x="8738608" y="4852590"/>
          <a:ext cx="2767592" cy="18677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8614">
                  <a:extLst>
                    <a:ext uri="{9D8B030D-6E8A-4147-A177-3AD203B41FA5}">
                      <a16:colId xmlns:a16="http://schemas.microsoft.com/office/drawing/2014/main" val="1849204180"/>
                    </a:ext>
                  </a:extLst>
                </a:gridCol>
                <a:gridCol w="1288978">
                  <a:extLst>
                    <a:ext uri="{9D8B030D-6E8A-4147-A177-3AD203B41FA5}">
                      <a16:colId xmlns:a16="http://schemas.microsoft.com/office/drawing/2014/main" val="3492789978"/>
                    </a:ext>
                  </a:extLst>
                </a:gridCol>
              </a:tblGrid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PR_AUC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029055"/>
                  </a:ext>
                </a:extLst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201626"/>
                  </a:ext>
                </a:extLst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081136"/>
                  </a:ext>
                </a:extLst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412919"/>
                  </a:ext>
                </a:extLst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8475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F719F5-59C9-1342-A6B5-CB9A384B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25629"/>
              </p:ext>
            </p:extLst>
          </p:nvPr>
        </p:nvGraphicFramePr>
        <p:xfrm>
          <a:off x="8551203" y="2025749"/>
          <a:ext cx="2954997" cy="2499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78919">
                  <a:extLst>
                    <a:ext uri="{9D8B030D-6E8A-4147-A177-3AD203B41FA5}">
                      <a16:colId xmlns:a16="http://schemas.microsoft.com/office/drawing/2014/main" val="840406358"/>
                    </a:ext>
                  </a:extLst>
                </a:gridCol>
                <a:gridCol w="1576078">
                  <a:extLst>
                    <a:ext uri="{9D8B030D-6E8A-4147-A177-3AD203B41FA5}">
                      <a16:colId xmlns:a16="http://schemas.microsoft.com/office/drawing/2014/main" val="3375618047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PR_AUC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484105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003077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6175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399225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289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13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9FE8-843B-CF4B-A9BD-F85B513E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936" y="568806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MCC &amp; F-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6AEFC-0BD0-0F46-A4D8-894CB04A9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29" y="2724912"/>
                <a:ext cx="7312152" cy="41330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Cutoff: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=6.1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query protein surface residues)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F-score varies when positive and negative classes are swapped, while MCC does not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F-score is independent of the number of TN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MCC is dependent on all four categories in the confusion matrix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6AEFC-0BD0-0F46-A4D8-894CB04A9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29" y="2724912"/>
                <a:ext cx="7312152" cy="4133088"/>
              </a:xfrm>
              <a:blipFill>
                <a:blip r:embed="rId2"/>
                <a:stretch>
                  <a:fillRect l="-867" t="-2147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B349E0-093E-FE4B-9C95-3C27C6A11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90176"/>
              </p:ext>
            </p:extLst>
          </p:nvPr>
        </p:nvGraphicFramePr>
        <p:xfrm>
          <a:off x="8269223" y="3893951"/>
          <a:ext cx="3922777" cy="1991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09853">
                  <a:extLst>
                    <a:ext uri="{9D8B030D-6E8A-4147-A177-3AD203B41FA5}">
                      <a16:colId xmlns:a16="http://schemas.microsoft.com/office/drawing/2014/main" val="1293536549"/>
                    </a:ext>
                  </a:extLst>
                </a:gridCol>
                <a:gridCol w="1612924">
                  <a:extLst>
                    <a:ext uri="{9D8B030D-6E8A-4147-A177-3AD203B41FA5}">
                      <a16:colId xmlns:a16="http://schemas.microsoft.com/office/drawing/2014/main" val="533816522"/>
                    </a:ext>
                  </a:extLst>
                </a:gridCol>
              </a:tblGrid>
              <a:tr h="911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Amino Acid Residue Type &amp; Position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Prediction Score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356006"/>
                  </a:ext>
                </a:extLst>
              </a:tr>
              <a:tr h="10768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47057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82C48F-5932-3C45-939D-76F3CD885F47}"/>
              </a:ext>
            </a:extLst>
          </p:cNvPr>
          <p:cNvCxnSpPr/>
          <p:nvPr/>
        </p:nvCxnSpPr>
        <p:spPr>
          <a:xfrm>
            <a:off x="8269223" y="5280789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49077F2A-80A0-694B-A7E7-1ADFA990B662}"/>
              </a:ext>
            </a:extLst>
          </p:cNvPr>
          <p:cNvSpPr/>
          <p:nvPr/>
        </p:nvSpPr>
        <p:spPr>
          <a:xfrm>
            <a:off x="7793477" y="4815840"/>
            <a:ext cx="475746" cy="464949"/>
          </a:xfrm>
          <a:prstGeom prst="leftBrace">
            <a:avLst>
              <a:gd name="adj1" fmla="val 2499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BFE16-A1A1-FF45-AB9B-C4BED2326751}"/>
                  </a:ext>
                </a:extLst>
              </p:cNvPr>
              <p:cNvSpPr txBox="1"/>
              <p:nvPr/>
            </p:nvSpPr>
            <p:spPr>
              <a:xfrm>
                <a:off x="7376781" y="4733185"/>
                <a:ext cx="504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BFE16-A1A1-FF45-AB9B-C4BED232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781" y="4733185"/>
                <a:ext cx="5049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Image result for MCC confusion matrix">
            <a:extLst>
              <a:ext uri="{FF2B5EF4-FFF2-40B4-BE49-F238E27FC236}">
                <a16:creationId xmlns:a16="http://schemas.microsoft.com/office/drawing/2014/main" id="{78B67CA8-952C-D143-AA21-040F4E920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14295" r="14219" b="16133"/>
          <a:stretch/>
        </p:blipFill>
        <p:spPr bwMode="auto">
          <a:xfrm>
            <a:off x="0" y="1760355"/>
            <a:ext cx="6937931" cy="7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onfusion matrix metrics">
            <a:extLst>
              <a:ext uri="{FF2B5EF4-FFF2-40B4-BE49-F238E27FC236}">
                <a16:creationId xmlns:a16="http://schemas.microsoft.com/office/drawing/2014/main" id="{355BEB6D-1794-2B4C-B7C6-6CF9004CE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5" t="85592" r="5423" b="-1488"/>
          <a:stretch/>
        </p:blipFill>
        <p:spPr bwMode="auto">
          <a:xfrm>
            <a:off x="7319532" y="1798853"/>
            <a:ext cx="4490866" cy="69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0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E73C-546A-B14C-8197-962507FC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87716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MCC &amp; F-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C146F5-C690-3648-AAC0-E7AD5C8DC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228172"/>
              </p:ext>
            </p:extLst>
          </p:nvPr>
        </p:nvGraphicFramePr>
        <p:xfrm>
          <a:off x="205263" y="1660329"/>
          <a:ext cx="10208896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575018751"/>
                    </a:ext>
                  </a:extLst>
                </a:gridCol>
                <a:gridCol w="3125153">
                  <a:extLst>
                    <a:ext uri="{9D8B030D-6E8A-4147-A177-3AD203B41FA5}">
                      <a16:colId xmlns:a16="http://schemas.microsoft.com/office/drawing/2014/main" val="337153493"/>
                    </a:ext>
                  </a:extLst>
                </a:gridCol>
                <a:gridCol w="1620203">
                  <a:extLst>
                    <a:ext uri="{9D8B030D-6E8A-4147-A177-3AD203B41FA5}">
                      <a16:colId xmlns:a16="http://schemas.microsoft.com/office/drawing/2014/main" val="3008110015"/>
                    </a:ext>
                  </a:extLst>
                </a:gridCol>
                <a:gridCol w="2856230">
                  <a:extLst>
                    <a:ext uri="{9D8B030D-6E8A-4147-A177-3AD203B41FA5}">
                      <a16:colId xmlns:a16="http://schemas.microsoft.com/office/drawing/2014/main" val="1917110098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227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Benchmark F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F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Benchmark 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5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598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80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3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87282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2ACF2314-347F-3C42-8047-62F8BEC94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529407"/>
              </p:ext>
            </p:extLst>
          </p:nvPr>
        </p:nvGraphicFramePr>
        <p:xfrm>
          <a:off x="205263" y="3975589"/>
          <a:ext cx="10107296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575018751"/>
                    </a:ext>
                  </a:extLst>
                </a:gridCol>
                <a:gridCol w="3125153">
                  <a:extLst>
                    <a:ext uri="{9D8B030D-6E8A-4147-A177-3AD203B41FA5}">
                      <a16:colId xmlns:a16="http://schemas.microsoft.com/office/drawing/2014/main" val="337153493"/>
                    </a:ext>
                  </a:extLst>
                </a:gridCol>
                <a:gridCol w="1620203">
                  <a:extLst>
                    <a:ext uri="{9D8B030D-6E8A-4147-A177-3AD203B41FA5}">
                      <a16:colId xmlns:a16="http://schemas.microsoft.com/office/drawing/2014/main" val="3008110015"/>
                    </a:ext>
                  </a:extLst>
                </a:gridCol>
                <a:gridCol w="2856230">
                  <a:extLst>
                    <a:ext uri="{9D8B030D-6E8A-4147-A177-3AD203B41FA5}">
                      <a16:colId xmlns:a16="http://schemas.microsoft.com/office/drawing/2014/main" val="1917110098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227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Benchmark F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F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Benchmark 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5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598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80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3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87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11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8507-5B19-6E4E-9E92-539C96B0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E340-1574-E54E-AC3F-E57BFBEAC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1897"/>
            <a:ext cx="10820400" cy="40241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Meta-DPI integrates three orthologous prediction DockPred,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and ISPRED4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Meta-DPI is superior to individual methods by all performance metrics (F-Score, MCC, ROCAUC, PRAUC)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results were obtained by inverting the training and test datasets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Step: Investigate how performance of meta-DPI relates to the classification of the query protein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Plan: Extend methodology to identifying antigen epitopes </a:t>
            </a:r>
          </a:p>
        </p:txBody>
      </p:sp>
    </p:spTree>
    <p:extLst>
      <p:ext uri="{BB962C8B-B14F-4D97-AF65-F5344CB8AC3E}">
        <p14:creationId xmlns:p14="http://schemas.microsoft.com/office/powerpoint/2010/main" val="58246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1003-307C-434A-9EBB-92E07F39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42EA-0A3F-0D40-8417-B59105B4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convey my sincere gratitude to my research advisor, Professor Viswanathan. Her guidance and encouragement have been instrumental to the project’s success.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Evan Edelstein for helping write the logistic regression and data analysis scripts.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5046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B85A-98BA-DD42-BA0C-3FA5FB3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PPI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0620-A3F2-EA46-B9E1-99940E68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biological processes are regulated by interactions between proteins 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 transport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transduction pathways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Metabolic pathways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modifications at a PPI can disrupt the interaction or promote it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disease-causing mutations are found at PPIs because they disrupt a protein complex involved in a critical cellular process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binding inhibitors can serve as potential therapeutic drugs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7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F158-ABEA-8448-99C9-580BE93F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528" y="385891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Ipilimumab: therapeutic treatment that targets a PPI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59B1-5D0A-CB43-B13A-98CCDE24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9278"/>
            <a:ext cx="7005317" cy="50687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binding of CTLA4 to CD86 on dendritic cells downregulates the T cells immune response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Ipilimumab is a monoclonal antibody that binds to CTLA4 and prevents it from binding to CD86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Ipilimumab has been approved by the FDA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00AF90-8EB5-F644-AF2C-94BE2865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6044" y="1678920"/>
            <a:ext cx="3815084" cy="441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A6F53C-76D3-0946-A6AE-FD2EE40C17ED}"/>
              </a:ext>
            </a:extLst>
          </p:cNvPr>
          <p:cNvSpPr/>
          <p:nvPr/>
        </p:nvSpPr>
        <p:spPr>
          <a:xfrm>
            <a:off x="7691117" y="5951117"/>
            <a:ext cx="3815083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5" dirty="0"/>
              <a:t>CTLA4-CD86 Binding</a:t>
            </a:r>
          </a:p>
          <a:p>
            <a:r>
              <a:rPr lang="en-US" sz="1905" dirty="0"/>
              <a:t>NATURE |VOL 410 | 29 MARCH 2001</a:t>
            </a:r>
          </a:p>
        </p:txBody>
      </p:sp>
    </p:spTree>
    <p:extLst>
      <p:ext uri="{BB962C8B-B14F-4D97-AF65-F5344CB8AC3E}">
        <p14:creationId xmlns:p14="http://schemas.microsoft.com/office/powerpoint/2010/main" val="259231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12C9-53E1-5C43-BA06-DAA1E8A9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residues at PPI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4238-C51F-D842-9CBB-7FB8DD82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12353"/>
            <a:ext cx="10820400" cy="402412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Methods: X-Ray Crystallography, NMR Spectroscopy, Cryo-Electron Microscopy, &amp; Alanine Scanning Mutagenesis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approaches can be labor-intensive and time-consuming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fact that a protein will interact with 3-10 other proteins on average, the Protein Data Bank contains a disproportionally small fraction of known protein complexes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prediction methods serve as a valuable aid in the process of identifying PPI residues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01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7E34-DC37-B54E-A8A7-985B2DA0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902" y="764373"/>
            <a:ext cx="5762298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methods for predicting interface residues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925C-ACB9-8A42-A0A7-8E8CD32A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0887"/>
            <a:ext cx="6006227" cy="51081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Template-Based Methods: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Homologous template-based predictors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neighbor-based predictors</a:t>
            </a:r>
          </a:p>
        </p:txBody>
      </p:sp>
      <p:pic>
        <p:nvPicPr>
          <p:cNvPr id="1026" name="Picture 2" descr="page3image27727344">
            <a:extLst>
              <a:ext uri="{FF2B5EF4-FFF2-40B4-BE49-F238E27FC236}">
                <a16:creationId xmlns:a16="http://schemas.microsoft.com/office/drawing/2014/main" id="{D7D24F64-A9D5-E147-A952-89DC5B9A7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37861" b="34833"/>
          <a:stretch/>
        </p:blipFill>
        <p:spPr bwMode="auto">
          <a:xfrm>
            <a:off x="6843711" y="2736900"/>
            <a:ext cx="5348288" cy="41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53D4B4-D5CC-A24D-B1AF-FD9504498C34}"/>
              </a:ext>
            </a:extLst>
          </p:cNvPr>
          <p:cNvSpPr/>
          <p:nvPr/>
        </p:nvSpPr>
        <p:spPr>
          <a:xfrm>
            <a:off x="0" y="5535337"/>
            <a:ext cx="7200900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Esmaielbeiki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K. Krawczyk, B. Knapp, J. C.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M. Deane, Progress and challenges in predicting protein interfaces. Brief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Bioinform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17, 117-131 (2016).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Picture 9" descr="Image result for multiple sequence alignment of protein homologues">
            <a:extLst>
              <a:ext uri="{FF2B5EF4-FFF2-40B4-BE49-F238E27FC236}">
                <a16:creationId xmlns:a16="http://schemas.microsoft.com/office/drawing/2014/main" id="{5AB328AA-B980-F24C-8E15-9C68D0E5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" y="2853025"/>
            <a:ext cx="6458701" cy="25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7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4D2E-5EDD-9040-9944-2D1B3C30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544" y="583767"/>
            <a:ext cx="7906656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methods for predicting interface residues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BCB5-31F7-3E46-A1D0-2C01B4D3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6124"/>
            <a:ext cx="12192000" cy="139309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Intrinsic-Based Methods: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Features: evolutionary conservation and interface propensity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Features: secondary structure, solvent-accessible surface area, and geometric shape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2049" name="Picture 1" descr="page3image27727344">
            <a:extLst>
              <a:ext uri="{FF2B5EF4-FFF2-40B4-BE49-F238E27FC236}">
                <a16:creationId xmlns:a16="http://schemas.microsoft.com/office/drawing/2014/main" id="{BBFA8209-F39B-A041-BEA5-F0B5BA8FC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4" t="25350" b="61975"/>
          <a:stretch/>
        </p:blipFill>
        <p:spPr bwMode="auto">
          <a:xfrm>
            <a:off x="450506" y="2989217"/>
            <a:ext cx="11290987" cy="30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87D766-ADFC-7D4B-8A44-055399B66CB1}"/>
              </a:ext>
            </a:extLst>
          </p:cNvPr>
          <p:cNvSpPr/>
          <p:nvPr/>
        </p:nvSpPr>
        <p:spPr>
          <a:xfrm>
            <a:off x="114300" y="5986463"/>
            <a:ext cx="11391900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Esmaielbeiki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K. Krawczyk, B. Knapp, J. C.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M. Deane, Progress and challenges in predicting protein interfaces. Brief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Bioinform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17, 117-131 (2016).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1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6CCB-1334-8440-9992-10D74BB3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613" y="64298"/>
            <a:ext cx="8610600" cy="141808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Dockpred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B8A4-58D3-604E-A5AC-93FF64C1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9" y="1543393"/>
            <a:ext cx="10345058" cy="17430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molecules (substrate and non-substrate) are known to bind to the same (“sticky”) sites on a target protein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this be extended to protein-protein interactions?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5E20C-1F30-1A4D-ACA9-EEAA79DDB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1"/>
          <a:stretch/>
        </p:blipFill>
        <p:spPr>
          <a:xfrm>
            <a:off x="20189326" y="26681861"/>
            <a:ext cx="14545069" cy="8514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74D59-3545-474B-B7B2-41E36ACB4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1"/>
          <a:stretch/>
        </p:blipFill>
        <p:spPr>
          <a:xfrm>
            <a:off x="20341726" y="26834261"/>
            <a:ext cx="14545069" cy="8514134"/>
          </a:xfrm>
          <a:prstGeom prst="rect">
            <a:avLst/>
          </a:prstGeom>
        </p:spPr>
      </p:pic>
      <p:pic>
        <p:nvPicPr>
          <p:cNvPr id="3073" name="Picture 1" descr="page4image27470192">
            <a:extLst>
              <a:ext uri="{FF2B5EF4-FFF2-40B4-BE49-F238E27FC236}">
                <a16:creationId xmlns:a16="http://schemas.microsoft.com/office/drawing/2014/main" id="{133BAC96-2DDD-A043-BF8C-C6B2FE233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4" y="3429000"/>
            <a:ext cx="5869707" cy="286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DF726E-7969-AC4F-AEF4-65F25C3D2664}"/>
              </a:ext>
            </a:extLst>
          </p:cNvPr>
          <p:cNvSpPr/>
          <p:nvPr/>
        </p:nvSpPr>
        <p:spPr>
          <a:xfrm>
            <a:off x="2669307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Viswanathan, R., et al.,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Protein-protein binding supersites.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Biol, 2019.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(1): p. e1006704.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52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35BA-6C63-7546-8544-43DB240A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Computational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2924-8751-6447-8126-029DAADA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31844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Template-based approaches are constrained by the amount of proteins with a known complex structure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Intrinsic-based approaches are limited by the amount of features that can be used to train prediction models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prediction performance can be enhanced by developing a metamethod that combines orthogonal prediction methods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72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ockPred (docking), </a:t>
            </a:r>
            <a:r>
              <a:rPr lang="en-US" sz="2400" dirty="0" err="1">
                <a:solidFill>
                  <a:srgbClr val="072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(template), and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SPRED4 (intrinsic)</a:t>
            </a:r>
          </a:p>
        </p:txBody>
      </p:sp>
    </p:spTree>
    <p:extLst>
      <p:ext uri="{BB962C8B-B14F-4D97-AF65-F5344CB8AC3E}">
        <p14:creationId xmlns:p14="http://schemas.microsoft.com/office/powerpoint/2010/main" val="37697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{5E566E79-4C38-624C-BF15-CA768B4D4A7F}tf10001079</Template>
  <TotalTime>6426</TotalTime>
  <Words>1813</Words>
  <Application>Microsoft Macintosh PowerPoint</Application>
  <PresentationFormat>Widescreen</PresentationFormat>
  <Paragraphs>349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Times New Roman</vt:lpstr>
      <vt:lpstr>Wingdings</vt:lpstr>
      <vt:lpstr>Vapor Trail</vt:lpstr>
      <vt:lpstr>PowerPoint Presentation</vt:lpstr>
      <vt:lpstr>What is a Protein-Protein Interface (PPI)?</vt:lpstr>
      <vt:lpstr>Significance of PPI</vt:lpstr>
      <vt:lpstr>Ipilimumab: therapeutic treatment that targets a PPI</vt:lpstr>
      <vt:lpstr>Identifying residues at PPI</vt:lpstr>
      <vt:lpstr>Computational methods for predicting interface residues </vt:lpstr>
      <vt:lpstr>Computational methods for predicting interface residues </vt:lpstr>
      <vt:lpstr>Dockpred</vt:lpstr>
      <vt:lpstr>Limitations of Computational methods</vt:lpstr>
      <vt:lpstr>predus 2.0</vt:lpstr>
      <vt:lpstr>ispred4</vt:lpstr>
      <vt:lpstr>Meta-dpi</vt:lpstr>
      <vt:lpstr>logistic regression</vt:lpstr>
      <vt:lpstr>Binary classifier evaluation: Confusion matrix</vt:lpstr>
      <vt:lpstr>Performance metrics </vt:lpstr>
      <vt:lpstr>Receiver Operator Characteristic (Roc) Curve &amp; Precision-Recall (pr) Curve</vt:lpstr>
      <vt:lpstr>Imbalanced Data Sets: Roc Curve vs. pr Curve </vt:lpstr>
      <vt:lpstr>Results: Roc Curve</vt:lpstr>
      <vt:lpstr>Results: Roc Curve (metamethod comparison)</vt:lpstr>
      <vt:lpstr>Results: pr Curve</vt:lpstr>
      <vt:lpstr>Results: pr Curve (Metamethod comparison) </vt:lpstr>
      <vt:lpstr>MCC &amp; F-SCore</vt:lpstr>
      <vt:lpstr>Results: MCC &amp; F-SCore</vt:lpstr>
      <vt:lpstr>Summary</vt:lpstr>
      <vt:lpstr>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Meta-dpi</dc:title>
  <dc:creator>Mordechai Walder</dc:creator>
  <cp:lastModifiedBy>Evan Edelstein [student]</cp:lastModifiedBy>
  <cp:revision>148</cp:revision>
  <dcterms:created xsi:type="dcterms:W3CDTF">2020-03-01T01:22:06Z</dcterms:created>
  <dcterms:modified xsi:type="dcterms:W3CDTF">2021-03-10T01:30:49Z</dcterms:modified>
</cp:coreProperties>
</file>