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F85C-38AE-4E04-B27F-C7C52AA0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584A0-757F-48B1-90C4-F6B72DFA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C3E10-0175-4C25-90E9-8FB7A2A6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58CF1-8036-485F-BABF-2C2F8D83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DC71-D073-4AAF-A828-1BDBF4E6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9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F7E8-9278-4E01-A50F-1FB3FCD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4D249-1F6A-43C8-AAF4-ECACCED34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6D9B-DDCF-4942-AC9B-228BFCB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010C-8240-4B79-A91F-E61DB9EF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9445-ABE9-4C86-A4CA-604A611D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08316-DA9B-4E90-AF61-0D3F10C71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ECEE7-E772-4E28-BEFF-71E58AE8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3A34-C29B-4E76-9E55-E8089A9E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67EB-D804-4456-A80B-28684785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0D80-DBB3-4552-9C00-647166A9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3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486F-3834-409B-A0CC-F3D33B34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D0B0-B1E4-4866-B731-A9F8B5F6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FC55-E6BD-40C3-A7BF-D51F2A9F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E6EC-CD2B-4B19-B139-F48FB6B7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23F9-1507-48A2-90F6-D5E70E4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4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8C86-8752-492A-AF11-AEFEE122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E176-243B-4400-A8B0-9B704B30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C5B7-83AD-4C74-84D6-E2365762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590A-33CA-49EA-9F00-3E39F315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5412-AC73-40F8-A54D-C6BBDD9D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D179-C63E-46CF-AE71-DD9E3CB0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DD6E-0501-43F1-AE10-2BD17B726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B2269-B52A-4BDF-9809-B88F134F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4FEDB-D151-4075-AFE6-70C6C765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7438-8C0B-4654-BB03-AACF0922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8FFB-2549-4258-9400-BEFBDF00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A84E-9BD1-4ABD-A7D9-2086D369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5428-2D52-4E0E-A152-7FAE1ABC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EB480-9A35-4E7D-85D5-1804C6548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7965C-4D47-43B1-A9D1-20CAEF77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98E1E-1858-4FEC-A8BB-A8606CF7F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26093-9268-4840-AE8A-4EDAD095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89873-3C9E-476F-8141-2C3A1B51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46C86-A550-42A5-8473-7BA720F9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1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C585-FDF3-48EE-95FA-5DF1A93B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2AB99-8FF7-4104-B5BB-22F04944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C89F3-C222-42DC-9638-1A98D28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39A72-657E-483B-AAFC-023370FD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B1620-C324-4D7E-981B-5127EAE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39679-0E06-40BB-9466-CA9DE9BB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0BA11-C38A-4B46-B2FB-1E473470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7ED5-5821-42E3-9CFB-C48AC23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E9D1-6CA7-4BE1-92EE-170A5EE1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2D781-4502-4122-B9C7-0CB288B90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1748C-3C08-4351-A244-C0B90655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319BF-8713-418A-AE80-3755DCA5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D76D6-D0AE-476B-B9ED-65F78723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E746-4758-480B-AD58-9BC051CF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ACF43-DD62-429C-BB3F-67DE42769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2D9F6-B1E4-480C-9EFB-A10FCF402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E245-B6D6-484D-A682-8C94A7D9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5BBC0-50B5-40BE-9786-26081857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D7AB-0D12-4198-950F-72D07017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9A397-9A03-4D61-8939-7DBEF20B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2A789-C42B-4F3C-BDA1-B3D27314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B99A-FF1D-47D6-AA1C-8EB76E247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4AD6-4F09-48DC-9A39-2F31A5ACC0F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4A60-E481-4813-AEEF-E08638C9B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95D3-ABA6-4986-9B65-E03D34E8A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78F2-4BB5-4255-B138-8A28A388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am02.safelinks.protection.outlook.com/?url=http%3A%2F%2Fgalaxy.interactomix.com%2Ftool_runner%3Ftool_id%3Dinteractomix_vorffip&amp;data=02%7C01%7Craji%40yu.edu%7C6b5ad1c701a94644d75408d801b64258%7C04c70eb48f2648079934e02e89266ad0%7C1%7C1%7C637261229600066115&amp;sdata=IDPTbOCvAvp4g1BGqZ2%2BfECDsaFXTGhlNSpZ4Uw8Gmw%3D&amp;reserved=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ikit-learn.org/stable/auto_examples/tree/plot_tree_regression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003E07-1433-4996-9A1F-D9B623F15FB5}"/>
              </a:ext>
            </a:extLst>
          </p:cNvPr>
          <p:cNvSpPr txBox="1"/>
          <p:nvPr/>
        </p:nvSpPr>
        <p:spPr>
          <a:xfrm>
            <a:off x="327171" y="176169"/>
            <a:ext cx="116774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Summer 2020</a:t>
            </a:r>
          </a:p>
          <a:p>
            <a:pPr algn="ctr"/>
            <a:r>
              <a:rPr lang="en-US" b="1" dirty="0"/>
              <a:t>June 1, 2020</a:t>
            </a:r>
          </a:p>
          <a:p>
            <a:r>
              <a:rPr lang="en-US" b="1" dirty="0"/>
              <a:t>Research Plans:</a:t>
            </a:r>
          </a:p>
          <a:p>
            <a:endParaRPr lang="en-US" b="1" dirty="0"/>
          </a:p>
          <a:p>
            <a:pPr marL="400050" indent="-400050">
              <a:buAutoNum type="romanUcPeriod"/>
            </a:pPr>
            <a:r>
              <a:rPr lang="en-US" b="1" dirty="0"/>
              <a:t>Complete NOX and DOCKB calculations: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Look at the subset of the training set for which templates are available on </a:t>
            </a:r>
            <a:r>
              <a:rPr lang="en-US" b="1" dirty="0" err="1"/>
              <a:t>PredUs</a:t>
            </a:r>
            <a:r>
              <a:rPr lang="en-US" b="1" dirty="0"/>
              <a:t> – look at all the statistical measures of success for this subset.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Can we include a parameter that will decide if and when we can use the predictor values generated </a:t>
            </a:r>
            <a:r>
              <a:rPr lang="en-US" b="1" dirty="0" err="1"/>
              <a:t>fro</a:t>
            </a:r>
            <a:r>
              <a:rPr lang="en-US" b="1" dirty="0"/>
              <a:t> </a:t>
            </a:r>
            <a:r>
              <a:rPr lang="en-US" b="1" dirty="0" err="1"/>
              <a:t>PredUs</a:t>
            </a:r>
            <a:r>
              <a:rPr lang="en-US" b="1" dirty="0"/>
              <a:t>.</a:t>
            </a:r>
          </a:p>
          <a:p>
            <a:r>
              <a:rPr lang="en-US" b="1" dirty="0"/>
              <a:t>Look at the program </a:t>
            </a:r>
            <a:r>
              <a:rPr lang="en-US" b="1" dirty="0" err="1"/>
              <a:t>Vorfipp</a:t>
            </a:r>
            <a:r>
              <a:rPr lang="en-US" b="1" dirty="0"/>
              <a:t> – Eduardo at Einstein mentioned that this method predicts protein interfaces better than any other method.  We should begin looking into this. </a:t>
            </a:r>
            <a:r>
              <a:rPr lang="en-US" dirty="0"/>
              <a:t> </a:t>
            </a:r>
            <a:endParaRPr lang="en-US" sz="2800" dirty="0"/>
          </a:p>
          <a:p>
            <a:r>
              <a:rPr lang="en-US" u="sng" dirty="0">
                <a:hlinkClick r:id="rId2"/>
              </a:rPr>
              <a:t>http://galaxy.interactomix.com/tool_runner?tool_id=interactomix_vorffip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Evaluate the performance of meta-DPI in subsets based on the CATH classification.</a:t>
            </a:r>
          </a:p>
          <a:p>
            <a:pPr lvl="1"/>
            <a:endParaRPr lang="en-US" b="1" dirty="0"/>
          </a:p>
          <a:p>
            <a:pPr marL="400050" lvl="1" indent="-400050">
              <a:buAutoNum type="romanUcPeriod" startAt="2"/>
            </a:pPr>
            <a:r>
              <a:rPr lang="en-US" b="1" dirty="0"/>
              <a:t>Performance of meta-DPI on the set of 13 antigens.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b="1" dirty="0"/>
              <a:t>Visualization of the predicted epitopes.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b="1" dirty="0"/>
              <a:t>Establish a larger dataset of antigens with known 3D structures and known epitopes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References: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B8681-9DBE-4E70-8ABC-AFDD533C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187" y="4713776"/>
            <a:ext cx="5147733" cy="1008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347DF3-F7C9-4569-812A-DB1606B20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613" y="4656455"/>
            <a:ext cx="4117340" cy="9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3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AADD1-743F-43B6-8B3A-44DEA9039DFC}"/>
              </a:ext>
            </a:extLst>
          </p:cNvPr>
          <p:cNvSpPr txBox="1"/>
          <p:nvPr/>
        </p:nvSpPr>
        <p:spPr>
          <a:xfrm>
            <a:off x="209973" y="176107"/>
            <a:ext cx="1188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 startAt="3"/>
            </a:pPr>
            <a:r>
              <a:rPr lang="en-US" b="1" dirty="0"/>
              <a:t>Identify other methods for identifying non-linear epitopes in Antigens.  Learn how to use these methods.  We need to identify three or four with orthogonal properties.</a:t>
            </a:r>
          </a:p>
          <a:p>
            <a:endParaRPr lang="en-US" b="1" dirty="0"/>
          </a:p>
          <a:p>
            <a:endParaRPr lang="en-US" b="1" dirty="0"/>
          </a:p>
          <a:p>
            <a:pPr marL="400050" indent="-400050">
              <a:buAutoNum type="romanUcPeriod" startAt="3"/>
            </a:pPr>
            <a:r>
              <a:rPr lang="en-US" b="1" dirty="0"/>
              <a:t>Classification Methods:  Decision Tree and Random Tree</a:t>
            </a:r>
          </a:p>
          <a:p>
            <a:endParaRPr lang="en-US" b="1" dirty="0"/>
          </a:p>
          <a:p>
            <a:r>
              <a:rPr lang="en-US" b="1" dirty="0"/>
              <a:t>Reference:  An Introduction to Statistical Learning with Applications in R,  </a:t>
            </a:r>
            <a:r>
              <a:rPr lang="en-US" b="1" dirty="0" err="1"/>
              <a:t>G.James</a:t>
            </a:r>
            <a:r>
              <a:rPr lang="en-US" b="1" dirty="0"/>
              <a:t>, D. Witten, T. Hastie, R. </a:t>
            </a:r>
            <a:r>
              <a:rPr lang="en-US" b="1" dirty="0" err="1"/>
              <a:t>Tibshirani</a:t>
            </a:r>
            <a:r>
              <a:rPr lang="en-US" b="1" dirty="0"/>
              <a:t>, Chapter 8, page 303.</a:t>
            </a:r>
          </a:p>
          <a:p>
            <a:endParaRPr lang="en-US" b="1" dirty="0"/>
          </a:p>
          <a:p>
            <a:r>
              <a:rPr lang="en-US" b="1" dirty="0"/>
              <a:t>Understanding Machine Learning: From Theory to Algorithms, Shai Shalev-</a:t>
            </a:r>
            <a:r>
              <a:rPr lang="en-US" b="1" dirty="0" err="1"/>
              <a:t>Shwartz</a:t>
            </a:r>
            <a:r>
              <a:rPr lang="en-US" b="1" dirty="0"/>
              <a:t> and Shai Ben-David,  chapter 18, page 250.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Identify resources for performing the calculations:</a:t>
            </a:r>
          </a:p>
          <a:p>
            <a:r>
              <a:rPr lang="en-US" b="1" dirty="0">
                <a:hlinkClick r:id="rId2"/>
              </a:rPr>
              <a:t>https://scikit-learn.org/stable/auto_examples/tree/plot_tree_regression.html</a:t>
            </a:r>
            <a:endParaRPr lang="en-US" b="1" dirty="0"/>
          </a:p>
          <a:p>
            <a:endParaRPr lang="en-US" b="1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0836E-E3D7-4B69-BF84-E0CD784F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09" y="3321790"/>
            <a:ext cx="8705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5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 Viswanathan</dc:creator>
  <cp:lastModifiedBy>Raji Viswanathan</cp:lastModifiedBy>
  <cp:revision>4</cp:revision>
  <dcterms:created xsi:type="dcterms:W3CDTF">2020-05-28T18:45:39Z</dcterms:created>
  <dcterms:modified xsi:type="dcterms:W3CDTF">2020-06-01T16:55:16Z</dcterms:modified>
</cp:coreProperties>
</file>