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7" r:id="rId2"/>
    <p:sldId id="256" r:id="rId3"/>
    <p:sldId id="258" r:id="rId4"/>
    <p:sldId id="260" r:id="rId5"/>
    <p:sldId id="263" r:id="rId6"/>
    <p:sldId id="262" r:id="rId7"/>
    <p:sldId id="264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310ec2fee54176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535"/>
    <a:srgbClr val="4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7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4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65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6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0A99DD-DB46-40B8-B290-6C648687EFC9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9157AC-76C8-4AC7-91FF-F180A25D86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8469" y="1496290"/>
            <a:ext cx="3034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Александр Перцев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8469" y="2542730"/>
            <a:ext cx="19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Куликов Иван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8469" y="2019510"/>
            <a:ext cx="334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Белослудцев</a:t>
            </a:r>
            <a:r>
              <a:rPr lang="ru-RU" sz="2400" dirty="0" smtClean="0"/>
              <a:t> Александр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58469" y="3065950"/>
            <a:ext cx="237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Чирков Тимофей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59543" y="6488668"/>
            <a:ext cx="32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Совместно с группой </a:t>
            </a:r>
            <a:r>
              <a:rPr lang="en-US" dirty="0" smtClean="0"/>
              <a:t>S@dBoys1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58469" y="724394"/>
            <a:ext cx="351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ПРЕДСТАВЛЯЮТ ВАМ</a:t>
            </a:r>
            <a:endParaRPr lang="ru-RU" sz="2800" b="1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8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34" y="1947552"/>
            <a:ext cx="5423065" cy="43523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01" y="1737360"/>
            <a:ext cx="10058400" cy="4023360"/>
          </a:xfrm>
        </p:spPr>
        <p:txBody>
          <a:bodyPr/>
          <a:lstStyle/>
          <a:p>
            <a:r>
              <a:rPr lang="ru-RU" dirty="0" smtClean="0"/>
              <a:t>Над проектом работали:</a:t>
            </a:r>
          </a:p>
          <a:p>
            <a:r>
              <a:rPr lang="ru-RU" dirty="0" smtClean="0"/>
              <a:t>Александр Перцев</a:t>
            </a:r>
          </a:p>
          <a:p>
            <a:r>
              <a:rPr lang="ru-RU" dirty="0" smtClean="0"/>
              <a:t>Александр </a:t>
            </a:r>
            <a:r>
              <a:rPr lang="ru-RU" dirty="0" err="1" smtClean="0"/>
              <a:t>Белослудцев</a:t>
            </a:r>
            <a:endParaRPr lang="ru-RU" dirty="0" smtClean="0"/>
          </a:p>
          <a:p>
            <a:r>
              <a:rPr lang="ru-RU" dirty="0" smtClean="0"/>
              <a:t>Куликов Иван</a:t>
            </a:r>
          </a:p>
          <a:p>
            <a:r>
              <a:rPr lang="ru-RU" dirty="0" smtClean="0"/>
              <a:t>Чирков Тимофей</a:t>
            </a:r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 rot="1180185">
                <a:off x="7444979" y="3508147"/>
                <a:ext cx="915249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185">
                <a:off x="7444979" y="3508147"/>
                <a:ext cx="915249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54" y="4363063"/>
            <a:ext cx="2824876" cy="19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251" y="-494139"/>
            <a:ext cx="9144000" cy="2387600"/>
          </a:xfrm>
        </p:spPr>
        <p:txBody>
          <a:bodyPr/>
          <a:lstStyle/>
          <a:p>
            <a:r>
              <a:rPr lang="ru-RU" dirty="0" smtClean="0"/>
              <a:t>Партия «ПЕРЧЕВ»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10" y="1324044"/>
            <a:ext cx="6858000" cy="5343091"/>
          </a:xfrm>
          <a:prstGeom prst="rect">
            <a:avLst/>
          </a:prstGeom>
          <a:effectLst>
            <a:softEdge rad="457200"/>
          </a:effectLst>
        </p:spPr>
      </p:pic>
    </p:spTree>
    <p:extLst>
      <p:ext uri="{BB962C8B-B14F-4D97-AF65-F5344CB8AC3E}">
        <p14:creationId xmlns:p14="http://schemas.microsoft.com/office/powerpoint/2010/main" val="24836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партии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Мы представляем партию «</a:t>
            </a:r>
            <a:r>
              <a:rPr lang="ru-RU" sz="2000" dirty="0" err="1" smtClean="0"/>
              <a:t>Перчев</a:t>
            </a:r>
            <a:r>
              <a:rPr lang="ru-RU" sz="2000" dirty="0" smtClean="0"/>
              <a:t>» партию </a:t>
            </a:r>
            <a:r>
              <a:rPr lang="ru-RU" sz="2000" dirty="0" err="1" smtClean="0"/>
              <a:t>еврокоммунистическую</a:t>
            </a:r>
            <a:r>
              <a:rPr lang="ru-RU" sz="2000" dirty="0" smtClean="0"/>
              <a:t>, российского человек и его возможностей</a:t>
            </a:r>
          </a:p>
          <a:p>
            <a:r>
              <a:rPr lang="ru-RU" sz="2000" dirty="0" smtClean="0"/>
              <a:t>Лидером </a:t>
            </a:r>
            <a:r>
              <a:rPr lang="ru-RU" sz="2000" dirty="0" err="1" smtClean="0"/>
              <a:t>пратии</a:t>
            </a:r>
            <a:r>
              <a:rPr lang="ru-RU" sz="2000" dirty="0" smtClean="0"/>
              <a:t>, тем кто сможет за собой повести миллионы стал не последний человек в политической жизни России. Некто иной как Александр Перцев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1" y="3857414"/>
            <a:ext cx="3866149" cy="254033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5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0407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Наша Программа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888" y="1737360"/>
            <a:ext cx="10058400" cy="4023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начала разберём значимые проблемы в России, которые мы хотим исправить</a:t>
            </a:r>
          </a:p>
          <a:p>
            <a:r>
              <a:rPr lang="ru-RU" sz="2400" dirty="0" smtClean="0"/>
              <a:t> 1.Плохое положение рабочих людей</a:t>
            </a:r>
          </a:p>
          <a:p>
            <a:r>
              <a:rPr lang="ru-RU" sz="2400" dirty="0" smtClean="0"/>
              <a:t> 2.Слабое развитие отдалённых регионов (Дальний восток, Сибирь)</a:t>
            </a:r>
          </a:p>
          <a:p>
            <a:r>
              <a:rPr lang="ru-RU" sz="2400" dirty="0" smtClean="0"/>
              <a:t> 3.Слабое производство</a:t>
            </a:r>
          </a:p>
          <a:p>
            <a:r>
              <a:rPr lang="ru-RU" sz="2400" dirty="0" smtClean="0"/>
              <a:t>4.Не постоянные цены в магазинах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3503221"/>
            <a:ext cx="6123709" cy="28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33858"/>
            <a:ext cx="10058400" cy="4023360"/>
          </a:xfrm>
        </p:spPr>
        <p:txBody>
          <a:bodyPr>
            <a:normAutofit/>
          </a:bodyPr>
          <a:lstStyle/>
          <a:p>
            <a:r>
              <a:rPr lang="ru-RU" sz="2400" dirty="0"/>
              <a:t>Из за того, что в нашей стране мало рабочих мест, зарплата низкая, а цены постоянно дорожают, из за того, что учителей и врачей не оценивают по заслугам, мы предлагаем следующие реформы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Во-первых, постепенно переходит в плановую экономику, дабы избавиться от конкуренции, дабы цена в магазинах была </a:t>
            </a:r>
            <a:r>
              <a:rPr lang="ru-RU" sz="2400" dirty="0" smtClean="0"/>
              <a:t>постоянной</a:t>
            </a:r>
          </a:p>
          <a:p>
            <a:r>
              <a:rPr lang="ru-RU" sz="2400" dirty="0" smtClean="0"/>
              <a:t>Во-вторых, </a:t>
            </a:r>
            <a:r>
              <a:rPr lang="ru-RU" sz="2400" dirty="0"/>
              <a:t>Профессии врача и учителя будут более оплачиваем, поскольку мы теперь можем регулировать зарплаты</a:t>
            </a:r>
          </a:p>
          <a:p>
            <a:r>
              <a:rPr lang="ru-RU" sz="2400" dirty="0"/>
              <a:t>Само собой мы займёмся освоение восточных земель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43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87699"/>
            <a:ext cx="10058400" cy="7703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5" y="344385"/>
            <a:ext cx="11811198" cy="4681562"/>
          </a:xfrm>
        </p:spPr>
        <p:txBody>
          <a:bodyPr/>
          <a:lstStyle/>
          <a:p>
            <a:r>
              <a:rPr lang="ru-RU" sz="2400" dirty="0" smtClean="0"/>
              <a:t>1.Одна </a:t>
            </a:r>
            <a:r>
              <a:rPr lang="ru-RU" sz="2400" dirty="0"/>
              <a:t>из основных задач, продолжить совершенствовать </a:t>
            </a:r>
            <a:r>
              <a:rPr lang="ru-RU" sz="2400" dirty="0" smtClean="0"/>
              <a:t>технику</a:t>
            </a:r>
            <a:endParaRPr lang="ru-RU" sz="2400" dirty="0"/>
          </a:p>
          <a:p>
            <a:r>
              <a:rPr lang="ru-RU" sz="2400" dirty="0"/>
              <a:t>Военную и гражданскую</a:t>
            </a:r>
          </a:p>
          <a:p>
            <a:r>
              <a:rPr lang="ru-RU" sz="2400" dirty="0" smtClean="0"/>
              <a:t>2.Построить </a:t>
            </a:r>
            <a:r>
              <a:rPr lang="ru-RU" sz="2400" dirty="0"/>
              <a:t>АЭС во многих городах</a:t>
            </a:r>
          </a:p>
          <a:p>
            <a:r>
              <a:rPr lang="ru-RU" sz="2400" dirty="0" smtClean="0"/>
              <a:t>3.Также</a:t>
            </a:r>
            <a:r>
              <a:rPr lang="ru-RU" sz="2400" dirty="0"/>
              <a:t>, чтобы всем хватило место</a:t>
            </a:r>
          </a:p>
          <a:p>
            <a:r>
              <a:rPr lang="ru-RU" sz="2400" dirty="0"/>
              <a:t>Мы начнём строить новые квартиры</a:t>
            </a:r>
          </a:p>
          <a:p>
            <a:r>
              <a:rPr lang="ru-RU" sz="2400" dirty="0"/>
              <a:t>Нового формата</a:t>
            </a:r>
          </a:p>
          <a:p>
            <a:r>
              <a:rPr lang="ru-RU" sz="2400" dirty="0" smtClean="0"/>
              <a:t>Мы назовём </a:t>
            </a:r>
            <a:r>
              <a:rPr lang="ru-RU" sz="2400" dirty="0"/>
              <a:t>их </a:t>
            </a:r>
            <a:r>
              <a:rPr lang="ru-RU" sz="2400" dirty="0" err="1"/>
              <a:t>перцевки</a:t>
            </a:r>
            <a:endParaRPr lang="ru-RU" sz="2400" dirty="0"/>
          </a:p>
          <a:p>
            <a:r>
              <a:rPr lang="ru-RU" sz="2400" dirty="0"/>
              <a:t>Это будет помесь Ленинградок и сталинок</a:t>
            </a:r>
          </a:p>
          <a:p>
            <a:r>
              <a:rPr lang="ru-RU" sz="2400" dirty="0"/>
              <a:t>Дабы наш человек мог жить в </a:t>
            </a:r>
            <a:r>
              <a:rPr lang="ru-RU" sz="2400" dirty="0" smtClean="0"/>
              <a:t>комфорте</a:t>
            </a:r>
            <a:endParaRPr lang="ru-RU" sz="24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12" y="2573977"/>
            <a:ext cx="5363688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программа 2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Мы выведем страну из демографического кризиса, путем льгот, а также введём штраф за оставление ребёнка в детдоме</a:t>
            </a:r>
          </a:p>
          <a:p>
            <a:r>
              <a:rPr lang="ru-RU" sz="2400" dirty="0"/>
              <a:t>Только если не ряд условий</a:t>
            </a:r>
          </a:p>
          <a:p>
            <a:r>
              <a:rPr lang="ru-RU" sz="2400" dirty="0"/>
              <a:t>Также мы будем налаживать отношение с Европой путем торговли сырья, </a:t>
            </a:r>
            <a:r>
              <a:rPr lang="ru-RU" sz="2400" dirty="0" smtClean="0"/>
              <a:t>зачёт </a:t>
            </a:r>
            <a:r>
              <a:rPr lang="ru-RU" sz="2400" dirty="0"/>
              <a:t>чего, на российском рынке мы сможем видит импортные товары</a:t>
            </a:r>
          </a:p>
          <a:p>
            <a:r>
              <a:rPr lang="ru-RU" sz="2400" dirty="0" smtClean="0"/>
              <a:t>Также освободим условно </a:t>
            </a:r>
            <a:r>
              <a:rPr lang="ru-RU" sz="2400" dirty="0" err="1" smtClean="0"/>
              <a:t>саню</a:t>
            </a:r>
            <a:r>
              <a:rPr lang="ru-RU" sz="2400" dirty="0" smtClean="0"/>
              <a:t> из </a:t>
            </a:r>
            <a:r>
              <a:rPr lang="ru-RU" sz="2400" dirty="0" err="1" smtClean="0"/>
              <a:t>волгограда</a:t>
            </a:r>
            <a:r>
              <a:rPr lang="ru-RU" sz="2400" dirty="0" smtClean="0"/>
              <a:t>, ибо его незаконно упекли на пол года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8" y="4619501"/>
            <a:ext cx="9876312" cy="17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партия считает необходимым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— установить власть трудящихся, народно-патриотических сил;</a:t>
            </a:r>
          </a:p>
          <a:p>
            <a:r>
              <a:rPr lang="ru-RU" dirty="0"/>
              <a:t>— остановить вымирание страны, восстановить льготы для многодетных семей, воссоздать сеть общедоступных детских садов, обеспечить жильём молодые семьи;</a:t>
            </a:r>
          </a:p>
          <a:p>
            <a:r>
              <a:rPr lang="ru-RU" dirty="0"/>
              <a:t>— национализировать природные богатства России и стратегические отрасли экономики, доходы этих отраслей использовать в интересах всех </a:t>
            </a:r>
            <a:r>
              <a:rPr lang="ru-RU" dirty="0" smtClean="0"/>
              <a:t>граждан;</a:t>
            </a:r>
            <a:endParaRPr lang="ru-RU" dirty="0"/>
          </a:p>
          <a:p>
            <a:r>
              <a:rPr lang="ru-RU" dirty="0"/>
              <a:t>— создать реально независимую судебную </a:t>
            </a:r>
            <a:r>
              <a:rPr lang="ru-RU" dirty="0" smtClean="0"/>
              <a:t>систему;</a:t>
            </a:r>
          </a:p>
          <a:p>
            <a:r>
              <a:rPr lang="ru-RU" dirty="0"/>
              <a:t>— увеличить финансирование науки, обеспечить учёных достойной заработной платой и всем необходимым для исследовательской деятельности;</a:t>
            </a:r>
          </a:p>
          <a:p>
            <a:r>
              <a:rPr lang="ru-RU" dirty="0"/>
              <a:t>— восстановить высокие стандарты всеобщего бесплатного среднего и высшего образования;</a:t>
            </a:r>
          </a:p>
          <a:p>
            <a:r>
              <a:rPr lang="ru-RU" dirty="0"/>
              <a:t>— обеспечить общедоступность и высокое качество здравоохранения;</a:t>
            </a:r>
          </a:p>
          <a:p>
            <a:r>
              <a:rPr lang="ru-RU" dirty="0"/>
              <a:t>— энергично развивать наукоёмкое производство;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0" y="633350"/>
            <a:ext cx="6143138" cy="56336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02" y="3306122"/>
            <a:ext cx="2960915" cy="2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404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Ретро</vt:lpstr>
      <vt:lpstr>Презентация PowerPoint</vt:lpstr>
      <vt:lpstr>Партия «ПЕРЧЕВ»</vt:lpstr>
      <vt:lpstr>Кратко о партии</vt:lpstr>
      <vt:lpstr>Наша Программа</vt:lpstr>
      <vt:lpstr>Презентация PowerPoint</vt:lpstr>
      <vt:lpstr>Презентация PowerPoint</vt:lpstr>
      <vt:lpstr>Наша программа 2 </vt:lpstr>
      <vt:lpstr>Наша партия считает необходимым</vt:lpstr>
      <vt:lpstr>Символика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2021-10-20T12:49:31Z</dcterms:created>
  <dcterms:modified xsi:type="dcterms:W3CDTF">2021-10-20T18:41:22Z</dcterms:modified>
</cp:coreProperties>
</file>