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6" r:id="rId3"/>
    <p:sldId id="260" r:id="rId4"/>
    <p:sldId id="259" r:id="rId5"/>
    <p:sldId id="262" r:id="rId6"/>
    <p:sldId id="257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21" autoAdjust="0"/>
  </p:normalViewPr>
  <p:slideViewPr>
    <p:cSldViewPr snapToGrid="0">
      <p:cViewPr varScale="1">
        <p:scale>
          <a:sx n="70" d="100"/>
          <a:sy n="70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C018-C3ED-4171-B68D-D842FFC99087}" type="datetimeFigureOut">
              <a:rPr lang="th-TH" smtClean="0"/>
              <a:t>10/05/59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45749-7A07-48EC-834C-12EF00CF298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512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45749-7A07-48EC-834C-12EF00CF2987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165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45749-7A07-48EC-834C-12EF00CF2987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268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95FD-6749-4D58-A8D0-990FBF2735DD}" type="datetimeFigureOut">
              <a:rPr lang="th-TH" smtClean="0"/>
              <a:t>10/05/59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8C2-DE2A-42B2-BD33-EF3274E606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410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95FD-6749-4D58-A8D0-990FBF2735DD}" type="datetimeFigureOut">
              <a:rPr lang="th-TH" smtClean="0"/>
              <a:t>10/05/59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8C2-DE2A-42B2-BD33-EF3274E606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436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95FD-6749-4D58-A8D0-990FBF2735DD}" type="datetimeFigureOut">
              <a:rPr lang="th-TH" smtClean="0"/>
              <a:t>10/05/59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8C2-DE2A-42B2-BD33-EF3274E606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413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95FD-6749-4D58-A8D0-990FBF2735DD}" type="datetimeFigureOut">
              <a:rPr lang="th-TH" smtClean="0"/>
              <a:t>10/05/59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8C2-DE2A-42B2-BD33-EF3274E606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943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95FD-6749-4D58-A8D0-990FBF2735DD}" type="datetimeFigureOut">
              <a:rPr lang="th-TH" smtClean="0"/>
              <a:t>10/05/59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8C2-DE2A-42B2-BD33-EF3274E606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569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95FD-6749-4D58-A8D0-990FBF2735DD}" type="datetimeFigureOut">
              <a:rPr lang="th-TH" smtClean="0"/>
              <a:t>10/05/59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8C2-DE2A-42B2-BD33-EF3274E606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934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95FD-6749-4D58-A8D0-990FBF2735DD}" type="datetimeFigureOut">
              <a:rPr lang="th-TH" smtClean="0"/>
              <a:t>10/05/59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8C2-DE2A-42B2-BD33-EF3274E606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205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95FD-6749-4D58-A8D0-990FBF2735DD}" type="datetimeFigureOut">
              <a:rPr lang="th-TH" smtClean="0"/>
              <a:t>10/05/59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8C2-DE2A-42B2-BD33-EF3274E606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280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95FD-6749-4D58-A8D0-990FBF2735DD}" type="datetimeFigureOut">
              <a:rPr lang="th-TH" smtClean="0"/>
              <a:t>10/05/59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8C2-DE2A-42B2-BD33-EF3274E606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890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95FD-6749-4D58-A8D0-990FBF2735DD}" type="datetimeFigureOut">
              <a:rPr lang="th-TH" smtClean="0"/>
              <a:t>10/05/59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8C2-DE2A-42B2-BD33-EF3274E606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438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95FD-6749-4D58-A8D0-990FBF2735DD}" type="datetimeFigureOut">
              <a:rPr lang="th-TH" smtClean="0"/>
              <a:t>10/05/59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8C2-DE2A-42B2-BD33-EF3274E606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099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395FD-6749-4D58-A8D0-990FBF2735DD}" type="datetimeFigureOut">
              <a:rPr lang="th-TH" smtClean="0"/>
              <a:t>10/05/59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258C2-DE2A-42B2-BD33-EF3274E606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921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364" y="2026511"/>
            <a:ext cx="9120297" cy="21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3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32" y="0"/>
            <a:ext cx="5555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6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1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121920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3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3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0"/>
            <a:ext cx="12131040" cy="69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0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4786" cy="74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3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24"/>
            <a:ext cx="12191999" cy="685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8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</Words>
  <Application>Microsoft Office PowerPoint</Application>
  <PresentationFormat>Widescreen</PresentationFormat>
  <Paragraphs>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Surapong Nateprapai</dc:creator>
  <cp:lastModifiedBy>Surapong Nateprapai</cp:lastModifiedBy>
  <cp:revision>5</cp:revision>
  <dcterms:created xsi:type="dcterms:W3CDTF">2016-05-09T18:01:36Z</dcterms:created>
  <dcterms:modified xsi:type="dcterms:W3CDTF">2016-05-10T05:21:26Z</dcterms:modified>
</cp:coreProperties>
</file>