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859E6-0DB0-43D4-B8BB-E8F8D7B53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2AF074-A97C-4E9B-93BE-A7CEC5613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8EA03B-DB17-4D75-8006-E319D8D1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8680-14BB-4E1B-A0A0-142039FEF0C0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A79050-3ACC-4248-BEB3-6DA4AEB8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B7DACE-3B8F-43CC-9ACA-9A58EE00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6030-AA30-44BD-9BD2-29E26446F5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677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654A1-70B6-4100-A4AC-3E5D9D8F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25D92B-4500-4965-AEF3-16579CE94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681BFA-024B-4120-8367-F7F21D79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8680-14BB-4E1B-A0A0-142039FEF0C0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BCDB9B-B01E-42A6-A582-9571D6B2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6A2706-FC81-4CE5-B5DC-700B229B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6030-AA30-44BD-9BD2-29E26446F5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055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8D25B0-BB5B-4BCC-963E-B00A38D01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3BBB4C-F342-42D8-9E20-0026478ED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3BA283-C660-451C-96B8-46FF1432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8680-14BB-4E1B-A0A0-142039FEF0C0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61E183-C338-4B4F-AC9F-E01AA426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5BD506-E2F0-4CB2-9EED-8121328E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6030-AA30-44BD-9BD2-29E26446F5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5325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9BF15-223D-4B7B-B77E-6EF696B5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C94B60-E7E3-42CD-BABF-62E97D57C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58C5F9-E357-40C3-919A-996F6738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8680-14BB-4E1B-A0A0-142039FEF0C0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541170-7E4C-4E28-9AF4-9520A3B1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F24474-6ECA-4544-8783-D0D80A05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6030-AA30-44BD-9BD2-29E26446F5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475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E3F19-D792-4489-BF31-63CACDE6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EECDD1-7413-4818-AAB9-EBF2846D5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F2FD49-E87C-4504-BF34-9A193D9B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8680-14BB-4E1B-A0A0-142039FEF0C0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6B942A-99DB-46FF-A0A8-AA254EE8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7B811B-8DEA-4954-88AF-5168EE84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6030-AA30-44BD-9BD2-29E26446F5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183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1E87D-C449-4966-8C47-22C2D7F9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F46DCD-ABC3-444B-AA61-E1390243A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33B5F7-D8D2-43BA-B072-18A935C20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CA8CE7-F915-449C-B835-B83DF2CC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8680-14BB-4E1B-A0A0-142039FEF0C0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126634-1155-42BC-8748-C67934C8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E047CE-10F8-4CA8-BD16-617A7B0E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6030-AA30-44BD-9BD2-29E26446F5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874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D16E4-1021-4293-AB51-A682456B4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5CEF8A-BB35-4F3D-9E15-F6AAEA399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98E8D6-DCDA-4989-BFB4-1EAF374A9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90FDDD5-7822-4B4C-83DC-4F912E64B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BF35B0C-B234-47CB-8BF3-169B074CC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9CA1BD-145B-456C-ACC2-58F6D91D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8680-14BB-4E1B-A0A0-142039FEF0C0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E4EDF70-E9D5-4BD0-86F4-88BBC6FD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189EDA-B2BC-4B19-88FB-CE00FF35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6030-AA30-44BD-9BD2-29E26446F5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231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D121D-6566-49AB-986F-7EDEB28A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B45A47-487B-4E8D-9756-CEA32787C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8680-14BB-4E1B-A0A0-142039FEF0C0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4A8BEF0-2CB5-4B65-82E4-EC5448FD9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75FF25-93C4-4A40-8EC4-A902AFFE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6030-AA30-44BD-9BD2-29E26446F5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903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36D82F-C415-42FA-9EC0-DC92CC0E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8680-14BB-4E1B-A0A0-142039FEF0C0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4D4912-EA41-4851-9EA6-6AF9CA65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BA85BC-C261-44CC-A176-EC1566D5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6030-AA30-44BD-9BD2-29E26446F5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098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D5643-FBE6-4A4B-89C9-C4593796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55CDB7-9B6F-4460-A526-04F2E0AC1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3C7A52-8167-499F-8B81-9E0F6BD5F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C52FEB-CA99-4682-8B67-06361D4E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8680-14BB-4E1B-A0A0-142039FEF0C0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F850EE-1FF3-4462-9F69-D18C8895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A65309-37A8-4603-807D-432B60F8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6030-AA30-44BD-9BD2-29E26446F5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799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6BB1D-B496-451D-BED4-648699D3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46ABD5-FC6F-480A-BE4E-7DF79C6A2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545A4C-5793-4198-ACB6-9D0E5A0BB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09A103-7798-437D-B9CF-01F668C3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8680-14BB-4E1B-A0A0-142039FEF0C0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82AB96-2330-4C1A-BAFE-43D7AFB8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EF9BA3-FF85-4193-AD8B-9ACBE6E8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6030-AA30-44BD-9BD2-29E26446F5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433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9D987E1-A272-4E02-807C-18D54645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AB6991-A334-44DE-B7CE-61C3B85D8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D5BEB9-1117-4B9A-ADC0-FF86B1DC4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D8680-14BB-4E1B-A0A0-142039FEF0C0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E76683-70A5-4F91-834E-7CDDAF616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5889A-7431-4B38-85F3-D272C4C46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6030-AA30-44BD-9BD2-29E26446F5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793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428E7C-CF72-4177-B907-662EDCB3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884544" y="2265762"/>
            <a:ext cx="6329167" cy="2547872"/>
            <a:chOff x="-2412483" y="5117355"/>
            <a:chExt cx="4342728" cy="1748210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E2C38613-1CC6-42DF-9D5B-1C3CFF915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66174" y="5117355"/>
              <a:ext cx="3496419" cy="174821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FA88567F-0B25-4895-A6DF-304638BE5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412483" y="6202815"/>
              <a:ext cx="1325500" cy="66275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7A2B20-C280-41CF-965D-FA68DA2BD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83073" y="-1094168"/>
            <a:ext cx="4864676" cy="3807333"/>
          </a:xfrm>
          <a:custGeom>
            <a:avLst/>
            <a:gdLst>
              <a:gd name="connsiteX0" fmla="*/ 0 w 4864676"/>
              <a:gd name="connsiteY0" fmla="*/ 3191201 h 3807333"/>
              <a:gd name="connsiteX1" fmla="*/ 3191202 w 4864676"/>
              <a:gd name="connsiteY1" fmla="*/ 0 h 3807333"/>
              <a:gd name="connsiteX2" fmla="*/ 4864676 w 4864676"/>
              <a:gd name="connsiteY2" fmla="*/ 1673474 h 3807333"/>
              <a:gd name="connsiteX3" fmla="*/ 4864676 w 4864676"/>
              <a:gd name="connsiteY3" fmla="*/ 3807333 h 3807333"/>
              <a:gd name="connsiteX4" fmla="*/ 0 w 4864676"/>
              <a:gd name="connsiteY4" fmla="*/ 3807333 h 380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3807333">
                <a:moveTo>
                  <a:pt x="0" y="3191201"/>
                </a:moveTo>
                <a:lnTo>
                  <a:pt x="3191202" y="0"/>
                </a:lnTo>
                <a:lnTo>
                  <a:pt x="4864676" y="1673474"/>
                </a:lnTo>
                <a:lnTo>
                  <a:pt x="4864676" y="3807333"/>
                </a:lnTo>
                <a:lnTo>
                  <a:pt x="0" y="380733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F218E6-E246-4EBB-BA8D-DB65AB59A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83537" y="3632636"/>
            <a:ext cx="1185708" cy="1185708"/>
          </a:xfrm>
          <a:custGeom>
            <a:avLst/>
            <a:gdLst>
              <a:gd name="connsiteX0" fmla="*/ 0 w 1185708"/>
              <a:gd name="connsiteY0" fmla="*/ 0 h 1185708"/>
              <a:gd name="connsiteX1" fmla="*/ 454971 w 1185708"/>
              <a:gd name="connsiteY1" fmla="*/ 0 h 1185708"/>
              <a:gd name="connsiteX2" fmla="*/ 1185708 w 1185708"/>
              <a:gd name="connsiteY2" fmla="*/ 730737 h 1185708"/>
              <a:gd name="connsiteX3" fmla="*/ 1185708 w 1185708"/>
              <a:gd name="connsiteY3" fmla="*/ 1185708 h 1185708"/>
              <a:gd name="connsiteX4" fmla="*/ 0 w 1185708"/>
              <a:gd name="connsiteY4" fmla="*/ 1185708 h 118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8" h="1185708">
                <a:moveTo>
                  <a:pt x="0" y="0"/>
                </a:moveTo>
                <a:lnTo>
                  <a:pt x="454971" y="0"/>
                </a:lnTo>
                <a:lnTo>
                  <a:pt x="1185708" y="730737"/>
                </a:lnTo>
                <a:lnTo>
                  <a:pt x="1185708" y="1185708"/>
                </a:lnTo>
                <a:lnTo>
                  <a:pt x="0" y="1185708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B9D26D-939B-4838-886B-07E227F3A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303927" y="5624986"/>
            <a:ext cx="989294" cy="98929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0A80B01-7FDA-4264-BAC7-CA797D496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2" y="-723949"/>
            <a:ext cx="5389379" cy="5389379"/>
          </a:xfrm>
          <a:custGeom>
            <a:avLst/>
            <a:gdLst>
              <a:gd name="connsiteX0" fmla="*/ 0 w 5389379"/>
              <a:gd name="connsiteY0" fmla="*/ 2602331 h 5389379"/>
              <a:gd name="connsiteX1" fmla="*/ 2602331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5389379 h 5389379"/>
              <a:gd name="connsiteX4" fmla="*/ 0 w 5389379"/>
              <a:gd name="connsiteY4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9379" h="5389379">
                <a:moveTo>
                  <a:pt x="0" y="2602331"/>
                </a:moveTo>
                <a:lnTo>
                  <a:pt x="2602331" y="0"/>
                </a:lnTo>
                <a:lnTo>
                  <a:pt x="5389379" y="0"/>
                </a:lnTo>
                <a:lnTo>
                  <a:pt x="5389379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49E75B4-6C35-495B-850B-28CDE6E39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4" y="-1424977"/>
            <a:ext cx="6791435" cy="6791435"/>
          </a:xfrm>
          <a:custGeom>
            <a:avLst/>
            <a:gdLst>
              <a:gd name="connsiteX0" fmla="*/ 0 w 6791435"/>
              <a:gd name="connsiteY0" fmla="*/ 4004387 h 6791435"/>
              <a:gd name="connsiteX1" fmla="*/ 81158 w 6791435"/>
              <a:gd name="connsiteY1" fmla="*/ 3923229 h 6791435"/>
              <a:gd name="connsiteX2" fmla="*/ 81158 w 6791435"/>
              <a:gd name="connsiteY2" fmla="*/ 6710277 h 6791435"/>
              <a:gd name="connsiteX3" fmla="*/ 6710277 w 6791435"/>
              <a:gd name="connsiteY3" fmla="*/ 6710277 h 6791435"/>
              <a:gd name="connsiteX4" fmla="*/ 6710277 w 6791435"/>
              <a:gd name="connsiteY4" fmla="*/ 81158 h 6791435"/>
              <a:gd name="connsiteX5" fmla="*/ 3923229 w 6791435"/>
              <a:gd name="connsiteY5" fmla="*/ 81158 h 6791435"/>
              <a:gd name="connsiteX6" fmla="*/ 4004387 w 6791435"/>
              <a:gd name="connsiteY6" fmla="*/ 0 h 6791435"/>
              <a:gd name="connsiteX7" fmla="*/ 6791435 w 6791435"/>
              <a:gd name="connsiteY7" fmla="*/ 0 h 6791435"/>
              <a:gd name="connsiteX8" fmla="*/ 6791435 w 6791435"/>
              <a:gd name="connsiteY8" fmla="*/ 6791435 h 6791435"/>
              <a:gd name="connsiteX9" fmla="*/ 0 w 6791435"/>
              <a:gd name="connsiteY9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91435" h="6791435">
                <a:moveTo>
                  <a:pt x="0" y="4004387"/>
                </a:moveTo>
                <a:lnTo>
                  <a:pt x="81158" y="3923229"/>
                </a:lnTo>
                <a:lnTo>
                  <a:pt x="81158" y="6710277"/>
                </a:lnTo>
                <a:lnTo>
                  <a:pt x="6710277" y="6710277"/>
                </a:lnTo>
                <a:lnTo>
                  <a:pt x="6710277" y="81158"/>
                </a:lnTo>
                <a:lnTo>
                  <a:pt x="3923229" y="81158"/>
                </a:lnTo>
                <a:lnTo>
                  <a:pt x="4004387" y="0"/>
                </a:lnTo>
                <a:lnTo>
                  <a:pt x="6791435" y="0"/>
                </a:lnTo>
                <a:lnTo>
                  <a:pt x="679143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B0BFCF-4597-480F-A2DC-4D0151E5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0065" y="3052157"/>
            <a:ext cx="4316627" cy="1039441"/>
          </a:xfrm>
          <a:noFill/>
        </p:spPr>
        <p:txBody>
          <a:bodyPr>
            <a:normAutofit/>
          </a:bodyPr>
          <a:lstStyle/>
          <a:p>
            <a:r>
              <a:rPr lang="es-CO" sz="2000">
                <a:solidFill>
                  <a:srgbClr val="080808"/>
                </a:solidFill>
              </a:rPr>
              <a:t>Ivan Herrera</a:t>
            </a:r>
          </a:p>
          <a:p>
            <a:r>
              <a:rPr lang="es-CO" sz="2000">
                <a:solidFill>
                  <a:srgbClr val="080808"/>
                </a:solidFill>
              </a:rPr>
              <a:t>Edinson Vega Barrera</a:t>
            </a:r>
          </a:p>
          <a:p>
            <a:endParaRPr lang="es-CO" sz="2000">
              <a:solidFill>
                <a:srgbClr val="080808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EF7365-EF32-4298-A9DA-267FBDC07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7021" y="89538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s-CO" sz="3600">
                <a:solidFill>
                  <a:srgbClr val="080808"/>
                </a:solidFill>
              </a:rPr>
              <a:t>MsPacman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0EB2D58A-B2F2-4B07-9595-4FED1037F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67461" y="5398157"/>
            <a:ext cx="2934814" cy="146740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DEB95C3F-0968-4E23-80BD-35CE22E83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5580" y="5117355"/>
            <a:ext cx="3496419" cy="174821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6E9C92B-1893-4BFE-B7CF-905EB3F87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9271" y="5949259"/>
            <a:ext cx="1832612" cy="91630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6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D89CD6-DBDA-42F7-8E7F-A29D14A7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es-CO" sz="3600"/>
              <a:t>Algoritmos: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56C2FC-7D27-4126-A92E-B438189C0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r>
              <a:rPr lang="es-CO" sz="2000" dirty="0"/>
              <a:t>Uso de la librería </a:t>
            </a:r>
            <a:r>
              <a:rPr lang="es-CO" sz="2000" dirty="0" err="1"/>
              <a:t>OpenCV</a:t>
            </a:r>
            <a:r>
              <a:rPr lang="es-CO" sz="2000" dirty="0"/>
              <a:t> en Python </a:t>
            </a:r>
          </a:p>
          <a:p>
            <a:pPr lvl="1"/>
            <a:r>
              <a:rPr lang="es-CO" sz="2000" dirty="0"/>
              <a:t>Para la manipulación de imágenes</a:t>
            </a:r>
          </a:p>
          <a:p>
            <a:endParaRPr lang="es-CO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4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A7996-97D7-4FC7-8DCE-0BF927FAF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/>
              <a:t>1. Encontrar un cuadrado de tamaño similar al tablero MsPacman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F3A3F85-7D0D-417A-8042-C93C07664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122238"/>
            <a:ext cx="4743450" cy="308451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2D80152-51FC-4B9E-AB3F-3EB3AF0E0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300" y="122238"/>
            <a:ext cx="5610225" cy="308451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6597003-1246-46F9-92AC-A9BA66F75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" y="3290888"/>
            <a:ext cx="10437813" cy="206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0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43476-F4B5-466B-A8D6-5230D2EB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Realizar filtros:</a:t>
            </a:r>
            <a:br>
              <a:rPr lang="es-CO" dirty="0"/>
            </a:br>
            <a:r>
              <a:rPr lang="es-CO" dirty="0"/>
              <a:t>A escala de grises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71D0F42-C3FC-4559-AD9D-B9D491841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243" y="1891106"/>
            <a:ext cx="2838846" cy="362953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99C1D4E-65C3-44D7-B90C-0C493B815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011" y="2385318"/>
            <a:ext cx="6601746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2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E0CE7-D7FD-4AB2-A90A-EEDA9090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Pasar a blanco y negro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16A5B9F-27E4-4F2C-8BF3-98A1835EE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119" y="1690688"/>
            <a:ext cx="74179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11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39</Words>
  <Application>Microsoft Office PowerPoint</Application>
  <PresentationFormat>Panorámica</PresentationFormat>
  <Paragraphs>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MsPacman</vt:lpstr>
      <vt:lpstr>Algoritmos:</vt:lpstr>
      <vt:lpstr>1. Encontrar un cuadrado de tamaño similar al tablero MsPacman</vt:lpstr>
      <vt:lpstr>Realizar filtros: A escala de grises </vt:lpstr>
      <vt:lpstr>Pasar a blanco y negro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MsPacman</dc:title>
  <dc:creator>Edinson Vega</dc:creator>
  <cp:lastModifiedBy>Edinson Vega</cp:lastModifiedBy>
  <cp:revision>5</cp:revision>
  <dcterms:created xsi:type="dcterms:W3CDTF">2020-02-10T16:49:27Z</dcterms:created>
  <dcterms:modified xsi:type="dcterms:W3CDTF">2020-02-10T17:49:40Z</dcterms:modified>
</cp:coreProperties>
</file>