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7"/>
  </p:notesMasterIdLst>
  <p:sldIdLst>
    <p:sldId id="268" r:id="rId2"/>
    <p:sldId id="257" r:id="rId3"/>
    <p:sldId id="258" r:id="rId4"/>
    <p:sldId id="270" r:id="rId5"/>
    <p:sldId id="267" r:id="rId6"/>
    <p:sldId id="266" r:id="rId7"/>
    <p:sldId id="259" r:id="rId8"/>
    <p:sldId id="271" r:id="rId9"/>
    <p:sldId id="260" r:id="rId10"/>
    <p:sldId id="261" r:id="rId11"/>
    <p:sldId id="262" r:id="rId12"/>
    <p:sldId id="263" r:id="rId13"/>
    <p:sldId id="264" r:id="rId14"/>
    <p:sldId id="265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evehasnaa/test-commera-jop-data-analysis" TargetMode="External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evehasnaa/test-commera-jop-data-analysi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93068C-79D5-4833-96F1-442C388E2A8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FD4A190-763F-45C3-8DEB-0CAFCD19F7F3}">
      <dgm:prSet/>
      <dgm:spPr/>
      <dgm:t>
        <a:bodyPr/>
        <a:lstStyle/>
        <a:p>
          <a:r>
            <a:rPr lang="en-US" b="1" i="0" baseline="0"/>
            <a:t>Objective:</a:t>
          </a:r>
          <a:br>
            <a:rPr lang="en-US" b="0" i="0" baseline="0"/>
          </a:br>
          <a:r>
            <a:rPr lang="en-US" b="0" i="0" baseline="0"/>
            <a:t>To enhance customer service, product sales, and operational efficiency through data insights.</a:t>
          </a:r>
          <a:endParaRPr lang="en-US"/>
        </a:p>
      </dgm:t>
    </dgm:pt>
    <dgm:pt modelId="{585E3C20-5F20-472B-9D78-8AFA3B96DC4C}" type="parTrans" cxnId="{1B1EE4E8-9106-4477-881E-899F1308E953}">
      <dgm:prSet/>
      <dgm:spPr/>
      <dgm:t>
        <a:bodyPr/>
        <a:lstStyle/>
        <a:p>
          <a:endParaRPr lang="en-US"/>
        </a:p>
      </dgm:t>
    </dgm:pt>
    <dgm:pt modelId="{FC77E8EB-E847-4651-874E-35D1725166D0}" type="sibTrans" cxnId="{1B1EE4E8-9106-4477-881E-899F1308E953}">
      <dgm:prSet/>
      <dgm:spPr/>
      <dgm:t>
        <a:bodyPr/>
        <a:lstStyle/>
        <a:p>
          <a:endParaRPr lang="en-US"/>
        </a:p>
      </dgm:t>
    </dgm:pt>
    <dgm:pt modelId="{3F5EA758-7202-4FEE-996A-1C6B07955C77}">
      <dgm:prSet/>
      <dgm:spPr/>
      <dgm:t>
        <a:bodyPr/>
        <a:lstStyle/>
        <a:p>
          <a:r>
            <a:rPr lang="en-US" b="1" i="0" baseline="0"/>
            <a:t>Scope:</a:t>
          </a:r>
          <a:br>
            <a:rPr lang="en-US" b="0" i="0" baseline="0"/>
          </a:br>
          <a:r>
            <a:rPr lang="en-US" b="0" i="0" baseline="0"/>
            <a:t>Analysis of customer orders, call center agent activity, and product behavior.</a:t>
          </a:r>
          <a:endParaRPr lang="en-US"/>
        </a:p>
      </dgm:t>
    </dgm:pt>
    <dgm:pt modelId="{40BC4331-347F-4EAA-842A-8B435699BE9A}" type="parTrans" cxnId="{719E1770-E8E1-4CD1-A12B-5C34CA3F0F43}">
      <dgm:prSet/>
      <dgm:spPr/>
      <dgm:t>
        <a:bodyPr/>
        <a:lstStyle/>
        <a:p>
          <a:endParaRPr lang="en-US"/>
        </a:p>
      </dgm:t>
    </dgm:pt>
    <dgm:pt modelId="{42212DCE-A2C1-41B3-A24E-631FA4E2F62D}" type="sibTrans" cxnId="{719E1770-E8E1-4CD1-A12B-5C34CA3F0F43}">
      <dgm:prSet/>
      <dgm:spPr/>
      <dgm:t>
        <a:bodyPr/>
        <a:lstStyle/>
        <a:p>
          <a:endParaRPr lang="en-US"/>
        </a:p>
      </dgm:t>
    </dgm:pt>
    <dgm:pt modelId="{32E76737-A266-4DE0-A888-6B585214EAF9}">
      <dgm:prSet/>
      <dgm:spPr/>
      <dgm:t>
        <a:bodyPr/>
        <a:lstStyle/>
        <a:p>
          <a:r>
            <a:rPr lang="en-US" b="1" i="0" baseline="0"/>
            <a:t>Outcome:</a:t>
          </a:r>
          <a:br>
            <a:rPr lang="en-US" b="0" i="0" baseline="0"/>
          </a:br>
          <a:r>
            <a:rPr lang="en-US" b="0" i="0" baseline="0"/>
            <a:t>Actionable insights to boost approval rates, track agent efficiency, and refine product targeting.</a:t>
          </a:r>
          <a:endParaRPr lang="en-US"/>
        </a:p>
      </dgm:t>
    </dgm:pt>
    <dgm:pt modelId="{B0C38301-580B-451F-B9C5-7B9605D90ED4}" type="parTrans" cxnId="{4AA97EEA-D507-40DD-8F07-D7A553E3FC0E}">
      <dgm:prSet/>
      <dgm:spPr/>
      <dgm:t>
        <a:bodyPr/>
        <a:lstStyle/>
        <a:p>
          <a:endParaRPr lang="en-US"/>
        </a:p>
      </dgm:t>
    </dgm:pt>
    <dgm:pt modelId="{367E8309-17B7-40EF-8BD2-4A760B685DA5}" type="sibTrans" cxnId="{4AA97EEA-D507-40DD-8F07-D7A553E3FC0E}">
      <dgm:prSet/>
      <dgm:spPr/>
      <dgm:t>
        <a:bodyPr/>
        <a:lstStyle/>
        <a:p>
          <a:endParaRPr lang="en-US"/>
        </a:p>
      </dgm:t>
    </dgm:pt>
    <dgm:pt modelId="{43E83481-092D-4E2B-B4E5-11A912AA1547}" type="pres">
      <dgm:prSet presAssocID="{B293068C-79D5-4833-96F1-442C388E2A8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3C0D963-75E8-43AC-B2AA-C4BFE9119345}" type="pres">
      <dgm:prSet presAssocID="{CFD4A190-763F-45C3-8DEB-0CAFCD19F7F3}" presName="hierRoot1" presStyleCnt="0"/>
      <dgm:spPr/>
    </dgm:pt>
    <dgm:pt modelId="{2BE5C4C1-CAA4-413C-885B-94B034A280EC}" type="pres">
      <dgm:prSet presAssocID="{CFD4A190-763F-45C3-8DEB-0CAFCD19F7F3}" presName="composite" presStyleCnt="0"/>
      <dgm:spPr/>
    </dgm:pt>
    <dgm:pt modelId="{C0E8F119-5D4E-487A-AD71-6070F311F2B1}" type="pres">
      <dgm:prSet presAssocID="{CFD4A190-763F-45C3-8DEB-0CAFCD19F7F3}" presName="background" presStyleLbl="node0" presStyleIdx="0" presStyleCnt="3"/>
      <dgm:spPr/>
    </dgm:pt>
    <dgm:pt modelId="{AED16A04-0662-4DC4-9F62-F46F8E8616FD}" type="pres">
      <dgm:prSet presAssocID="{CFD4A190-763F-45C3-8DEB-0CAFCD19F7F3}" presName="text" presStyleLbl="fgAcc0" presStyleIdx="0" presStyleCnt="3">
        <dgm:presLayoutVars>
          <dgm:chPref val="3"/>
        </dgm:presLayoutVars>
      </dgm:prSet>
      <dgm:spPr/>
    </dgm:pt>
    <dgm:pt modelId="{38964E2F-9881-4843-A0AC-EAFC6E7A0F60}" type="pres">
      <dgm:prSet presAssocID="{CFD4A190-763F-45C3-8DEB-0CAFCD19F7F3}" presName="hierChild2" presStyleCnt="0"/>
      <dgm:spPr/>
    </dgm:pt>
    <dgm:pt modelId="{6000AA47-1E6B-4462-B4AC-CC74F3CD40F3}" type="pres">
      <dgm:prSet presAssocID="{3F5EA758-7202-4FEE-996A-1C6B07955C77}" presName="hierRoot1" presStyleCnt="0"/>
      <dgm:spPr/>
    </dgm:pt>
    <dgm:pt modelId="{950531D2-CE8E-4458-B9A6-77967D6B28D2}" type="pres">
      <dgm:prSet presAssocID="{3F5EA758-7202-4FEE-996A-1C6B07955C77}" presName="composite" presStyleCnt="0"/>
      <dgm:spPr/>
    </dgm:pt>
    <dgm:pt modelId="{935133A4-0BF2-4AF6-A1F4-391615572F82}" type="pres">
      <dgm:prSet presAssocID="{3F5EA758-7202-4FEE-996A-1C6B07955C77}" presName="background" presStyleLbl="node0" presStyleIdx="1" presStyleCnt="3"/>
      <dgm:spPr/>
    </dgm:pt>
    <dgm:pt modelId="{ED3D556C-28F6-4168-94D3-B11107839D13}" type="pres">
      <dgm:prSet presAssocID="{3F5EA758-7202-4FEE-996A-1C6B07955C77}" presName="text" presStyleLbl="fgAcc0" presStyleIdx="1" presStyleCnt="3">
        <dgm:presLayoutVars>
          <dgm:chPref val="3"/>
        </dgm:presLayoutVars>
      </dgm:prSet>
      <dgm:spPr/>
    </dgm:pt>
    <dgm:pt modelId="{4D81A3FA-619B-4F8B-B17F-33745A0E3CC0}" type="pres">
      <dgm:prSet presAssocID="{3F5EA758-7202-4FEE-996A-1C6B07955C77}" presName="hierChild2" presStyleCnt="0"/>
      <dgm:spPr/>
    </dgm:pt>
    <dgm:pt modelId="{983E9D4E-002B-4EA4-A9CB-D1C54203E7AD}" type="pres">
      <dgm:prSet presAssocID="{32E76737-A266-4DE0-A888-6B585214EAF9}" presName="hierRoot1" presStyleCnt="0"/>
      <dgm:spPr/>
    </dgm:pt>
    <dgm:pt modelId="{1668C5E1-1627-4271-96B4-6EB2EF94DDC2}" type="pres">
      <dgm:prSet presAssocID="{32E76737-A266-4DE0-A888-6B585214EAF9}" presName="composite" presStyleCnt="0"/>
      <dgm:spPr/>
    </dgm:pt>
    <dgm:pt modelId="{4B95A0CE-5891-4306-B113-97EF15EA51F6}" type="pres">
      <dgm:prSet presAssocID="{32E76737-A266-4DE0-A888-6B585214EAF9}" presName="background" presStyleLbl="node0" presStyleIdx="2" presStyleCnt="3"/>
      <dgm:spPr/>
    </dgm:pt>
    <dgm:pt modelId="{BA072A34-205E-4168-BACF-FFBE0C67009F}" type="pres">
      <dgm:prSet presAssocID="{32E76737-A266-4DE0-A888-6B585214EAF9}" presName="text" presStyleLbl="fgAcc0" presStyleIdx="2" presStyleCnt="3">
        <dgm:presLayoutVars>
          <dgm:chPref val="3"/>
        </dgm:presLayoutVars>
      </dgm:prSet>
      <dgm:spPr/>
    </dgm:pt>
    <dgm:pt modelId="{084B7F5C-E619-4993-A3FA-286A38A245BB}" type="pres">
      <dgm:prSet presAssocID="{32E76737-A266-4DE0-A888-6B585214EAF9}" presName="hierChild2" presStyleCnt="0"/>
      <dgm:spPr/>
    </dgm:pt>
  </dgm:ptLst>
  <dgm:cxnLst>
    <dgm:cxn modelId="{8498DB1B-9477-4826-BDFC-BE44B834CC52}" type="presOf" srcId="{32E76737-A266-4DE0-A888-6B585214EAF9}" destId="{BA072A34-205E-4168-BACF-FFBE0C67009F}" srcOrd="0" destOrd="0" presId="urn:microsoft.com/office/officeart/2005/8/layout/hierarchy1"/>
    <dgm:cxn modelId="{719E1770-E8E1-4CD1-A12B-5C34CA3F0F43}" srcId="{B293068C-79D5-4833-96F1-442C388E2A87}" destId="{3F5EA758-7202-4FEE-996A-1C6B07955C77}" srcOrd="1" destOrd="0" parTransId="{40BC4331-347F-4EAA-842A-8B435699BE9A}" sibTransId="{42212DCE-A2C1-41B3-A24E-631FA4E2F62D}"/>
    <dgm:cxn modelId="{B276B09E-F92C-4831-ACAD-8547053CD8EA}" type="presOf" srcId="{B293068C-79D5-4833-96F1-442C388E2A87}" destId="{43E83481-092D-4E2B-B4E5-11A912AA1547}" srcOrd="0" destOrd="0" presId="urn:microsoft.com/office/officeart/2005/8/layout/hierarchy1"/>
    <dgm:cxn modelId="{18808EA4-F655-445C-8DA8-29AE0B2F076B}" type="presOf" srcId="{3F5EA758-7202-4FEE-996A-1C6B07955C77}" destId="{ED3D556C-28F6-4168-94D3-B11107839D13}" srcOrd="0" destOrd="0" presId="urn:microsoft.com/office/officeart/2005/8/layout/hierarchy1"/>
    <dgm:cxn modelId="{FE9A99C0-B0FA-4492-8C25-FFD1643F1C1A}" type="presOf" srcId="{CFD4A190-763F-45C3-8DEB-0CAFCD19F7F3}" destId="{AED16A04-0662-4DC4-9F62-F46F8E8616FD}" srcOrd="0" destOrd="0" presId="urn:microsoft.com/office/officeart/2005/8/layout/hierarchy1"/>
    <dgm:cxn modelId="{1B1EE4E8-9106-4477-881E-899F1308E953}" srcId="{B293068C-79D5-4833-96F1-442C388E2A87}" destId="{CFD4A190-763F-45C3-8DEB-0CAFCD19F7F3}" srcOrd="0" destOrd="0" parTransId="{585E3C20-5F20-472B-9D78-8AFA3B96DC4C}" sibTransId="{FC77E8EB-E847-4651-874E-35D1725166D0}"/>
    <dgm:cxn modelId="{4AA97EEA-D507-40DD-8F07-D7A553E3FC0E}" srcId="{B293068C-79D5-4833-96F1-442C388E2A87}" destId="{32E76737-A266-4DE0-A888-6B585214EAF9}" srcOrd="2" destOrd="0" parTransId="{B0C38301-580B-451F-B9C5-7B9605D90ED4}" sibTransId="{367E8309-17B7-40EF-8BD2-4A760B685DA5}"/>
    <dgm:cxn modelId="{5DF189C2-0420-426A-B23C-878599B62BE9}" type="presParOf" srcId="{43E83481-092D-4E2B-B4E5-11A912AA1547}" destId="{33C0D963-75E8-43AC-B2AA-C4BFE9119345}" srcOrd="0" destOrd="0" presId="urn:microsoft.com/office/officeart/2005/8/layout/hierarchy1"/>
    <dgm:cxn modelId="{34587181-A5FD-42BC-8CEE-A7779FA8DF6C}" type="presParOf" srcId="{33C0D963-75E8-43AC-B2AA-C4BFE9119345}" destId="{2BE5C4C1-CAA4-413C-885B-94B034A280EC}" srcOrd="0" destOrd="0" presId="urn:microsoft.com/office/officeart/2005/8/layout/hierarchy1"/>
    <dgm:cxn modelId="{28BC0D79-4F56-4CB6-9EA0-A559279BE702}" type="presParOf" srcId="{2BE5C4C1-CAA4-413C-885B-94B034A280EC}" destId="{C0E8F119-5D4E-487A-AD71-6070F311F2B1}" srcOrd="0" destOrd="0" presId="urn:microsoft.com/office/officeart/2005/8/layout/hierarchy1"/>
    <dgm:cxn modelId="{14D2C6C5-04AF-4EA7-B1AA-4F8EF2F75DDB}" type="presParOf" srcId="{2BE5C4C1-CAA4-413C-885B-94B034A280EC}" destId="{AED16A04-0662-4DC4-9F62-F46F8E8616FD}" srcOrd="1" destOrd="0" presId="urn:microsoft.com/office/officeart/2005/8/layout/hierarchy1"/>
    <dgm:cxn modelId="{133EE790-233D-4532-903D-8285EAED2410}" type="presParOf" srcId="{33C0D963-75E8-43AC-B2AA-C4BFE9119345}" destId="{38964E2F-9881-4843-A0AC-EAFC6E7A0F60}" srcOrd="1" destOrd="0" presId="urn:microsoft.com/office/officeart/2005/8/layout/hierarchy1"/>
    <dgm:cxn modelId="{926F7320-E881-42F6-A9E9-BB7624FD8E7C}" type="presParOf" srcId="{43E83481-092D-4E2B-B4E5-11A912AA1547}" destId="{6000AA47-1E6B-4462-B4AC-CC74F3CD40F3}" srcOrd="1" destOrd="0" presId="urn:microsoft.com/office/officeart/2005/8/layout/hierarchy1"/>
    <dgm:cxn modelId="{EB9B14FB-1E6A-427C-94CB-71C3B0865848}" type="presParOf" srcId="{6000AA47-1E6B-4462-B4AC-CC74F3CD40F3}" destId="{950531D2-CE8E-4458-B9A6-77967D6B28D2}" srcOrd="0" destOrd="0" presId="urn:microsoft.com/office/officeart/2005/8/layout/hierarchy1"/>
    <dgm:cxn modelId="{BDE9F721-F385-4137-BD84-528ACDC4D315}" type="presParOf" srcId="{950531D2-CE8E-4458-B9A6-77967D6B28D2}" destId="{935133A4-0BF2-4AF6-A1F4-391615572F82}" srcOrd="0" destOrd="0" presId="urn:microsoft.com/office/officeart/2005/8/layout/hierarchy1"/>
    <dgm:cxn modelId="{6FAFCC87-B137-462A-81E8-D42BEA79589F}" type="presParOf" srcId="{950531D2-CE8E-4458-B9A6-77967D6B28D2}" destId="{ED3D556C-28F6-4168-94D3-B11107839D13}" srcOrd="1" destOrd="0" presId="urn:microsoft.com/office/officeart/2005/8/layout/hierarchy1"/>
    <dgm:cxn modelId="{371AB66A-3F9A-4B89-84C5-D670D69A0769}" type="presParOf" srcId="{6000AA47-1E6B-4462-B4AC-CC74F3CD40F3}" destId="{4D81A3FA-619B-4F8B-B17F-33745A0E3CC0}" srcOrd="1" destOrd="0" presId="urn:microsoft.com/office/officeart/2005/8/layout/hierarchy1"/>
    <dgm:cxn modelId="{839A871E-5AC2-4A3F-AEC7-5F69372288F7}" type="presParOf" srcId="{43E83481-092D-4E2B-B4E5-11A912AA1547}" destId="{983E9D4E-002B-4EA4-A9CB-D1C54203E7AD}" srcOrd="2" destOrd="0" presId="urn:microsoft.com/office/officeart/2005/8/layout/hierarchy1"/>
    <dgm:cxn modelId="{3D42F48D-141D-4BFC-9003-2F9D551CD9E3}" type="presParOf" srcId="{983E9D4E-002B-4EA4-A9CB-D1C54203E7AD}" destId="{1668C5E1-1627-4271-96B4-6EB2EF94DDC2}" srcOrd="0" destOrd="0" presId="urn:microsoft.com/office/officeart/2005/8/layout/hierarchy1"/>
    <dgm:cxn modelId="{011992BF-D3DA-4C6C-AE0B-37159DADB2E0}" type="presParOf" srcId="{1668C5E1-1627-4271-96B4-6EB2EF94DDC2}" destId="{4B95A0CE-5891-4306-B113-97EF15EA51F6}" srcOrd="0" destOrd="0" presId="urn:microsoft.com/office/officeart/2005/8/layout/hierarchy1"/>
    <dgm:cxn modelId="{85CAF999-37FB-408F-822E-A7EB52DE0000}" type="presParOf" srcId="{1668C5E1-1627-4271-96B4-6EB2EF94DDC2}" destId="{BA072A34-205E-4168-BACF-FFBE0C67009F}" srcOrd="1" destOrd="0" presId="urn:microsoft.com/office/officeart/2005/8/layout/hierarchy1"/>
    <dgm:cxn modelId="{9B234D77-88E6-48C0-AD41-B77D124B3E05}" type="presParOf" srcId="{983E9D4E-002B-4EA4-A9CB-D1C54203E7AD}" destId="{084B7F5C-E619-4993-A3FA-286A38A245B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A2A4D8-8FAF-4EC2-BC63-603312A8E60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D0FFDC-CE6B-481F-A9F5-FE3B0296D1D3}">
      <dgm:prSet/>
      <dgm:spPr/>
      <dgm:t>
        <a:bodyPr/>
        <a:lstStyle/>
        <a:p>
          <a:r>
            <a:rPr lang="en-US" b="1" dirty="0"/>
            <a:t>Data Snapshot</a:t>
          </a:r>
          <a:endParaRPr lang="en-US" dirty="0"/>
        </a:p>
      </dgm:t>
    </dgm:pt>
    <dgm:pt modelId="{FB190EB5-8675-4D30-9FCF-571587B1F536}" type="parTrans" cxnId="{096A78C8-F3CD-441F-BFAE-91EA701C0CA4}">
      <dgm:prSet/>
      <dgm:spPr/>
      <dgm:t>
        <a:bodyPr/>
        <a:lstStyle/>
        <a:p>
          <a:endParaRPr lang="en-US"/>
        </a:p>
      </dgm:t>
    </dgm:pt>
    <dgm:pt modelId="{B8C97028-24B5-41E8-ABED-8B92AAFBEF60}" type="sibTrans" cxnId="{096A78C8-F3CD-441F-BFAE-91EA701C0CA4}">
      <dgm:prSet/>
      <dgm:spPr/>
      <dgm:t>
        <a:bodyPr/>
        <a:lstStyle/>
        <a:p>
          <a:endParaRPr lang="en-US"/>
        </a:p>
      </dgm:t>
    </dgm:pt>
    <dgm:pt modelId="{624B8064-C085-46D8-BD62-8A192E57FA29}">
      <dgm:prSet/>
      <dgm:spPr/>
      <dgm:t>
        <a:bodyPr/>
        <a:lstStyle/>
        <a:p>
          <a:r>
            <a:rPr lang="en-US"/>
            <a:t>📈 </a:t>
          </a:r>
          <a:r>
            <a:rPr lang="en-US" b="1"/>
            <a:t>Total Orders:</a:t>
          </a:r>
          <a:r>
            <a:rPr lang="en-US"/>
            <a:t> 1,369</a:t>
          </a:r>
        </a:p>
      </dgm:t>
    </dgm:pt>
    <dgm:pt modelId="{BD5ABF26-7426-4973-9F80-ABFEF52A303F}" type="parTrans" cxnId="{262A129D-D9C3-41E1-A3E4-5BB43D368FBD}">
      <dgm:prSet/>
      <dgm:spPr/>
      <dgm:t>
        <a:bodyPr/>
        <a:lstStyle/>
        <a:p>
          <a:endParaRPr lang="en-US"/>
        </a:p>
      </dgm:t>
    </dgm:pt>
    <dgm:pt modelId="{EE31B3E4-447E-4852-9B0F-46FC666A1D45}" type="sibTrans" cxnId="{262A129D-D9C3-41E1-A3E4-5BB43D368FBD}">
      <dgm:prSet/>
      <dgm:spPr/>
      <dgm:t>
        <a:bodyPr/>
        <a:lstStyle/>
        <a:p>
          <a:endParaRPr lang="en-US"/>
        </a:p>
      </dgm:t>
    </dgm:pt>
    <dgm:pt modelId="{936692A3-A3BF-434A-B3E2-E231BC002F0A}">
      <dgm:prSet/>
      <dgm:spPr/>
      <dgm:t>
        <a:bodyPr/>
        <a:lstStyle/>
        <a:p>
          <a:r>
            <a:rPr lang="en-US"/>
            <a:t>👥 </a:t>
          </a:r>
          <a:r>
            <a:rPr lang="en-US" b="1"/>
            <a:t>Total Customers:</a:t>
          </a:r>
          <a:r>
            <a:rPr lang="en-US"/>
            <a:t> 471</a:t>
          </a:r>
        </a:p>
      </dgm:t>
    </dgm:pt>
    <dgm:pt modelId="{5B9E4D36-B810-4040-8249-6676CB005F10}" type="parTrans" cxnId="{7E19BE98-CCE3-4137-BD17-DEB68F98741B}">
      <dgm:prSet/>
      <dgm:spPr/>
      <dgm:t>
        <a:bodyPr/>
        <a:lstStyle/>
        <a:p>
          <a:endParaRPr lang="en-US"/>
        </a:p>
      </dgm:t>
    </dgm:pt>
    <dgm:pt modelId="{D3BD92BA-2853-47A1-A31E-654B97DC0956}" type="sibTrans" cxnId="{7E19BE98-CCE3-4137-BD17-DEB68F98741B}">
      <dgm:prSet/>
      <dgm:spPr/>
      <dgm:t>
        <a:bodyPr/>
        <a:lstStyle/>
        <a:p>
          <a:endParaRPr lang="en-US"/>
        </a:p>
      </dgm:t>
    </dgm:pt>
    <dgm:pt modelId="{B311372E-F8A3-40D1-A702-A3D2921FB64A}">
      <dgm:prSet/>
      <dgm:spPr/>
      <dgm:t>
        <a:bodyPr/>
        <a:lstStyle/>
        <a:p>
          <a:r>
            <a:rPr lang="en-US"/>
            <a:t>🌍 </a:t>
          </a:r>
          <a:r>
            <a:rPr lang="en-US" b="1"/>
            <a:t>Cities Covered:</a:t>
          </a:r>
          <a:r>
            <a:rPr lang="en-US"/>
            <a:t> 78</a:t>
          </a:r>
        </a:p>
      </dgm:t>
    </dgm:pt>
    <dgm:pt modelId="{1E07708E-0915-408D-99C9-EC2C4FAD6FEE}" type="parTrans" cxnId="{11494682-95AC-452B-983E-A4A506C51515}">
      <dgm:prSet/>
      <dgm:spPr/>
      <dgm:t>
        <a:bodyPr/>
        <a:lstStyle/>
        <a:p>
          <a:endParaRPr lang="en-US"/>
        </a:p>
      </dgm:t>
    </dgm:pt>
    <dgm:pt modelId="{1926F5E2-BC16-48F6-A55D-5E6E62FF2987}" type="sibTrans" cxnId="{11494682-95AC-452B-983E-A4A506C51515}">
      <dgm:prSet/>
      <dgm:spPr/>
      <dgm:t>
        <a:bodyPr/>
        <a:lstStyle/>
        <a:p>
          <a:endParaRPr lang="en-US"/>
        </a:p>
      </dgm:t>
    </dgm:pt>
    <dgm:pt modelId="{723E4E21-D7D8-45B0-97A4-EA84020C9F8A}">
      <dgm:prSet/>
      <dgm:spPr/>
      <dgm:t>
        <a:bodyPr/>
        <a:lstStyle/>
        <a:p>
          <a:r>
            <a:rPr lang="en-US"/>
            <a:t>📦 </a:t>
          </a:r>
          <a:r>
            <a:rPr lang="en-US" b="1"/>
            <a:t>Orders Under Review:</a:t>
          </a:r>
          <a:r>
            <a:rPr lang="en-US"/>
            <a:t> 705</a:t>
          </a:r>
        </a:p>
      </dgm:t>
    </dgm:pt>
    <dgm:pt modelId="{B68C598E-D003-4DF9-B678-E4C532AA39EA}" type="parTrans" cxnId="{D3D623AD-01CD-4899-952E-62F5A06F74D6}">
      <dgm:prSet/>
      <dgm:spPr/>
      <dgm:t>
        <a:bodyPr/>
        <a:lstStyle/>
        <a:p>
          <a:endParaRPr lang="en-US"/>
        </a:p>
      </dgm:t>
    </dgm:pt>
    <dgm:pt modelId="{DE05CDC1-F377-41DD-87D0-ADEB8E148098}" type="sibTrans" cxnId="{D3D623AD-01CD-4899-952E-62F5A06F74D6}">
      <dgm:prSet/>
      <dgm:spPr/>
      <dgm:t>
        <a:bodyPr/>
        <a:lstStyle/>
        <a:p>
          <a:endParaRPr lang="en-US"/>
        </a:p>
      </dgm:t>
    </dgm:pt>
    <dgm:pt modelId="{1315A21F-52E4-4D8C-95BD-F984EF434AFF}">
      <dgm:prSet/>
      <dgm:spPr/>
      <dgm:t>
        <a:bodyPr/>
        <a:lstStyle/>
        <a:p>
          <a:r>
            <a:rPr lang="en-US"/>
            <a:t>❌ </a:t>
          </a:r>
          <a:r>
            <a:rPr lang="en-US" b="1"/>
            <a:t>Rejected Orders:</a:t>
          </a:r>
          <a:r>
            <a:rPr lang="en-US"/>
            <a:t> 270</a:t>
          </a:r>
        </a:p>
      </dgm:t>
    </dgm:pt>
    <dgm:pt modelId="{9ED83698-E257-48F5-929E-AB023882ADE3}" type="parTrans" cxnId="{D7CA9759-65EA-43F4-98D2-8EE84206FB03}">
      <dgm:prSet/>
      <dgm:spPr/>
      <dgm:t>
        <a:bodyPr/>
        <a:lstStyle/>
        <a:p>
          <a:endParaRPr lang="en-US"/>
        </a:p>
      </dgm:t>
    </dgm:pt>
    <dgm:pt modelId="{FB10F087-D49C-4D85-90D7-67E3E2788493}" type="sibTrans" cxnId="{D7CA9759-65EA-43F4-98D2-8EE84206FB03}">
      <dgm:prSet/>
      <dgm:spPr/>
      <dgm:t>
        <a:bodyPr/>
        <a:lstStyle/>
        <a:p>
          <a:endParaRPr lang="en-US"/>
        </a:p>
      </dgm:t>
    </dgm:pt>
    <dgm:pt modelId="{FEA60B56-B45D-4946-82EF-7BB50C03F23A}">
      <dgm:prSet/>
      <dgm:spPr/>
      <dgm:t>
        <a:bodyPr/>
        <a:lstStyle/>
        <a:p>
          <a:r>
            <a:rPr lang="en-US"/>
            <a:t>💰 </a:t>
          </a:r>
          <a:r>
            <a:rPr lang="en-US" b="1"/>
            <a:t>Avg. Product Price:</a:t>
          </a:r>
          <a:r>
            <a:rPr lang="en-US"/>
            <a:t> 167 EGP</a:t>
          </a:r>
        </a:p>
      </dgm:t>
    </dgm:pt>
    <dgm:pt modelId="{3D0CBC0C-FE87-4E03-8406-540C1D063564}" type="parTrans" cxnId="{8DA3AF8E-6A91-4536-A2B3-51323F47E1DA}">
      <dgm:prSet/>
      <dgm:spPr/>
      <dgm:t>
        <a:bodyPr/>
        <a:lstStyle/>
        <a:p>
          <a:endParaRPr lang="en-US"/>
        </a:p>
      </dgm:t>
    </dgm:pt>
    <dgm:pt modelId="{02D8CD7C-C5DE-41EF-929D-67C8E2F74B7B}" type="sibTrans" cxnId="{8DA3AF8E-6A91-4536-A2B3-51323F47E1DA}">
      <dgm:prSet/>
      <dgm:spPr/>
      <dgm:t>
        <a:bodyPr/>
        <a:lstStyle/>
        <a:p>
          <a:endParaRPr lang="en-US"/>
        </a:p>
      </dgm:t>
    </dgm:pt>
    <dgm:pt modelId="{3CC38F3C-D5B5-46CC-9AFD-95A741ED31CB}">
      <dgm:prSet/>
      <dgm:spPr/>
      <dgm:t>
        <a:bodyPr/>
        <a:lstStyle/>
        <a:p>
          <a:r>
            <a:rPr lang="en-US"/>
            <a:t>🏬 </a:t>
          </a:r>
          <a:r>
            <a:rPr lang="en-US" b="1"/>
            <a:t>Top Store:</a:t>
          </a:r>
          <a:r>
            <a:rPr lang="en-US"/>
            <a:t> Ibn Al-Bitar 1</a:t>
          </a:r>
        </a:p>
      </dgm:t>
    </dgm:pt>
    <dgm:pt modelId="{BA9CB9AB-DF01-406A-B739-CE50840AFA68}" type="parTrans" cxnId="{C08444CE-55EB-4E89-AF5E-7C25E9764538}">
      <dgm:prSet/>
      <dgm:spPr/>
      <dgm:t>
        <a:bodyPr/>
        <a:lstStyle/>
        <a:p>
          <a:endParaRPr lang="en-US"/>
        </a:p>
      </dgm:t>
    </dgm:pt>
    <dgm:pt modelId="{A0FFC3A7-F31E-451D-AB28-7B5E248980CF}" type="sibTrans" cxnId="{C08444CE-55EB-4E89-AF5E-7C25E9764538}">
      <dgm:prSet/>
      <dgm:spPr/>
      <dgm:t>
        <a:bodyPr/>
        <a:lstStyle/>
        <a:p>
          <a:endParaRPr lang="en-US"/>
        </a:p>
      </dgm:t>
    </dgm:pt>
    <dgm:pt modelId="{85256C3F-54C8-4779-BA70-FB9F59AA31B7}">
      <dgm:prSet/>
      <dgm:spPr/>
      <dgm:t>
        <a:bodyPr/>
        <a:lstStyle/>
        <a:p>
          <a:r>
            <a:rPr lang="en-US"/>
            <a:t>🛒 </a:t>
          </a:r>
          <a:r>
            <a:rPr lang="en-US" b="1"/>
            <a:t>Best-Selling Product:</a:t>
          </a:r>
          <a:r>
            <a:rPr lang="en-US"/>
            <a:t> BeeFirm</a:t>
          </a:r>
        </a:p>
      </dgm:t>
    </dgm:pt>
    <dgm:pt modelId="{23793913-1C2C-4509-A67A-EA7DABAFDD6D}" type="parTrans" cxnId="{29F4C32E-2EE6-40F4-9771-80B3F0380665}">
      <dgm:prSet/>
      <dgm:spPr/>
      <dgm:t>
        <a:bodyPr/>
        <a:lstStyle/>
        <a:p>
          <a:endParaRPr lang="en-US"/>
        </a:p>
      </dgm:t>
    </dgm:pt>
    <dgm:pt modelId="{1AF8B499-9107-4E09-80E8-74D632EAEEF8}" type="sibTrans" cxnId="{29F4C32E-2EE6-40F4-9771-80B3F0380665}">
      <dgm:prSet/>
      <dgm:spPr/>
      <dgm:t>
        <a:bodyPr/>
        <a:lstStyle/>
        <a:p>
          <a:endParaRPr lang="en-US"/>
        </a:p>
      </dgm:t>
    </dgm:pt>
    <dgm:pt modelId="{324C3409-8BDC-4CE9-872B-BDFFA006822C}">
      <dgm:prSet/>
      <dgm:spPr/>
      <dgm:t>
        <a:bodyPr/>
        <a:lstStyle/>
        <a:p>
          <a:r>
            <a:rPr lang="en-US"/>
            <a:t>🚫 </a:t>
          </a:r>
          <a:r>
            <a:rPr lang="en-US" b="1"/>
            <a:t>Most Rejected Product:</a:t>
          </a:r>
          <a:r>
            <a:rPr lang="en-US"/>
            <a:t> BeeFirm Marhaba</a:t>
          </a:r>
        </a:p>
      </dgm:t>
    </dgm:pt>
    <dgm:pt modelId="{7BAA9916-8515-4C85-8857-78C98134F840}" type="parTrans" cxnId="{78DFC4FC-DFCB-40CD-A505-6F3F65F448DD}">
      <dgm:prSet/>
      <dgm:spPr/>
      <dgm:t>
        <a:bodyPr/>
        <a:lstStyle/>
        <a:p>
          <a:endParaRPr lang="en-US"/>
        </a:p>
      </dgm:t>
    </dgm:pt>
    <dgm:pt modelId="{AF0D070D-AB0A-4501-B795-2BDDB28F1315}" type="sibTrans" cxnId="{78DFC4FC-DFCB-40CD-A505-6F3F65F448DD}">
      <dgm:prSet/>
      <dgm:spPr/>
      <dgm:t>
        <a:bodyPr/>
        <a:lstStyle/>
        <a:p>
          <a:endParaRPr lang="en-US"/>
        </a:p>
      </dgm:t>
    </dgm:pt>
    <dgm:pt modelId="{8A8BFBCF-7282-4EE1-86E7-020008A193F5}" type="pres">
      <dgm:prSet presAssocID="{D8A2A4D8-8FAF-4EC2-BC63-603312A8E605}" presName="diagram" presStyleCnt="0">
        <dgm:presLayoutVars>
          <dgm:dir/>
          <dgm:resizeHandles val="exact"/>
        </dgm:presLayoutVars>
      </dgm:prSet>
      <dgm:spPr/>
    </dgm:pt>
    <dgm:pt modelId="{8CE3A1C3-D048-433C-AE37-791A4BD0183E}" type="pres">
      <dgm:prSet presAssocID="{5AD0FFDC-CE6B-481F-A9F5-FE3B0296D1D3}" presName="node" presStyleLbl="node1" presStyleIdx="0" presStyleCnt="10">
        <dgm:presLayoutVars>
          <dgm:bulletEnabled val="1"/>
        </dgm:presLayoutVars>
      </dgm:prSet>
      <dgm:spPr/>
    </dgm:pt>
    <dgm:pt modelId="{FD9D086B-17CC-476C-AB78-232EE5B85EB1}" type="pres">
      <dgm:prSet presAssocID="{B8C97028-24B5-41E8-ABED-8B92AAFBEF60}" presName="sibTrans" presStyleCnt="0"/>
      <dgm:spPr/>
    </dgm:pt>
    <dgm:pt modelId="{36D6F96E-EB05-4253-9196-BCEDC59AC886}" type="pres">
      <dgm:prSet presAssocID="{624B8064-C085-46D8-BD62-8A192E57FA29}" presName="node" presStyleLbl="node1" presStyleIdx="1" presStyleCnt="10">
        <dgm:presLayoutVars>
          <dgm:bulletEnabled val="1"/>
        </dgm:presLayoutVars>
      </dgm:prSet>
      <dgm:spPr/>
    </dgm:pt>
    <dgm:pt modelId="{9A0BA032-AC9A-479D-AD57-DECE8713FE89}" type="pres">
      <dgm:prSet presAssocID="{EE31B3E4-447E-4852-9B0F-46FC666A1D45}" presName="sibTrans" presStyleCnt="0"/>
      <dgm:spPr/>
    </dgm:pt>
    <dgm:pt modelId="{A02C72B9-FB33-4652-A6E5-2851B22AA58F}" type="pres">
      <dgm:prSet presAssocID="{936692A3-A3BF-434A-B3E2-E231BC002F0A}" presName="node" presStyleLbl="node1" presStyleIdx="2" presStyleCnt="10">
        <dgm:presLayoutVars>
          <dgm:bulletEnabled val="1"/>
        </dgm:presLayoutVars>
      </dgm:prSet>
      <dgm:spPr/>
    </dgm:pt>
    <dgm:pt modelId="{EB465E7F-57E8-47F6-A9FF-9863BB847196}" type="pres">
      <dgm:prSet presAssocID="{D3BD92BA-2853-47A1-A31E-654B97DC0956}" presName="sibTrans" presStyleCnt="0"/>
      <dgm:spPr/>
    </dgm:pt>
    <dgm:pt modelId="{3B9DD2B8-1B34-4912-9F6F-9DAC8F7CD3C2}" type="pres">
      <dgm:prSet presAssocID="{B311372E-F8A3-40D1-A702-A3D2921FB64A}" presName="node" presStyleLbl="node1" presStyleIdx="3" presStyleCnt="10">
        <dgm:presLayoutVars>
          <dgm:bulletEnabled val="1"/>
        </dgm:presLayoutVars>
      </dgm:prSet>
      <dgm:spPr/>
    </dgm:pt>
    <dgm:pt modelId="{9FC8FD44-9D96-432B-8618-E65AA0F56BE9}" type="pres">
      <dgm:prSet presAssocID="{1926F5E2-BC16-48F6-A55D-5E6E62FF2987}" presName="sibTrans" presStyleCnt="0"/>
      <dgm:spPr/>
    </dgm:pt>
    <dgm:pt modelId="{A203312B-E35A-42CC-9BBC-8C511DD6D080}" type="pres">
      <dgm:prSet presAssocID="{723E4E21-D7D8-45B0-97A4-EA84020C9F8A}" presName="node" presStyleLbl="node1" presStyleIdx="4" presStyleCnt="10">
        <dgm:presLayoutVars>
          <dgm:bulletEnabled val="1"/>
        </dgm:presLayoutVars>
      </dgm:prSet>
      <dgm:spPr/>
    </dgm:pt>
    <dgm:pt modelId="{A51FF777-4ACA-4E1D-A234-F692CFCFDBB4}" type="pres">
      <dgm:prSet presAssocID="{DE05CDC1-F377-41DD-87D0-ADEB8E148098}" presName="sibTrans" presStyleCnt="0"/>
      <dgm:spPr/>
    </dgm:pt>
    <dgm:pt modelId="{2072D4AE-4C38-4AAC-9E95-1988FCDAB746}" type="pres">
      <dgm:prSet presAssocID="{1315A21F-52E4-4D8C-95BD-F984EF434AFF}" presName="node" presStyleLbl="node1" presStyleIdx="5" presStyleCnt="10">
        <dgm:presLayoutVars>
          <dgm:bulletEnabled val="1"/>
        </dgm:presLayoutVars>
      </dgm:prSet>
      <dgm:spPr/>
    </dgm:pt>
    <dgm:pt modelId="{7A5629ED-EA7F-456D-A4F8-7D2EEFF81CE7}" type="pres">
      <dgm:prSet presAssocID="{FB10F087-D49C-4D85-90D7-67E3E2788493}" presName="sibTrans" presStyleCnt="0"/>
      <dgm:spPr/>
    </dgm:pt>
    <dgm:pt modelId="{4100886D-A45D-4503-8A84-109CCDE83C22}" type="pres">
      <dgm:prSet presAssocID="{FEA60B56-B45D-4946-82EF-7BB50C03F23A}" presName="node" presStyleLbl="node1" presStyleIdx="6" presStyleCnt="10">
        <dgm:presLayoutVars>
          <dgm:bulletEnabled val="1"/>
        </dgm:presLayoutVars>
      </dgm:prSet>
      <dgm:spPr/>
    </dgm:pt>
    <dgm:pt modelId="{4574EDF2-9F4E-44DC-A85A-7DD77F506948}" type="pres">
      <dgm:prSet presAssocID="{02D8CD7C-C5DE-41EF-929D-67C8E2F74B7B}" presName="sibTrans" presStyleCnt="0"/>
      <dgm:spPr/>
    </dgm:pt>
    <dgm:pt modelId="{9E8139F4-72C7-4C0D-B191-FB1DBDFC80F4}" type="pres">
      <dgm:prSet presAssocID="{3CC38F3C-D5B5-46CC-9AFD-95A741ED31CB}" presName="node" presStyleLbl="node1" presStyleIdx="7" presStyleCnt="10">
        <dgm:presLayoutVars>
          <dgm:bulletEnabled val="1"/>
        </dgm:presLayoutVars>
      </dgm:prSet>
      <dgm:spPr/>
    </dgm:pt>
    <dgm:pt modelId="{C71BD0FE-159E-4E1B-8A8C-F7D7CBB36AB6}" type="pres">
      <dgm:prSet presAssocID="{A0FFC3A7-F31E-451D-AB28-7B5E248980CF}" presName="sibTrans" presStyleCnt="0"/>
      <dgm:spPr/>
    </dgm:pt>
    <dgm:pt modelId="{34743FDF-551A-4E9D-B2D7-D304D1658026}" type="pres">
      <dgm:prSet presAssocID="{85256C3F-54C8-4779-BA70-FB9F59AA31B7}" presName="node" presStyleLbl="node1" presStyleIdx="8" presStyleCnt="10">
        <dgm:presLayoutVars>
          <dgm:bulletEnabled val="1"/>
        </dgm:presLayoutVars>
      </dgm:prSet>
      <dgm:spPr/>
    </dgm:pt>
    <dgm:pt modelId="{D1CF4F35-5378-4468-9054-BABA46F6FCAC}" type="pres">
      <dgm:prSet presAssocID="{1AF8B499-9107-4E09-80E8-74D632EAEEF8}" presName="sibTrans" presStyleCnt="0"/>
      <dgm:spPr/>
    </dgm:pt>
    <dgm:pt modelId="{A11DB632-F6F2-4A2B-AB50-AA15C486C24B}" type="pres">
      <dgm:prSet presAssocID="{324C3409-8BDC-4CE9-872B-BDFFA006822C}" presName="node" presStyleLbl="node1" presStyleIdx="9" presStyleCnt="10">
        <dgm:presLayoutVars>
          <dgm:bulletEnabled val="1"/>
        </dgm:presLayoutVars>
      </dgm:prSet>
      <dgm:spPr/>
    </dgm:pt>
  </dgm:ptLst>
  <dgm:cxnLst>
    <dgm:cxn modelId="{A8D8E205-E34C-407D-9C3A-2443AF7AFA57}" type="presOf" srcId="{624B8064-C085-46D8-BD62-8A192E57FA29}" destId="{36D6F96E-EB05-4253-9196-BCEDC59AC886}" srcOrd="0" destOrd="0" presId="urn:microsoft.com/office/officeart/2005/8/layout/default"/>
    <dgm:cxn modelId="{29F4C32E-2EE6-40F4-9771-80B3F0380665}" srcId="{D8A2A4D8-8FAF-4EC2-BC63-603312A8E605}" destId="{85256C3F-54C8-4779-BA70-FB9F59AA31B7}" srcOrd="8" destOrd="0" parTransId="{23793913-1C2C-4509-A67A-EA7DABAFDD6D}" sibTransId="{1AF8B499-9107-4E09-80E8-74D632EAEEF8}"/>
    <dgm:cxn modelId="{2BBB3165-0E2E-44F5-A2EC-DB33568E072B}" type="presOf" srcId="{85256C3F-54C8-4779-BA70-FB9F59AA31B7}" destId="{34743FDF-551A-4E9D-B2D7-D304D1658026}" srcOrd="0" destOrd="0" presId="urn:microsoft.com/office/officeart/2005/8/layout/default"/>
    <dgm:cxn modelId="{E04D2967-EC5F-464B-8CF7-18923D6D9425}" type="presOf" srcId="{936692A3-A3BF-434A-B3E2-E231BC002F0A}" destId="{A02C72B9-FB33-4652-A6E5-2851B22AA58F}" srcOrd="0" destOrd="0" presId="urn:microsoft.com/office/officeart/2005/8/layout/default"/>
    <dgm:cxn modelId="{2C6D0E6B-CA19-4E59-8A1D-9B2185B022B2}" type="presOf" srcId="{723E4E21-D7D8-45B0-97A4-EA84020C9F8A}" destId="{A203312B-E35A-42CC-9BBC-8C511DD6D080}" srcOrd="0" destOrd="0" presId="urn:microsoft.com/office/officeart/2005/8/layout/default"/>
    <dgm:cxn modelId="{D81E224D-3C30-4587-B22C-CBC996F23CDA}" type="presOf" srcId="{5AD0FFDC-CE6B-481F-A9F5-FE3B0296D1D3}" destId="{8CE3A1C3-D048-433C-AE37-791A4BD0183E}" srcOrd="0" destOrd="0" presId="urn:microsoft.com/office/officeart/2005/8/layout/default"/>
    <dgm:cxn modelId="{C4F9CA6D-B580-41C3-AABB-E20A375DD583}" type="presOf" srcId="{3CC38F3C-D5B5-46CC-9AFD-95A741ED31CB}" destId="{9E8139F4-72C7-4C0D-B191-FB1DBDFC80F4}" srcOrd="0" destOrd="0" presId="urn:microsoft.com/office/officeart/2005/8/layout/default"/>
    <dgm:cxn modelId="{9EEC3172-B7CB-4721-891F-6F52447A5AB8}" type="presOf" srcId="{B311372E-F8A3-40D1-A702-A3D2921FB64A}" destId="{3B9DD2B8-1B34-4912-9F6F-9DAC8F7CD3C2}" srcOrd="0" destOrd="0" presId="urn:microsoft.com/office/officeart/2005/8/layout/default"/>
    <dgm:cxn modelId="{D7CA9759-65EA-43F4-98D2-8EE84206FB03}" srcId="{D8A2A4D8-8FAF-4EC2-BC63-603312A8E605}" destId="{1315A21F-52E4-4D8C-95BD-F984EF434AFF}" srcOrd="5" destOrd="0" parTransId="{9ED83698-E257-48F5-929E-AB023882ADE3}" sibTransId="{FB10F087-D49C-4D85-90D7-67E3E2788493}"/>
    <dgm:cxn modelId="{E86BD97B-1078-4050-ABAA-B714E767117E}" type="presOf" srcId="{D8A2A4D8-8FAF-4EC2-BC63-603312A8E605}" destId="{8A8BFBCF-7282-4EE1-86E7-020008A193F5}" srcOrd="0" destOrd="0" presId="urn:microsoft.com/office/officeart/2005/8/layout/default"/>
    <dgm:cxn modelId="{11494682-95AC-452B-983E-A4A506C51515}" srcId="{D8A2A4D8-8FAF-4EC2-BC63-603312A8E605}" destId="{B311372E-F8A3-40D1-A702-A3D2921FB64A}" srcOrd="3" destOrd="0" parTransId="{1E07708E-0915-408D-99C9-EC2C4FAD6FEE}" sibTransId="{1926F5E2-BC16-48F6-A55D-5E6E62FF2987}"/>
    <dgm:cxn modelId="{8DA3AF8E-6A91-4536-A2B3-51323F47E1DA}" srcId="{D8A2A4D8-8FAF-4EC2-BC63-603312A8E605}" destId="{FEA60B56-B45D-4946-82EF-7BB50C03F23A}" srcOrd="6" destOrd="0" parTransId="{3D0CBC0C-FE87-4E03-8406-540C1D063564}" sibTransId="{02D8CD7C-C5DE-41EF-929D-67C8E2F74B7B}"/>
    <dgm:cxn modelId="{E9A1BF91-09D2-487D-802C-E1D5072D3C74}" type="presOf" srcId="{FEA60B56-B45D-4946-82EF-7BB50C03F23A}" destId="{4100886D-A45D-4503-8A84-109CCDE83C22}" srcOrd="0" destOrd="0" presId="urn:microsoft.com/office/officeart/2005/8/layout/default"/>
    <dgm:cxn modelId="{7E19BE98-CCE3-4137-BD17-DEB68F98741B}" srcId="{D8A2A4D8-8FAF-4EC2-BC63-603312A8E605}" destId="{936692A3-A3BF-434A-B3E2-E231BC002F0A}" srcOrd="2" destOrd="0" parTransId="{5B9E4D36-B810-4040-8249-6676CB005F10}" sibTransId="{D3BD92BA-2853-47A1-A31E-654B97DC0956}"/>
    <dgm:cxn modelId="{262A129D-D9C3-41E1-A3E4-5BB43D368FBD}" srcId="{D8A2A4D8-8FAF-4EC2-BC63-603312A8E605}" destId="{624B8064-C085-46D8-BD62-8A192E57FA29}" srcOrd="1" destOrd="0" parTransId="{BD5ABF26-7426-4973-9F80-ABFEF52A303F}" sibTransId="{EE31B3E4-447E-4852-9B0F-46FC666A1D45}"/>
    <dgm:cxn modelId="{D3D623AD-01CD-4899-952E-62F5A06F74D6}" srcId="{D8A2A4D8-8FAF-4EC2-BC63-603312A8E605}" destId="{723E4E21-D7D8-45B0-97A4-EA84020C9F8A}" srcOrd="4" destOrd="0" parTransId="{B68C598E-D003-4DF9-B678-E4C532AA39EA}" sibTransId="{DE05CDC1-F377-41DD-87D0-ADEB8E148098}"/>
    <dgm:cxn modelId="{851EACC2-C0D5-45A5-93AB-6DCDAEBDAD85}" type="presOf" srcId="{1315A21F-52E4-4D8C-95BD-F984EF434AFF}" destId="{2072D4AE-4C38-4AAC-9E95-1988FCDAB746}" srcOrd="0" destOrd="0" presId="urn:microsoft.com/office/officeart/2005/8/layout/default"/>
    <dgm:cxn modelId="{096A78C8-F3CD-441F-BFAE-91EA701C0CA4}" srcId="{D8A2A4D8-8FAF-4EC2-BC63-603312A8E605}" destId="{5AD0FFDC-CE6B-481F-A9F5-FE3B0296D1D3}" srcOrd="0" destOrd="0" parTransId="{FB190EB5-8675-4D30-9FCF-571587B1F536}" sibTransId="{B8C97028-24B5-41E8-ABED-8B92AAFBEF60}"/>
    <dgm:cxn modelId="{C08444CE-55EB-4E89-AF5E-7C25E9764538}" srcId="{D8A2A4D8-8FAF-4EC2-BC63-603312A8E605}" destId="{3CC38F3C-D5B5-46CC-9AFD-95A741ED31CB}" srcOrd="7" destOrd="0" parTransId="{BA9CB9AB-DF01-406A-B739-CE50840AFA68}" sibTransId="{A0FFC3A7-F31E-451D-AB28-7B5E248980CF}"/>
    <dgm:cxn modelId="{BEF4E1E9-024B-4873-9BF0-A852A78FF06C}" type="presOf" srcId="{324C3409-8BDC-4CE9-872B-BDFFA006822C}" destId="{A11DB632-F6F2-4A2B-AB50-AA15C486C24B}" srcOrd="0" destOrd="0" presId="urn:microsoft.com/office/officeart/2005/8/layout/default"/>
    <dgm:cxn modelId="{78DFC4FC-DFCB-40CD-A505-6F3F65F448DD}" srcId="{D8A2A4D8-8FAF-4EC2-BC63-603312A8E605}" destId="{324C3409-8BDC-4CE9-872B-BDFFA006822C}" srcOrd="9" destOrd="0" parTransId="{7BAA9916-8515-4C85-8857-78C98134F840}" sibTransId="{AF0D070D-AB0A-4501-B795-2BDDB28F1315}"/>
    <dgm:cxn modelId="{EF10A317-5531-46BB-9E2E-8AD23DD1C5E5}" type="presParOf" srcId="{8A8BFBCF-7282-4EE1-86E7-020008A193F5}" destId="{8CE3A1C3-D048-433C-AE37-791A4BD0183E}" srcOrd="0" destOrd="0" presId="urn:microsoft.com/office/officeart/2005/8/layout/default"/>
    <dgm:cxn modelId="{8E36C6C2-CE12-457B-8A17-C2138B139364}" type="presParOf" srcId="{8A8BFBCF-7282-4EE1-86E7-020008A193F5}" destId="{FD9D086B-17CC-476C-AB78-232EE5B85EB1}" srcOrd="1" destOrd="0" presId="urn:microsoft.com/office/officeart/2005/8/layout/default"/>
    <dgm:cxn modelId="{EB702E8A-ACB3-4641-B286-AE79B9AEB360}" type="presParOf" srcId="{8A8BFBCF-7282-4EE1-86E7-020008A193F5}" destId="{36D6F96E-EB05-4253-9196-BCEDC59AC886}" srcOrd="2" destOrd="0" presId="urn:microsoft.com/office/officeart/2005/8/layout/default"/>
    <dgm:cxn modelId="{6D91A57E-4CCD-4534-8AE2-E5EF4B5BF701}" type="presParOf" srcId="{8A8BFBCF-7282-4EE1-86E7-020008A193F5}" destId="{9A0BA032-AC9A-479D-AD57-DECE8713FE89}" srcOrd="3" destOrd="0" presId="urn:microsoft.com/office/officeart/2005/8/layout/default"/>
    <dgm:cxn modelId="{BC0E3D53-29DC-4149-9DC6-EEB258E38722}" type="presParOf" srcId="{8A8BFBCF-7282-4EE1-86E7-020008A193F5}" destId="{A02C72B9-FB33-4652-A6E5-2851B22AA58F}" srcOrd="4" destOrd="0" presId="urn:microsoft.com/office/officeart/2005/8/layout/default"/>
    <dgm:cxn modelId="{D7E4ACF0-C9B6-4EDA-A0F0-F74B843B9A04}" type="presParOf" srcId="{8A8BFBCF-7282-4EE1-86E7-020008A193F5}" destId="{EB465E7F-57E8-47F6-A9FF-9863BB847196}" srcOrd="5" destOrd="0" presId="urn:microsoft.com/office/officeart/2005/8/layout/default"/>
    <dgm:cxn modelId="{CCC62C0A-39D0-4A4D-B59B-A3C1194D93F9}" type="presParOf" srcId="{8A8BFBCF-7282-4EE1-86E7-020008A193F5}" destId="{3B9DD2B8-1B34-4912-9F6F-9DAC8F7CD3C2}" srcOrd="6" destOrd="0" presId="urn:microsoft.com/office/officeart/2005/8/layout/default"/>
    <dgm:cxn modelId="{89F753CD-79D8-492C-80E7-1076E2ACB840}" type="presParOf" srcId="{8A8BFBCF-7282-4EE1-86E7-020008A193F5}" destId="{9FC8FD44-9D96-432B-8618-E65AA0F56BE9}" srcOrd="7" destOrd="0" presId="urn:microsoft.com/office/officeart/2005/8/layout/default"/>
    <dgm:cxn modelId="{4D440FEA-921E-4E35-B438-1A81A00FCCE4}" type="presParOf" srcId="{8A8BFBCF-7282-4EE1-86E7-020008A193F5}" destId="{A203312B-E35A-42CC-9BBC-8C511DD6D080}" srcOrd="8" destOrd="0" presId="urn:microsoft.com/office/officeart/2005/8/layout/default"/>
    <dgm:cxn modelId="{205C414F-2B9C-44E5-A737-46AAD478F3AE}" type="presParOf" srcId="{8A8BFBCF-7282-4EE1-86E7-020008A193F5}" destId="{A51FF777-4ACA-4E1D-A234-F692CFCFDBB4}" srcOrd="9" destOrd="0" presId="urn:microsoft.com/office/officeart/2005/8/layout/default"/>
    <dgm:cxn modelId="{5C048978-C9C3-4AEB-9B72-052D27C11C70}" type="presParOf" srcId="{8A8BFBCF-7282-4EE1-86E7-020008A193F5}" destId="{2072D4AE-4C38-4AAC-9E95-1988FCDAB746}" srcOrd="10" destOrd="0" presId="urn:microsoft.com/office/officeart/2005/8/layout/default"/>
    <dgm:cxn modelId="{B13D42C2-E42C-4027-8E24-5EF573560EAA}" type="presParOf" srcId="{8A8BFBCF-7282-4EE1-86E7-020008A193F5}" destId="{7A5629ED-EA7F-456D-A4F8-7D2EEFF81CE7}" srcOrd="11" destOrd="0" presId="urn:microsoft.com/office/officeart/2005/8/layout/default"/>
    <dgm:cxn modelId="{D41AD031-E9B1-4655-B41A-B65353019BEF}" type="presParOf" srcId="{8A8BFBCF-7282-4EE1-86E7-020008A193F5}" destId="{4100886D-A45D-4503-8A84-109CCDE83C22}" srcOrd="12" destOrd="0" presId="urn:microsoft.com/office/officeart/2005/8/layout/default"/>
    <dgm:cxn modelId="{8E4B1F49-1974-467D-BC16-9252380543D2}" type="presParOf" srcId="{8A8BFBCF-7282-4EE1-86E7-020008A193F5}" destId="{4574EDF2-9F4E-44DC-A85A-7DD77F506948}" srcOrd="13" destOrd="0" presId="urn:microsoft.com/office/officeart/2005/8/layout/default"/>
    <dgm:cxn modelId="{4B43B8A9-C4CC-439D-AE4A-3CBD304A095D}" type="presParOf" srcId="{8A8BFBCF-7282-4EE1-86E7-020008A193F5}" destId="{9E8139F4-72C7-4C0D-B191-FB1DBDFC80F4}" srcOrd="14" destOrd="0" presId="urn:microsoft.com/office/officeart/2005/8/layout/default"/>
    <dgm:cxn modelId="{DAA4488C-F207-4E40-A51F-4F747699553C}" type="presParOf" srcId="{8A8BFBCF-7282-4EE1-86E7-020008A193F5}" destId="{C71BD0FE-159E-4E1B-8A8C-F7D7CBB36AB6}" srcOrd="15" destOrd="0" presId="urn:microsoft.com/office/officeart/2005/8/layout/default"/>
    <dgm:cxn modelId="{849963CD-EDB7-40F9-9593-30121DDA0ADF}" type="presParOf" srcId="{8A8BFBCF-7282-4EE1-86E7-020008A193F5}" destId="{34743FDF-551A-4E9D-B2D7-D304D1658026}" srcOrd="16" destOrd="0" presId="urn:microsoft.com/office/officeart/2005/8/layout/default"/>
    <dgm:cxn modelId="{88C8AA66-9ECE-495B-9762-D701A9450AAC}" type="presParOf" srcId="{8A8BFBCF-7282-4EE1-86E7-020008A193F5}" destId="{D1CF4F35-5378-4468-9054-BABA46F6FCAC}" srcOrd="17" destOrd="0" presId="urn:microsoft.com/office/officeart/2005/8/layout/default"/>
    <dgm:cxn modelId="{3056AEEF-3C88-4E67-AA3B-32DC51D0A3F4}" type="presParOf" srcId="{8A8BFBCF-7282-4EE1-86E7-020008A193F5}" destId="{A11DB632-F6F2-4A2B-AB50-AA15C486C24B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FA3AC8-F771-42AC-A399-CB9B174F7DD3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AA6928C-E9DA-4767-9A35-166D88AA929E}">
      <dgm:prSet/>
      <dgm:spPr/>
      <dgm:t>
        <a:bodyPr/>
        <a:lstStyle/>
        <a:p>
          <a:r>
            <a:rPr lang="en-US" b="1" dirty="0"/>
            <a:t>🔹  Business Questions Answered</a:t>
          </a:r>
          <a:endParaRPr lang="en-US" dirty="0"/>
        </a:p>
      </dgm:t>
    </dgm:pt>
    <dgm:pt modelId="{1F811DC6-DE32-49F5-93AC-44D406C697D8}" type="parTrans" cxnId="{7579119D-A467-446B-BA54-116000744215}">
      <dgm:prSet/>
      <dgm:spPr/>
      <dgm:t>
        <a:bodyPr/>
        <a:lstStyle/>
        <a:p>
          <a:endParaRPr lang="en-US"/>
        </a:p>
      </dgm:t>
    </dgm:pt>
    <dgm:pt modelId="{093A1F9A-33CD-4245-913E-262F861FB1F9}" type="sibTrans" cxnId="{7579119D-A467-446B-BA54-116000744215}">
      <dgm:prSet/>
      <dgm:spPr/>
      <dgm:t>
        <a:bodyPr/>
        <a:lstStyle/>
        <a:p>
          <a:endParaRPr lang="en-US"/>
        </a:p>
      </dgm:t>
    </dgm:pt>
    <dgm:pt modelId="{896DFA58-D695-484D-B265-4FFB991BB797}">
      <dgm:prSet/>
      <dgm:spPr/>
      <dgm:t>
        <a:bodyPr/>
        <a:lstStyle/>
        <a:p>
          <a:r>
            <a:rPr lang="en-US"/>
            <a:t>What are the top and worst-selling products?</a:t>
          </a:r>
        </a:p>
      </dgm:t>
    </dgm:pt>
    <dgm:pt modelId="{BAFA3681-CB4E-432E-9FB8-694D32804109}" type="parTrans" cxnId="{BA8F8634-C514-4F0D-A7FE-E8785F96365B}">
      <dgm:prSet/>
      <dgm:spPr/>
      <dgm:t>
        <a:bodyPr/>
        <a:lstStyle/>
        <a:p>
          <a:endParaRPr lang="en-US"/>
        </a:p>
      </dgm:t>
    </dgm:pt>
    <dgm:pt modelId="{96A7D88C-9D0E-49EA-AEEF-325282977DC3}" type="sibTrans" cxnId="{BA8F8634-C514-4F0D-A7FE-E8785F96365B}">
      <dgm:prSet/>
      <dgm:spPr/>
      <dgm:t>
        <a:bodyPr/>
        <a:lstStyle/>
        <a:p>
          <a:endParaRPr lang="en-US"/>
        </a:p>
      </dgm:t>
    </dgm:pt>
    <dgm:pt modelId="{9BE01E8C-4EBC-4B4B-A5B6-0197871B2B23}">
      <dgm:prSet/>
      <dgm:spPr/>
      <dgm:t>
        <a:bodyPr/>
        <a:lstStyle/>
        <a:p>
          <a:r>
            <a:rPr lang="en-US"/>
            <a:t>Which cities have the highest order approval rates?</a:t>
          </a:r>
        </a:p>
      </dgm:t>
    </dgm:pt>
    <dgm:pt modelId="{6EAD4E44-81DD-4C96-A15D-DD1A6BDC0935}" type="parTrans" cxnId="{06FC303F-3A98-416B-BAF5-6B4EEBB6C8B9}">
      <dgm:prSet/>
      <dgm:spPr/>
      <dgm:t>
        <a:bodyPr/>
        <a:lstStyle/>
        <a:p>
          <a:endParaRPr lang="en-US"/>
        </a:p>
      </dgm:t>
    </dgm:pt>
    <dgm:pt modelId="{7E6E1B4E-FBBC-4294-9EFA-3D1186459D04}" type="sibTrans" cxnId="{06FC303F-3A98-416B-BAF5-6B4EEBB6C8B9}">
      <dgm:prSet/>
      <dgm:spPr/>
      <dgm:t>
        <a:bodyPr/>
        <a:lstStyle/>
        <a:p>
          <a:endParaRPr lang="en-US"/>
        </a:p>
      </dgm:t>
    </dgm:pt>
    <dgm:pt modelId="{1B48F90D-83BE-4BF5-B278-82EA1CF16245}">
      <dgm:prSet/>
      <dgm:spPr/>
      <dgm:t>
        <a:bodyPr/>
        <a:lstStyle/>
        <a:p>
          <a:r>
            <a:rPr lang="en-US"/>
            <a:t>Who are the top-performing call agents?</a:t>
          </a:r>
        </a:p>
      </dgm:t>
    </dgm:pt>
    <dgm:pt modelId="{2058F434-DA4C-4284-B675-78F9F32E0241}" type="parTrans" cxnId="{129346AE-9858-42B6-9068-B9F762B383CF}">
      <dgm:prSet/>
      <dgm:spPr/>
      <dgm:t>
        <a:bodyPr/>
        <a:lstStyle/>
        <a:p>
          <a:endParaRPr lang="en-US"/>
        </a:p>
      </dgm:t>
    </dgm:pt>
    <dgm:pt modelId="{A3E20C73-2B19-4B5C-AB6F-B45EDC9AE804}" type="sibTrans" cxnId="{129346AE-9858-42B6-9068-B9F762B383CF}">
      <dgm:prSet/>
      <dgm:spPr/>
      <dgm:t>
        <a:bodyPr/>
        <a:lstStyle/>
        <a:p>
          <a:endParaRPr lang="en-US"/>
        </a:p>
      </dgm:t>
    </dgm:pt>
    <dgm:pt modelId="{229809D3-7678-4E2C-BAC6-0A2AB8FBEA1B}">
      <dgm:prSet/>
      <dgm:spPr/>
      <dgm:t>
        <a:bodyPr/>
        <a:lstStyle/>
        <a:p>
          <a:r>
            <a:rPr lang="en-US"/>
            <a:t>When are orders most likely to be approved?</a:t>
          </a:r>
        </a:p>
      </dgm:t>
    </dgm:pt>
    <dgm:pt modelId="{0FAC8338-4E89-47CD-A431-FDD97671CCDD}" type="parTrans" cxnId="{9756DF23-1595-4A02-9752-DE62FB096D1F}">
      <dgm:prSet/>
      <dgm:spPr/>
      <dgm:t>
        <a:bodyPr/>
        <a:lstStyle/>
        <a:p>
          <a:endParaRPr lang="en-US"/>
        </a:p>
      </dgm:t>
    </dgm:pt>
    <dgm:pt modelId="{BDA719E0-F73C-4879-A9FE-B3F1C33C0872}" type="sibTrans" cxnId="{9756DF23-1595-4A02-9752-DE62FB096D1F}">
      <dgm:prSet/>
      <dgm:spPr/>
      <dgm:t>
        <a:bodyPr/>
        <a:lstStyle/>
        <a:p>
          <a:endParaRPr lang="en-US"/>
        </a:p>
      </dgm:t>
    </dgm:pt>
    <dgm:pt modelId="{17688715-8ACB-4280-88F9-9E40E1145C6C}" type="pres">
      <dgm:prSet presAssocID="{17FA3AC8-F771-42AC-A399-CB9B174F7DD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64EE73C-A8A0-4EBD-9605-8DCA23A66367}" type="pres">
      <dgm:prSet presAssocID="{1AA6928C-E9DA-4767-9A35-166D88AA929E}" presName="hierRoot1" presStyleCnt="0"/>
      <dgm:spPr/>
    </dgm:pt>
    <dgm:pt modelId="{CF2B2539-B318-4D49-91CA-245797DE01D3}" type="pres">
      <dgm:prSet presAssocID="{1AA6928C-E9DA-4767-9A35-166D88AA929E}" presName="composite" presStyleCnt="0"/>
      <dgm:spPr/>
    </dgm:pt>
    <dgm:pt modelId="{46F69576-9AD9-4DE4-B897-93907D79FA0D}" type="pres">
      <dgm:prSet presAssocID="{1AA6928C-E9DA-4767-9A35-166D88AA929E}" presName="background" presStyleLbl="node0" presStyleIdx="0" presStyleCnt="5"/>
      <dgm:spPr/>
    </dgm:pt>
    <dgm:pt modelId="{CCACD2C1-A9B5-439C-9039-CA24830D95B6}" type="pres">
      <dgm:prSet presAssocID="{1AA6928C-E9DA-4767-9A35-166D88AA929E}" presName="text" presStyleLbl="fgAcc0" presStyleIdx="0" presStyleCnt="5">
        <dgm:presLayoutVars>
          <dgm:chPref val="3"/>
        </dgm:presLayoutVars>
      </dgm:prSet>
      <dgm:spPr/>
    </dgm:pt>
    <dgm:pt modelId="{07E62FEE-DF35-4605-A27E-211B024789E4}" type="pres">
      <dgm:prSet presAssocID="{1AA6928C-E9DA-4767-9A35-166D88AA929E}" presName="hierChild2" presStyleCnt="0"/>
      <dgm:spPr/>
    </dgm:pt>
    <dgm:pt modelId="{E66B34B9-A5BD-44C1-AB87-B702C5BB453F}" type="pres">
      <dgm:prSet presAssocID="{896DFA58-D695-484D-B265-4FFB991BB797}" presName="hierRoot1" presStyleCnt="0"/>
      <dgm:spPr/>
    </dgm:pt>
    <dgm:pt modelId="{DD45B58A-9775-48D6-A499-9878C37C81E7}" type="pres">
      <dgm:prSet presAssocID="{896DFA58-D695-484D-B265-4FFB991BB797}" presName="composite" presStyleCnt="0"/>
      <dgm:spPr/>
    </dgm:pt>
    <dgm:pt modelId="{40E5132D-7664-4C00-BFDB-918CAFFC29CC}" type="pres">
      <dgm:prSet presAssocID="{896DFA58-D695-484D-B265-4FFB991BB797}" presName="background" presStyleLbl="node0" presStyleIdx="1" presStyleCnt="5"/>
      <dgm:spPr/>
    </dgm:pt>
    <dgm:pt modelId="{AF9C4428-5EFA-404A-9231-866CEC90F4AD}" type="pres">
      <dgm:prSet presAssocID="{896DFA58-D695-484D-B265-4FFB991BB797}" presName="text" presStyleLbl="fgAcc0" presStyleIdx="1" presStyleCnt="5">
        <dgm:presLayoutVars>
          <dgm:chPref val="3"/>
        </dgm:presLayoutVars>
      </dgm:prSet>
      <dgm:spPr/>
    </dgm:pt>
    <dgm:pt modelId="{F304A7BF-88EC-4C78-B1BC-D8E1791B10E2}" type="pres">
      <dgm:prSet presAssocID="{896DFA58-D695-484D-B265-4FFB991BB797}" presName="hierChild2" presStyleCnt="0"/>
      <dgm:spPr/>
    </dgm:pt>
    <dgm:pt modelId="{462DAA32-B850-402B-B876-BCF144CBC9C5}" type="pres">
      <dgm:prSet presAssocID="{9BE01E8C-4EBC-4B4B-A5B6-0197871B2B23}" presName="hierRoot1" presStyleCnt="0"/>
      <dgm:spPr/>
    </dgm:pt>
    <dgm:pt modelId="{F4514314-FBB7-4D24-9A87-2C201E8C0898}" type="pres">
      <dgm:prSet presAssocID="{9BE01E8C-4EBC-4B4B-A5B6-0197871B2B23}" presName="composite" presStyleCnt="0"/>
      <dgm:spPr/>
    </dgm:pt>
    <dgm:pt modelId="{4DAE5980-C6BF-485F-814E-4092A969A6B5}" type="pres">
      <dgm:prSet presAssocID="{9BE01E8C-4EBC-4B4B-A5B6-0197871B2B23}" presName="background" presStyleLbl="node0" presStyleIdx="2" presStyleCnt="5"/>
      <dgm:spPr/>
    </dgm:pt>
    <dgm:pt modelId="{95D9AC48-D218-462A-9FD1-951BA31E3AD5}" type="pres">
      <dgm:prSet presAssocID="{9BE01E8C-4EBC-4B4B-A5B6-0197871B2B23}" presName="text" presStyleLbl="fgAcc0" presStyleIdx="2" presStyleCnt="5">
        <dgm:presLayoutVars>
          <dgm:chPref val="3"/>
        </dgm:presLayoutVars>
      </dgm:prSet>
      <dgm:spPr/>
    </dgm:pt>
    <dgm:pt modelId="{85DBD6D0-00F6-4910-8AD5-CB907EE7577E}" type="pres">
      <dgm:prSet presAssocID="{9BE01E8C-4EBC-4B4B-A5B6-0197871B2B23}" presName="hierChild2" presStyleCnt="0"/>
      <dgm:spPr/>
    </dgm:pt>
    <dgm:pt modelId="{547C10C7-580C-422A-A6B3-5DC627F285C8}" type="pres">
      <dgm:prSet presAssocID="{1B48F90D-83BE-4BF5-B278-82EA1CF16245}" presName="hierRoot1" presStyleCnt="0"/>
      <dgm:spPr/>
    </dgm:pt>
    <dgm:pt modelId="{16B20EE5-41C1-4044-A5C6-AA3B949CD63D}" type="pres">
      <dgm:prSet presAssocID="{1B48F90D-83BE-4BF5-B278-82EA1CF16245}" presName="composite" presStyleCnt="0"/>
      <dgm:spPr/>
    </dgm:pt>
    <dgm:pt modelId="{7FF42B79-221F-402D-AB46-828D91312870}" type="pres">
      <dgm:prSet presAssocID="{1B48F90D-83BE-4BF5-B278-82EA1CF16245}" presName="background" presStyleLbl="node0" presStyleIdx="3" presStyleCnt="5"/>
      <dgm:spPr/>
    </dgm:pt>
    <dgm:pt modelId="{F0A700D7-6BFC-4D73-8883-3AA8D9324B64}" type="pres">
      <dgm:prSet presAssocID="{1B48F90D-83BE-4BF5-B278-82EA1CF16245}" presName="text" presStyleLbl="fgAcc0" presStyleIdx="3" presStyleCnt="5">
        <dgm:presLayoutVars>
          <dgm:chPref val="3"/>
        </dgm:presLayoutVars>
      </dgm:prSet>
      <dgm:spPr/>
    </dgm:pt>
    <dgm:pt modelId="{AE36F4F2-71F5-45CB-98D9-4FBD6A3EA9D8}" type="pres">
      <dgm:prSet presAssocID="{1B48F90D-83BE-4BF5-B278-82EA1CF16245}" presName="hierChild2" presStyleCnt="0"/>
      <dgm:spPr/>
    </dgm:pt>
    <dgm:pt modelId="{2BADD954-2EA0-438A-A88A-287BB2E532F2}" type="pres">
      <dgm:prSet presAssocID="{229809D3-7678-4E2C-BAC6-0A2AB8FBEA1B}" presName="hierRoot1" presStyleCnt="0"/>
      <dgm:spPr/>
    </dgm:pt>
    <dgm:pt modelId="{6D867577-4A38-4E16-AE71-53AD6CB5A5C1}" type="pres">
      <dgm:prSet presAssocID="{229809D3-7678-4E2C-BAC6-0A2AB8FBEA1B}" presName="composite" presStyleCnt="0"/>
      <dgm:spPr/>
    </dgm:pt>
    <dgm:pt modelId="{D311A42F-E009-4FCC-A7D1-48AE05878261}" type="pres">
      <dgm:prSet presAssocID="{229809D3-7678-4E2C-BAC6-0A2AB8FBEA1B}" presName="background" presStyleLbl="node0" presStyleIdx="4" presStyleCnt="5"/>
      <dgm:spPr/>
    </dgm:pt>
    <dgm:pt modelId="{49AB400B-6BCD-4DDB-837A-BC834399964F}" type="pres">
      <dgm:prSet presAssocID="{229809D3-7678-4E2C-BAC6-0A2AB8FBEA1B}" presName="text" presStyleLbl="fgAcc0" presStyleIdx="4" presStyleCnt="5">
        <dgm:presLayoutVars>
          <dgm:chPref val="3"/>
        </dgm:presLayoutVars>
      </dgm:prSet>
      <dgm:spPr/>
    </dgm:pt>
    <dgm:pt modelId="{3210524A-6DDE-482C-A3AF-12A09B0562A9}" type="pres">
      <dgm:prSet presAssocID="{229809D3-7678-4E2C-BAC6-0A2AB8FBEA1B}" presName="hierChild2" presStyleCnt="0"/>
      <dgm:spPr/>
    </dgm:pt>
  </dgm:ptLst>
  <dgm:cxnLst>
    <dgm:cxn modelId="{2091D81A-C8FD-4F0A-A023-58B9E0E9194B}" type="presOf" srcId="{1B48F90D-83BE-4BF5-B278-82EA1CF16245}" destId="{F0A700D7-6BFC-4D73-8883-3AA8D9324B64}" srcOrd="0" destOrd="0" presId="urn:microsoft.com/office/officeart/2005/8/layout/hierarchy1"/>
    <dgm:cxn modelId="{9756DF23-1595-4A02-9752-DE62FB096D1F}" srcId="{17FA3AC8-F771-42AC-A399-CB9B174F7DD3}" destId="{229809D3-7678-4E2C-BAC6-0A2AB8FBEA1B}" srcOrd="4" destOrd="0" parTransId="{0FAC8338-4E89-47CD-A431-FDD97671CCDD}" sibTransId="{BDA719E0-F73C-4879-A9FE-B3F1C33C0872}"/>
    <dgm:cxn modelId="{BA8F8634-C514-4F0D-A7FE-E8785F96365B}" srcId="{17FA3AC8-F771-42AC-A399-CB9B174F7DD3}" destId="{896DFA58-D695-484D-B265-4FFB991BB797}" srcOrd="1" destOrd="0" parTransId="{BAFA3681-CB4E-432E-9FB8-694D32804109}" sibTransId="{96A7D88C-9D0E-49EA-AEEF-325282977DC3}"/>
    <dgm:cxn modelId="{91549C37-7732-404E-B1A2-51E350B34AD8}" type="presOf" srcId="{9BE01E8C-4EBC-4B4B-A5B6-0197871B2B23}" destId="{95D9AC48-D218-462A-9FD1-951BA31E3AD5}" srcOrd="0" destOrd="0" presId="urn:microsoft.com/office/officeart/2005/8/layout/hierarchy1"/>
    <dgm:cxn modelId="{06FC303F-3A98-416B-BAF5-6B4EEBB6C8B9}" srcId="{17FA3AC8-F771-42AC-A399-CB9B174F7DD3}" destId="{9BE01E8C-4EBC-4B4B-A5B6-0197871B2B23}" srcOrd="2" destOrd="0" parTransId="{6EAD4E44-81DD-4C96-A15D-DD1A6BDC0935}" sibTransId="{7E6E1B4E-FBBC-4294-9EFA-3D1186459D04}"/>
    <dgm:cxn modelId="{47AA3454-56EC-4A21-BC5E-8DFCBB0AD94A}" type="presOf" srcId="{229809D3-7678-4E2C-BAC6-0A2AB8FBEA1B}" destId="{49AB400B-6BCD-4DDB-837A-BC834399964F}" srcOrd="0" destOrd="0" presId="urn:microsoft.com/office/officeart/2005/8/layout/hierarchy1"/>
    <dgm:cxn modelId="{7579119D-A467-446B-BA54-116000744215}" srcId="{17FA3AC8-F771-42AC-A399-CB9B174F7DD3}" destId="{1AA6928C-E9DA-4767-9A35-166D88AA929E}" srcOrd="0" destOrd="0" parTransId="{1F811DC6-DE32-49F5-93AC-44D406C697D8}" sibTransId="{093A1F9A-33CD-4245-913E-262F861FB1F9}"/>
    <dgm:cxn modelId="{A62E67A4-B0ED-4C0C-9149-5424F31CC544}" type="presOf" srcId="{17FA3AC8-F771-42AC-A399-CB9B174F7DD3}" destId="{17688715-8ACB-4280-88F9-9E40E1145C6C}" srcOrd="0" destOrd="0" presId="urn:microsoft.com/office/officeart/2005/8/layout/hierarchy1"/>
    <dgm:cxn modelId="{129346AE-9858-42B6-9068-B9F762B383CF}" srcId="{17FA3AC8-F771-42AC-A399-CB9B174F7DD3}" destId="{1B48F90D-83BE-4BF5-B278-82EA1CF16245}" srcOrd="3" destOrd="0" parTransId="{2058F434-DA4C-4284-B675-78F9F32E0241}" sibTransId="{A3E20C73-2B19-4B5C-AB6F-B45EDC9AE804}"/>
    <dgm:cxn modelId="{979FA9B6-B8B4-4AB8-A70D-E28E9DA9175F}" type="presOf" srcId="{896DFA58-D695-484D-B265-4FFB991BB797}" destId="{AF9C4428-5EFA-404A-9231-866CEC90F4AD}" srcOrd="0" destOrd="0" presId="urn:microsoft.com/office/officeart/2005/8/layout/hierarchy1"/>
    <dgm:cxn modelId="{432E2BD1-2EC3-4310-A290-A8FC88B83298}" type="presOf" srcId="{1AA6928C-E9DA-4767-9A35-166D88AA929E}" destId="{CCACD2C1-A9B5-439C-9039-CA24830D95B6}" srcOrd="0" destOrd="0" presId="urn:microsoft.com/office/officeart/2005/8/layout/hierarchy1"/>
    <dgm:cxn modelId="{E965EF87-CA6D-496F-8A56-89ED1B66EF6C}" type="presParOf" srcId="{17688715-8ACB-4280-88F9-9E40E1145C6C}" destId="{764EE73C-A8A0-4EBD-9605-8DCA23A66367}" srcOrd="0" destOrd="0" presId="urn:microsoft.com/office/officeart/2005/8/layout/hierarchy1"/>
    <dgm:cxn modelId="{C50D2B7C-1930-427E-9809-FAC562D20B3C}" type="presParOf" srcId="{764EE73C-A8A0-4EBD-9605-8DCA23A66367}" destId="{CF2B2539-B318-4D49-91CA-245797DE01D3}" srcOrd="0" destOrd="0" presId="urn:microsoft.com/office/officeart/2005/8/layout/hierarchy1"/>
    <dgm:cxn modelId="{395DCC02-BF52-4A4A-A14B-B144E6206102}" type="presParOf" srcId="{CF2B2539-B318-4D49-91CA-245797DE01D3}" destId="{46F69576-9AD9-4DE4-B897-93907D79FA0D}" srcOrd="0" destOrd="0" presId="urn:microsoft.com/office/officeart/2005/8/layout/hierarchy1"/>
    <dgm:cxn modelId="{543FDFF0-D517-403E-9E45-F6F870049B11}" type="presParOf" srcId="{CF2B2539-B318-4D49-91CA-245797DE01D3}" destId="{CCACD2C1-A9B5-439C-9039-CA24830D95B6}" srcOrd="1" destOrd="0" presId="urn:microsoft.com/office/officeart/2005/8/layout/hierarchy1"/>
    <dgm:cxn modelId="{5F79990F-A647-47B6-B9DE-B64ED84C17F0}" type="presParOf" srcId="{764EE73C-A8A0-4EBD-9605-8DCA23A66367}" destId="{07E62FEE-DF35-4605-A27E-211B024789E4}" srcOrd="1" destOrd="0" presId="urn:microsoft.com/office/officeart/2005/8/layout/hierarchy1"/>
    <dgm:cxn modelId="{D625294E-D019-4BA4-A30C-E494EA4332C1}" type="presParOf" srcId="{17688715-8ACB-4280-88F9-9E40E1145C6C}" destId="{E66B34B9-A5BD-44C1-AB87-B702C5BB453F}" srcOrd="1" destOrd="0" presId="urn:microsoft.com/office/officeart/2005/8/layout/hierarchy1"/>
    <dgm:cxn modelId="{6F466478-59D5-4AB9-8741-6B62692A0C60}" type="presParOf" srcId="{E66B34B9-A5BD-44C1-AB87-B702C5BB453F}" destId="{DD45B58A-9775-48D6-A499-9878C37C81E7}" srcOrd="0" destOrd="0" presId="urn:microsoft.com/office/officeart/2005/8/layout/hierarchy1"/>
    <dgm:cxn modelId="{4FEF3533-84E8-436D-BA8B-946D4296B87F}" type="presParOf" srcId="{DD45B58A-9775-48D6-A499-9878C37C81E7}" destId="{40E5132D-7664-4C00-BFDB-918CAFFC29CC}" srcOrd="0" destOrd="0" presId="urn:microsoft.com/office/officeart/2005/8/layout/hierarchy1"/>
    <dgm:cxn modelId="{2EB5A20B-32A8-4F72-B84C-196EECFFB64B}" type="presParOf" srcId="{DD45B58A-9775-48D6-A499-9878C37C81E7}" destId="{AF9C4428-5EFA-404A-9231-866CEC90F4AD}" srcOrd="1" destOrd="0" presId="urn:microsoft.com/office/officeart/2005/8/layout/hierarchy1"/>
    <dgm:cxn modelId="{0474F59A-2DA5-4250-92D2-D66E373B5E2B}" type="presParOf" srcId="{E66B34B9-A5BD-44C1-AB87-B702C5BB453F}" destId="{F304A7BF-88EC-4C78-B1BC-D8E1791B10E2}" srcOrd="1" destOrd="0" presId="urn:microsoft.com/office/officeart/2005/8/layout/hierarchy1"/>
    <dgm:cxn modelId="{88BDEE55-4604-47AA-9F6F-48E2709DC705}" type="presParOf" srcId="{17688715-8ACB-4280-88F9-9E40E1145C6C}" destId="{462DAA32-B850-402B-B876-BCF144CBC9C5}" srcOrd="2" destOrd="0" presId="urn:microsoft.com/office/officeart/2005/8/layout/hierarchy1"/>
    <dgm:cxn modelId="{984C86DE-D475-49CB-87B1-5B6C9820A4D9}" type="presParOf" srcId="{462DAA32-B850-402B-B876-BCF144CBC9C5}" destId="{F4514314-FBB7-4D24-9A87-2C201E8C0898}" srcOrd="0" destOrd="0" presId="urn:microsoft.com/office/officeart/2005/8/layout/hierarchy1"/>
    <dgm:cxn modelId="{2358C082-E180-4B79-9B78-EDF9E491893F}" type="presParOf" srcId="{F4514314-FBB7-4D24-9A87-2C201E8C0898}" destId="{4DAE5980-C6BF-485F-814E-4092A969A6B5}" srcOrd="0" destOrd="0" presId="urn:microsoft.com/office/officeart/2005/8/layout/hierarchy1"/>
    <dgm:cxn modelId="{ECA6DDE3-FD24-4EF7-AE6B-B89BF860CA8E}" type="presParOf" srcId="{F4514314-FBB7-4D24-9A87-2C201E8C0898}" destId="{95D9AC48-D218-462A-9FD1-951BA31E3AD5}" srcOrd="1" destOrd="0" presId="urn:microsoft.com/office/officeart/2005/8/layout/hierarchy1"/>
    <dgm:cxn modelId="{4A84DB0A-6528-4301-8A71-FC79D790AAB6}" type="presParOf" srcId="{462DAA32-B850-402B-B876-BCF144CBC9C5}" destId="{85DBD6D0-00F6-4910-8AD5-CB907EE7577E}" srcOrd="1" destOrd="0" presId="urn:microsoft.com/office/officeart/2005/8/layout/hierarchy1"/>
    <dgm:cxn modelId="{4601CDB6-289C-4FCF-8374-751163CE857F}" type="presParOf" srcId="{17688715-8ACB-4280-88F9-9E40E1145C6C}" destId="{547C10C7-580C-422A-A6B3-5DC627F285C8}" srcOrd="3" destOrd="0" presId="urn:microsoft.com/office/officeart/2005/8/layout/hierarchy1"/>
    <dgm:cxn modelId="{68D9160C-E5A7-4913-ADAC-0C24C0F2D7CC}" type="presParOf" srcId="{547C10C7-580C-422A-A6B3-5DC627F285C8}" destId="{16B20EE5-41C1-4044-A5C6-AA3B949CD63D}" srcOrd="0" destOrd="0" presId="urn:microsoft.com/office/officeart/2005/8/layout/hierarchy1"/>
    <dgm:cxn modelId="{9B73EC17-C5FB-46D9-BCCB-73261E400D9C}" type="presParOf" srcId="{16B20EE5-41C1-4044-A5C6-AA3B949CD63D}" destId="{7FF42B79-221F-402D-AB46-828D91312870}" srcOrd="0" destOrd="0" presId="urn:microsoft.com/office/officeart/2005/8/layout/hierarchy1"/>
    <dgm:cxn modelId="{113B6420-7077-4370-93CA-D1A76CF5C149}" type="presParOf" srcId="{16B20EE5-41C1-4044-A5C6-AA3B949CD63D}" destId="{F0A700D7-6BFC-4D73-8883-3AA8D9324B64}" srcOrd="1" destOrd="0" presId="urn:microsoft.com/office/officeart/2005/8/layout/hierarchy1"/>
    <dgm:cxn modelId="{1AA10679-2168-4FC8-A533-3E7D09575CEB}" type="presParOf" srcId="{547C10C7-580C-422A-A6B3-5DC627F285C8}" destId="{AE36F4F2-71F5-45CB-98D9-4FBD6A3EA9D8}" srcOrd="1" destOrd="0" presId="urn:microsoft.com/office/officeart/2005/8/layout/hierarchy1"/>
    <dgm:cxn modelId="{31E4FA55-2043-4DEF-89DC-8E7E07273224}" type="presParOf" srcId="{17688715-8ACB-4280-88F9-9E40E1145C6C}" destId="{2BADD954-2EA0-438A-A88A-287BB2E532F2}" srcOrd="4" destOrd="0" presId="urn:microsoft.com/office/officeart/2005/8/layout/hierarchy1"/>
    <dgm:cxn modelId="{6572C9A3-05D9-4A8C-88BE-4A6517F6BD6C}" type="presParOf" srcId="{2BADD954-2EA0-438A-A88A-287BB2E532F2}" destId="{6D867577-4A38-4E16-AE71-53AD6CB5A5C1}" srcOrd="0" destOrd="0" presId="urn:microsoft.com/office/officeart/2005/8/layout/hierarchy1"/>
    <dgm:cxn modelId="{1C14189C-92EA-4C59-9984-2E1EBC65277C}" type="presParOf" srcId="{6D867577-4A38-4E16-AE71-53AD6CB5A5C1}" destId="{D311A42F-E009-4FCC-A7D1-48AE05878261}" srcOrd="0" destOrd="0" presId="urn:microsoft.com/office/officeart/2005/8/layout/hierarchy1"/>
    <dgm:cxn modelId="{4D077EA3-5699-4CD3-82BD-3710AB60F1D9}" type="presParOf" srcId="{6D867577-4A38-4E16-AE71-53AD6CB5A5C1}" destId="{49AB400B-6BCD-4DDB-837A-BC834399964F}" srcOrd="1" destOrd="0" presId="urn:microsoft.com/office/officeart/2005/8/layout/hierarchy1"/>
    <dgm:cxn modelId="{0A755C05-36F4-438A-B1A9-E1595DC62C8B}" type="presParOf" srcId="{2BADD954-2EA0-438A-A88A-287BB2E532F2}" destId="{3210524A-6DDE-482C-A3AF-12A09B0562A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3F25BA-D031-479E-B6A8-A769EEB8613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D2C3C13-88AA-4F88-86FD-5FC66931B1A6}">
      <dgm:prSet/>
      <dgm:spPr/>
      <dgm:t>
        <a:bodyPr/>
        <a:lstStyle/>
        <a:p>
          <a:r>
            <a:rPr lang="en-US" b="1"/>
            <a:t>🔹 Slide 10: Thank You + Q&amp;A</a:t>
          </a:r>
          <a:endParaRPr lang="en-US"/>
        </a:p>
      </dgm:t>
    </dgm:pt>
    <dgm:pt modelId="{389452AA-968D-40A4-9F1F-3978D0D37B0E}" type="parTrans" cxnId="{9F4B6A96-80D7-4A2D-AF6F-509FB3E87B51}">
      <dgm:prSet/>
      <dgm:spPr/>
      <dgm:t>
        <a:bodyPr/>
        <a:lstStyle/>
        <a:p>
          <a:endParaRPr lang="en-US"/>
        </a:p>
      </dgm:t>
    </dgm:pt>
    <dgm:pt modelId="{9A969AF6-14B0-48E5-B354-3D505DE949AE}" type="sibTrans" cxnId="{9F4B6A96-80D7-4A2D-AF6F-509FB3E87B51}">
      <dgm:prSet/>
      <dgm:spPr/>
      <dgm:t>
        <a:bodyPr/>
        <a:lstStyle/>
        <a:p>
          <a:endParaRPr lang="en-US"/>
        </a:p>
      </dgm:t>
    </dgm:pt>
    <dgm:pt modelId="{71C9EC37-5C0A-4155-AE51-BF4A9529DB64}">
      <dgm:prSet/>
      <dgm:spPr/>
      <dgm:t>
        <a:bodyPr/>
        <a:lstStyle/>
        <a:p>
          <a:r>
            <a:rPr lang="en-US" b="1"/>
            <a:t>Let’s turn data into action.</a:t>
          </a:r>
          <a:br>
            <a:rPr lang="en-US"/>
          </a:br>
          <a:r>
            <a:rPr lang="en-US"/>
            <a:t>✅ GitHub: </a:t>
          </a:r>
          <a:r>
            <a:rPr lang="en-US">
              <a:hlinkClick xmlns:r="http://schemas.openxmlformats.org/officeDocument/2006/relationships" r:id="rId1"/>
            </a:rPr>
            <a:t>View Full Repo</a:t>
          </a:r>
          <a:endParaRPr lang="en-US"/>
        </a:p>
      </dgm:t>
    </dgm:pt>
    <dgm:pt modelId="{2D401DC5-B667-4044-9CB8-F393E34F6CE8}" type="parTrans" cxnId="{890D449B-C666-4DC5-8FA7-B08810E9FCD2}">
      <dgm:prSet/>
      <dgm:spPr/>
      <dgm:t>
        <a:bodyPr/>
        <a:lstStyle/>
        <a:p>
          <a:endParaRPr lang="en-US"/>
        </a:p>
      </dgm:t>
    </dgm:pt>
    <dgm:pt modelId="{B26F6628-F9E6-4328-8703-C3119185CD00}" type="sibTrans" cxnId="{890D449B-C666-4DC5-8FA7-B08810E9FCD2}">
      <dgm:prSet/>
      <dgm:spPr/>
      <dgm:t>
        <a:bodyPr/>
        <a:lstStyle/>
        <a:p>
          <a:endParaRPr lang="en-US"/>
        </a:p>
      </dgm:t>
    </dgm:pt>
    <dgm:pt modelId="{B0318C22-6F7E-47C4-BECA-F88AF84A3294}" type="pres">
      <dgm:prSet presAssocID="{A73F25BA-D031-479E-B6A8-A769EEB8613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391CEAA-2E88-4856-A9C2-9D22A812E72D}" type="pres">
      <dgm:prSet presAssocID="{BD2C3C13-88AA-4F88-86FD-5FC66931B1A6}" presName="hierRoot1" presStyleCnt="0"/>
      <dgm:spPr/>
    </dgm:pt>
    <dgm:pt modelId="{B36E42CD-0513-46E9-8479-1176467C765B}" type="pres">
      <dgm:prSet presAssocID="{BD2C3C13-88AA-4F88-86FD-5FC66931B1A6}" presName="composite" presStyleCnt="0"/>
      <dgm:spPr/>
    </dgm:pt>
    <dgm:pt modelId="{86B1326D-9711-49C5-BFD7-5BFFF2B26B23}" type="pres">
      <dgm:prSet presAssocID="{BD2C3C13-88AA-4F88-86FD-5FC66931B1A6}" presName="background" presStyleLbl="node0" presStyleIdx="0" presStyleCnt="2"/>
      <dgm:spPr/>
    </dgm:pt>
    <dgm:pt modelId="{0A8EADE6-5224-4E30-9D27-A44CA88E1BEF}" type="pres">
      <dgm:prSet presAssocID="{BD2C3C13-88AA-4F88-86FD-5FC66931B1A6}" presName="text" presStyleLbl="fgAcc0" presStyleIdx="0" presStyleCnt="2">
        <dgm:presLayoutVars>
          <dgm:chPref val="3"/>
        </dgm:presLayoutVars>
      </dgm:prSet>
      <dgm:spPr/>
    </dgm:pt>
    <dgm:pt modelId="{BF83CB31-6BB1-4130-97DF-EDFA480A2B61}" type="pres">
      <dgm:prSet presAssocID="{BD2C3C13-88AA-4F88-86FD-5FC66931B1A6}" presName="hierChild2" presStyleCnt="0"/>
      <dgm:spPr/>
    </dgm:pt>
    <dgm:pt modelId="{148E3F2F-A6D1-429C-88B0-2476902C1B21}" type="pres">
      <dgm:prSet presAssocID="{71C9EC37-5C0A-4155-AE51-BF4A9529DB64}" presName="hierRoot1" presStyleCnt="0"/>
      <dgm:spPr/>
    </dgm:pt>
    <dgm:pt modelId="{3FF535D6-362F-4AEB-B7CB-B3731FF73AEE}" type="pres">
      <dgm:prSet presAssocID="{71C9EC37-5C0A-4155-AE51-BF4A9529DB64}" presName="composite" presStyleCnt="0"/>
      <dgm:spPr/>
    </dgm:pt>
    <dgm:pt modelId="{AAC8CFC7-AA75-417F-81A6-FF92CC88DADF}" type="pres">
      <dgm:prSet presAssocID="{71C9EC37-5C0A-4155-AE51-BF4A9529DB64}" presName="background" presStyleLbl="node0" presStyleIdx="1" presStyleCnt="2"/>
      <dgm:spPr/>
    </dgm:pt>
    <dgm:pt modelId="{40D68834-B3DB-4102-A0B2-ED943516488C}" type="pres">
      <dgm:prSet presAssocID="{71C9EC37-5C0A-4155-AE51-BF4A9529DB64}" presName="text" presStyleLbl="fgAcc0" presStyleIdx="1" presStyleCnt="2">
        <dgm:presLayoutVars>
          <dgm:chPref val="3"/>
        </dgm:presLayoutVars>
      </dgm:prSet>
      <dgm:spPr/>
    </dgm:pt>
    <dgm:pt modelId="{AC1A6EFB-2D86-4B2B-A155-EF6B219A30D7}" type="pres">
      <dgm:prSet presAssocID="{71C9EC37-5C0A-4155-AE51-BF4A9529DB64}" presName="hierChild2" presStyleCnt="0"/>
      <dgm:spPr/>
    </dgm:pt>
  </dgm:ptLst>
  <dgm:cxnLst>
    <dgm:cxn modelId="{DFAAE343-76F0-4195-A94A-7D2270A51EE1}" type="presOf" srcId="{A73F25BA-D031-479E-B6A8-A769EEB8613B}" destId="{B0318C22-6F7E-47C4-BECA-F88AF84A3294}" srcOrd="0" destOrd="0" presId="urn:microsoft.com/office/officeart/2005/8/layout/hierarchy1"/>
    <dgm:cxn modelId="{9F4B6A96-80D7-4A2D-AF6F-509FB3E87B51}" srcId="{A73F25BA-D031-479E-B6A8-A769EEB8613B}" destId="{BD2C3C13-88AA-4F88-86FD-5FC66931B1A6}" srcOrd="0" destOrd="0" parTransId="{389452AA-968D-40A4-9F1F-3978D0D37B0E}" sibTransId="{9A969AF6-14B0-48E5-B354-3D505DE949AE}"/>
    <dgm:cxn modelId="{890D449B-C666-4DC5-8FA7-B08810E9FCD2}" srcId="{A73F25BA-D031-479E-B6A8-A769EEB8613B}" destId="{71C9EC37-5C0A-4155-AE51-BF4A9529DB64}" srcOrd="1" destOrd="0" parTransId="{2D401DC5-B667-4044-9CB8-F393E34F6CE8}" sibTransId="{B26F6628-F9E6-4328-8703-C3119185CD00}"/>
    <dgm:cxn modelId="{7606669C-D2A9-42F2-8BAC-C690208F87C4}" type="presOf" srcId="{BD2C3C13-88AA-4F88-86FD-5FC66931B1A6}" destId="{0A8EADE6-5224-4E30-9D27-A44CA88E1BEF}" srcOrd="0" destOrd="0" presId="urn:microsoft.com/office/officeart/2005/8/layout/hierarchy1"/>
    <dgm:cxn modelId="{420C23C6-69E6-4AC0-8986-48685D329D65}" type="presOf" srcId="{71C9EC37-5C0A-4155-AE51-BF4A9529DB64}" destId="{40D68834-B3DB-4102-A0B2-ED943516488C}" srcOrd="0" destOrd="0" presId="urn:microsoft.com/office/officeart/2005/8/layout/hierarchy1"/>
    <dgm:cxn modelId="{CA1011F0-CC09-4DD7-A3EA-2AF95004CC79}" type="presParOf" srcId="{B0318C22-6F7E-47C4-BECA-F88AF84A3294}" destId="{2391CEAA-2E88-4856-A9C2-9D22A812E72D}" srcOrd="0" destOrd="0" presId="urn:microsoft.com/office/officeart/2005/8/layout/hierarchy1"/>
    <dgm:cxn modelId="{19392A24-6090-40F9-B8E1-8B8847B312F9}" type="presParOf" srcId="{2391CEAA-2E88-4856-A9C2-9D22A812E72D}" destId="{B36E42CD-0513-46E9-8479-1176467C765B}" srcOrd="0" destOrd="0" presId="urn:microsoft.com/office/officeart/2005/8/layout/hierarchy1"/>
    <dgm:cxn modelId="{16620FA4-B47E-4886-A690-1482BB221666}" type="presParOf" srcId="{B36E42CD-0513-46E9-8479-1176467C765B}" destId="{86B1326D-9711-49C5-BFD7-5BFFF2B26B23}" srcOrd="0" destOrd="0" presId="urn:microsoft.com/office/officeart/2005/8/layout/hierarchy1"/>
    <dgm:cxn modelId="{D8189D49-FCE0-430A-B85E-21B64AAA4AD3}" type="presParOf" srcId="{B36E42CD-0513-46E9-8479-1176467C765B}" destId="{0A8EADE6-5224-4E30-9D27-A44CA88E1BEF}" srcOrd="1" destOrd="0" presId="urn:microsoft.com/office/officeart/2005/8/layout/hierarchy1"/>
    <dgm:cxn modelId="{E9BECF6F-4DF1-46F3-8BD1-EA6E73296DA2}" type="presParOf" srcId="{2391CEAA-2E88-4856-A9C2-9D22A812E72D}" destId="{BF83CB31-6BB1-4130-97DF-EDFA480A2B61}" srcOrd="1" destOrd="0" presId="urn:microsoft.com/office/officeart/2005/8/layout/hierarchy1"/>
    <dgm:cxn modelId="{62DB7FE4-E305-4901-9364-10DDAF470C0E}" type="presParOf" srcId="{B0318C22-6F7E-47C4-BECA-F88AF84A3294}" destId="{148E3F2F-A6D1-429C-88B0-2476902C1B21}" srcOrd="1" destOrd="0" presId="urn:microsoft.com/office/officeart/2005/8/layout/hierarchy1"/>
    <dgm:cxn modelId="{40A64EAD-5678-49EF-8739-B19EFDD58EF1}" type="presParOf" srcId="{148E3F2F-A6D1-429C-88B0-2476902C1B21}" destId="{3FF535D6-362F-4AEB-B7CB-B3731FF73AEE}" srcOrd="0" destOrd="0" presId="urn:microsoft.com/office/officeart/2005/8/layout/hierarchy1"/>
    <dgm:cxn modelId="{EB5BF825-735B-4839-86C6-5B838496A576}" type="presParOf" srcId="{3FF535D6-362F-4AEB-B7CB-B3731FF73AEE}" destId="{AAC8CFC7-AA75-417F-81A6-FF92CC88DADF}" srcOrd="0" destOrd="0" presId="urn:microsoft.com/office/officeart/2005/8/layout/hierarchy1"/>
    <dgm:cxn modelId="{9B4BA5A9-811B-421A-A55F-E1F753B32801}" type="presParOf" srcId="{3FF535D6-362F-4AEB-B7CB-B3731FF73AEE}" destId="{40D68834-B3DB-4102-A0B2-ED943516488C}" srcOrd="1" destOrd="0" presId="urn:microsoft.com/office/officeart/2005/8/layout/hierarchy1"/>
    <dgm:cxn modelId="{BFDFBB70-70A3-4D08-87DC-0EE6C88389A8}" type="presParOf" srcId="{148E3F2F-A6D1-429C-88B0-2476902C1B21}" destId="{AC1A6EFB-2D86-4B2B-A155-EF6B219A30D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E8F119-5D4E-487A-AD71-6070F311F2B1}">
      <dsp:nvSpPr>
        <dsp:cNvPr id="0" name=""/>
        <dsp:cNvSpPr/>
      </dsp:nvSpPr>
      <dsp:spPr>
        <a:xfrm>
          <a:off x="0" y="751888"/>
          <a:ext cx="2595413" cy="16480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D16A04-0662-4DC4-9F62-F46F8E8616FD}">
      <dsp:nvSpPr>
        <dsp:cNvPr id="0" name=""/>
        <dsp:cNvSpPr/>
      </dsp:nvSpPr>
      <dsp:spPr>
        <a:xfrm>
          <a:off x="288379" y="1025848"/>
          <a:ext cx="2595413" cy="16480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Objective:</a:t>
          </a:r>
          <a:br>
            <a:rPr lang="en-US" sz="1700" b="0" i="0" kern="1200" baseline="0"/>
          </a:br>
          <a:r>
            <a:rPr lang="en-US" sz="1700" b="0" i="0" kern="1200" baseline="0"/>
            <a:t>To enhance customer service, product sales, and operational efficiency through data insights.</a:t>
          </a:r>
          <a:endParaRPr lang="en-US" sz="1700" kern="1200"/>
        </a:p>
      </dsp:txBody>
      <dsp:txXfrm>
        <a:off x="336650" y="1074119"/>
        <a:ext cx="2498871" cy="1551545"/>
      </dsp:txXfrm>
    </dsp:sp>
    <dsp:sp modelId="{935133A4-0BF2-4AF6-A1F4-391615572F82}">
      <dsp:nvSpPr>
        <dsp:cNvPr id="0" name=""/>
        <dsp:cNvSpPr/>
      </dsp:nvSpPr>
      <dsp:spPr>
        <a:xfrm>
          <a:off x="3172172" y="751888"/>
          <a:ext cx="2595413" cy="16480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3D556C-28F6-4168-94D3-B11107839D13}">
      <dsp:nvSpPr>
        <dsp:cNvPr id="0" name=""/>
        <dsp:cNvSpPr/>
      </dsp:nvSpPr>
      <dsp:spPr>
        <a:xfrm>
          <a:off x="3460551" y="1025848"/>
          <a:ext cx="2595413" cy="16480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Scope:</a:t>
          </a:r>
          <a:br>
            <a:rPr lang="en-US" sz="1700" b="0" i="0" kern="1200" baseline="0"/>
          </a:br>
          <a:r>
            <a:rPr lang="en-US" sz="1700" b="0" i="0" kern="1200" baseline="0"/>
            <a:t>Analysis of customer orders, call center agent activity, and product behavior.</a:t>
          </a:r>
          <a:endParaRPr lang="en-US" sz="1700" kern="1200"/>
        </a:p>
      </dsp:txBody>
      <dsp:txXfrm>
        <a:off x="3508822" y="1074119"/>
        <a:ext cx="2498871" cy="1551545"/>
      </dsp:txXfrm>
    </dsp:sp>
    <dsp:sp modelId="{4B95A0CE-5891-4306-B113-97EF15EA51F6}">
      <dsp:nvSpPr>
        <dsp:cNvPr id="0" name=""/>
        <dsp:cNvSpPr/>
      </dsp:nvSpPr>
      <dsp:spPr>
        <a:xfrm>
          <a:off x="6344344" y="751888"/>
          <a:ext cx="2595413" cy="16480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072A34-205E-4168-BACF-FFBE0C67009F}">
      <dsp:nvSpPr>
        <dsp:cNvPr id="0" name=""/>
        <dsp:cNvSpPr/>
      </dsp:nvSpPr>
      <dsp:spPr>
        <a:xfrm>
          <a:off x="6632724" y="1025848"/>
          <a:ext cx="2595413" cy="16480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Outcome:</a:t>
          </a:r>
          <a:br>
            <a:rPr lang="en-US" sz="1700" b="0" i="0" kern="1200" baseline="0"/>
          </a:br>
          <a:r>
            <a:rPr lang="en-US" sz="1700" b="0" i="0" kern="1200" baseline="0"/>
            <a:t>Actionable insights to boost approval rates, track agent efficiency, and refine product targeting.</a:t>
          </a:r>
          <a:endParaRPr lang="en-US" sz="1700" kern="1200"/>
        </a:p>
      </dsp:txBody>
      <dsp:txXfrm>
        <a:off x="6680995" y="1074119"/>
        <a:ext cx="2498871" cy="15515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E3A1C3-D048-433C-AE37-791A4BD0183E}">
      <dsp:nvSpPr>
        <dsp:cNvPr id="0" name=""/>
        <dsp:cNvSpPr/>
      </dsp:nvSpPr>
      <dsp:spPr>
        <a:xfrm>
          <a:off x="867790" y="1874"/>
          <a:ext cx="1890951" cy="11345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Data Snapshot</a:t>
          </a:r>
          <a:endParaRPr lang="en-US" sz="1900" kern="1200" dirty="0"/>
        </a:p>
      </dsp:txBody>
      <dsp:txXfrm>
        <a:off x="867790" y="1874"/>
        <a:ext cx="1890951" cy="1134570"/>
      </dsp:txXfrm>
    </dsp:sp>
    <dsp:sp modelId="{36D6F96E-EB05-4253-9196-BCEDC59AC886}">
      <dsp:nvSpPr>
        <dsp:cNvPr id="0" name=""/>
        <dsp:cNvSpPr/>
      </dsp:nvSpPr>
      <dsp:spPr>
        <a:xfrm>
          <a:off x="2947836" y="1874"/>
          <a:ext cx="1890951" cy="11345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📈 </a:t>
          </a:r>
          <a:r>
            <a:rPr lang="en-US" sz="1900" b="1" kern="1200"/>
            <a:t>Total Orders:</a:t>
          </a:r>
          <a:r>
            <a:rPr lang="en-US" sz="1900" kern="1200"/>
            <a:t> 1,369</a:t>
          </a:r>
        </a:p>
      </dsp:txBody>
      <dsp:txXfrm>
        <a:off x="2947836" y="1874"/>
        <a:ext cx="1890951" cy="1134570"/>
      </dsp:txXfrm>
    </dsp:sp>
    <dsp:sp modelId="{A02C72B9-FB33-4652-A6E5-2851B22AA58F}">
      <dsp:nvSpPr>
        <dsp:cNvPr id="0" name=""/>
        <dsp:cNvSpPr/>
      </dsp:nvSpPr>
      <dsp:spPr>
        <a:xfrm>
          <a:off x="5027882" y="1874"/>
          <a:ext cx="1890951" cy="11345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👥 </a:t>
          </a:r>
          <a:r>
            <a:rPr lang="en-US" sz="1900" b="1" kern="1200"/>
            <a:t>Total Customers:</a:t>
          </a:r>
          <a:r>
            <a:rPr lang="en-US" sz="1900" kern="1200"/>
            <a:t> 471</a:t>
          </a:r>
        </a:p>
      </dsp:txBody>
      <dsp:txXfrm>
        <a:off x="5027882" y="1874"/>
        <a:ext cx="1890951" cy="1134570"/>
      </dsp:txXfrm>
    </dsp:sp>
    <dsp:sp modelId="{3B9DD2B8-1B34-4912-9F6F-9DAC8F7CD3C2}">
      <dsp:nvSpPr>
        <dsp:cNvPr id="0" name=""/>
        <dsp:cNvSpPr/>
      </dsp:nvSpPr>
      <dsp:spPr>
        <a:xfrm>
          <a:off x="7107928" y="1874"/>
          <a:ext cx="1890951" cy="11345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🌍 </a:t>
          </a:r>
          <a:r>
            <a:rPr lang="en-US" sz="1900" b="1" kern="1200"/>
            <a:t>Cities Covered:</a:t>
          </a:r>
          <a:r>
            <a:rPr lang="en-US" sz="1900" kern="1200"/>
            <a:t> 78</a:t>
          </a:r>
        </a:p>
      </dsp:txBody>
      <dsp:txXfrm>
        <a:off x="7107928" y="1874"/>
        <a:ext cx="1890951" cy="1134570"/>
      </dsp:txXfrm>
    </dsp:sp>
    <dsp:sp modelId="{A203312B-E35A-42CC-9BBC-8C511DD6D080}">
      <dsp:nvSpPr>
        <dsp:cNvPr id="0" name=""/>
        <dsp:cNvSpPr/>
      </dsp:nvSpPr>
      <dsp:spPr>
        <a:xfrm>
          <a:off x="867790" y="1325540"/>
          <a:ext cx="1890951" cy="11345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📦 </a:t>
          </a:r>
          <a:r>
            <a:rPr lang="en-US" sz="1900" b="1" kern="1200"/>
            <a:t>Orders Under Review:</a:t>
          </a:r>
          <a:r>
            <a:rPr lang="en-US" sz="1900" kern="1200"/>
            <a:t> 705</a:t>
          </a:r>
        </a:p>
      </dsp:txBody>
      <dsp:txXfrm>
        <a:off x="867790" y="1325540"/>
        <a:ext cx="1890951" cy="1134570"/>
      </dsp:txXfrm>
    </dsp:sp>
    <dsp:sp modelId="{2072D4AE-4C38-4AAC-9E95-1988FCDAB746}">
      <dsp:nvSpPr>
        <dsp:cNvPr id="0" name=""/>
        <dsp:cNvSpPr/>
      </dsp:nvSpPr>
      <dsp:spPr>
        <a:xfrm>
          <a:off x="2947836" y="1325540"/>
          <a:ext cx="1890951" cy="11345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❌ </a:t>
          </a:r>
          <a:r>
            <a:rPr lang="en-US" sz="1900" b="1" kern="1200"/>
            <a:t>Rejected Orders:</a:t>
          </a:r>
          <a:r>
            <a:rPr lang="en-US" sz="1900" kern="1200"/>
            <a:t> 270</a:t>
          </a:r>
        </a:p>
      </dsp:txBody>
      <dsp:txXfrm>
        <a:off x="2947836" y="1325540"/>
        <a:ext cx="1890951" cy="1134570"/>
      </dsp:txXfrm>
    </dsp:sp>
    <dsp:sp modelId="{4100886D-A45D-4503-8A84-109CCDE83C22}">
      <dsp:nvSpPr>
        <dsp:cNvPr id="0" name=""/>
        <dsp:cNvSpPr/>
      </dsp:nvSpPr>
      <dsp:spPr>
        <a:xfrm>
          <a:off x="5027882" y="1325540"/>
          <a:ext cx="1890951" cy="11345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💰 </a:t>
          </a:r>
          <a:r>
            <a:rPr lang="en-US" sz="1900" b="1" kern="1200"/>
            <a:t>Avg. Product Price:</a:t>
          </a:r>
          <a:r>
            <a:rPr lang="en-US" sz="1900" kern="1200"/>
            <a:t> 167 EGP</a:t>
          </a:r>
        </a:p>
      </dsp:txBody>
      <dsp:txXfrm>
        <a:off x="5027882" y="1325540"/>
        <a:ext cx="1890951" cy="1134570"/>
      </dsp:txXfrm>
    </dsp:sp>
    <dsp:sp modelId="{9E8139F4-72C7-4C0D-B191-FB1DBDFC80F4}">
      <dsp:nvSpPr>
        <dsp:cNvPr id="0" name=""/>
        <dsp:cNvSpPr/>
      </dsp:nvSpPr>
      <dsp:spPr>
        <a:xfrm>
          <a:off x="7107928" y="1325540"/>
          <a:ext cx="1890951" cy="11345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🏬 </a:t>
          </a:r>
          <a:r>
            <a:rPr lang="en-US" sz="1900" b="1" kern="1200"/>
            <a:t>Top Store:</a:t>
          </a:r>
          <a:r>
            <a:rPr lang="en-US" sz="1900" kern="1200"/>
            <a:t> Ibn Al-Bitar 1</a:t>
          </a:r>
        </a:p>
      </dsp:txBody>
      <dsp:txXfrm>
        <a:off x="7107928" y="1325540"/>
        <a:ext cx="1890951" cy="1134570"/>
      </dsp:txXfrm>
    </dsp:sp>
    <dsp:sp modelId="{34743FDF-551A-4E9D-B2D7-D304D1658026}">
      <dsp:nvSpPr>
        <dsp:cNvPr id="0" name=""/>
        <dsp:cNvSpPr/>
      </dsp:nvSpPr>
      <dsp:spPr>
        <a:xfrm>
          <a:off x="2947836" y="2649206"/>
          <a:ext cx="1890951" cy="11345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🛒 </a:t>
          </a:r>
          <a:r>
            <a:rPr lang="en-US" sz="1900" b="1" kern="1200"/>
            <a:t>Best-Selling Product:</a:t>
          </a:r>
          <a:r>
            <a:rPr lang="en-US" sz="1900" kern="1200"/>
            <a:t> BeeFirm</a:t>
          </a:r>
        </a:p>
      </dsp:txBody>
      <dsp:txXfrm>
        <a:off x="2947836" y="2649206"/>
        <a:ext cx="1890951" cy="1134570"/>
      </dsp:txXfrm>
    </dsp:sp>
    <dsp:sp modelId="{A11DB632-F6F2-4A2B-AB50-AA15C486C24B}">
      <dsp:nvSpPr>
        <dsp:cNvPr id="0" name=""/>
        <dsp:cNvSpPr/>
      </dsp:nvSpPr>
      <dsp:spPr>
        <a:xfrm>
          <a:off x="5027882" y="2649206"/>
          <a:ext cx="1890951" cy="11345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🚫 </a:t>
          </a:r>
          <a:r>
            <a:rPr lang="en-US" sz="1900" b="1" kern="1200"/>
            <a:t>Most Rejected Product:</a:t>
          </a:r>
          <a:r>
            <a:rPr lang="en-US" sz="1900" kern="1200"/>
            <a:t> BeeFirm Marhaba</a:t>
          </a:r>
        </a:p>
      </dsp:txBody>
      <dsp:txXfrm>
        <a:off x="5027882" y="2649206"/>
        <a:ext cx="1890951" cy="11345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F69576-9AD9-4DE4-B897-93907D79FA0D}">
      <dsp:nvSpPr>
        <dsp:cNvPr id="0" name=""/>
        <dsp:cNvSpPr/>
      </dsp:nvSpPr>
      <dsp:spPr>
        <a:xfrm>
          <a:off x="3243" y="1089650"/>
          <a:ext cx="1580333" cy="1003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ACD2C1-A9B5-439C-9039-CA24830D95B6}">
      <dsp:nvSpPr>
        <dsp:cNvPr id="0" name=""/>
        <dsp:cNvSpPr/>
      </dsp:nvSpPr>
      <dsp:spPr>
        <a:xfrm>
          <a:off x="178835" y="1256463"/>
          <a:ext cx="1580333" cy="10035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🔹  Business Questions Answered</a:t>
          </a:r>
          <a:endParaRPr lang="en-US" sz="1500" kern="1200" dirty="0"/>
        </a:p>
      </dsp:txBody>
      <dsp:txXfrm>
        <a:off x="208227" y="1285855"/>
        <a:ext cx="1521549" cy="944727"/>
      </dsp:txXfrm>
    </dsp:sp>
    <dsp:sp modelId="{40E5132D-7664-4C00-BFDB-918CAFFC29CC}">
      <dsp:nvSpPr>
        <dsp:cNvPr id="0" name=""/>
        <dsp:cNvSpPr/>
      </dsp:nvSpPr>
      <dsp:spPr>
        <a:xfrm>
          <a:off x="1934762" y="1089650"/>
          <a:ext cx="1580333" cy="1003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9C4428-5EFA-404A-9231-866CEC90F4AD}">
      <dsp:nvSpPr>
        <dsp:cNvPr id="0" name=""/>
        <dsp:cNvSpPr/>
      </dsp:nvSpPr>
      <dsp:spPr>
        <a:xfrm>
          <a:off x="2110354" y="1256463"/>
          <a:ext cx="1580333" cy="10035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What are the top and worst-selling products?</a:t>
          </a:r>
        </a:p>
      </dsp:txBody>
      <dsp:txXfrm>
        <a:off x="2139746" y="1285855"/>
        <a:ext cx="1521549" cy="944727"/>
      </dsp:txXfrm>
    </dsp:sp>
    <dsp:sp modelId="{4DAE5980-C6BF-485F-814E-4092A969A6B5}">
      <dsp:nvSpPr>
        <dsp:cNvPr id="0" name=""/>
        <dsp:cNvSpPr/>
      </dsp:nvSpPr>
      <dsp:spPr>
        <a:xfrm>
          <a:off x="3866280" y="1089650"/>
          <a:ext cx="1580333" cy="1003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D9AC48-D218-462A-9FD1-951BA31E3AD5}">
      <dsp:nvSpPr>
        <dsp:cNvPr id="0" name=""/>
        <dsp:cNvSpPr/>
      </dsp:nvSpPr>
      <dsp:spPr>
        <a:xfrm>
          <a:off x="4041873" y="1256463"/>
          <a:ext cx="1580333" cy="10035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Which cities have the highest order approval rates?</a:t>
          </a:r>
        </a:p>
      </dsp:txBody>
      <dsp:txXfrm>
        <a:off x="4071265" y="1285855"/>
        <a:ext cx="1521549" cy="944727"/>
      </dsp:txXfrm>
    </dsp:sp>
    <dsp:sp modelId="{7FF42B79-221F-402D-AB46-828D91312870}">
      <dsp:nvSpPr>
        <dsp:cNvPr id="0" name=""/>
        <dsp:cNvSpPr/>
      </dsp:nvSpPr>
      <dsp:spPr>
        <a:xfrm>
          <a:off x="5797799" y="1089650"/>
          <a:ext cx="1580333" cy="1003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A700D7-6BFC-4D73-8883-3AA8D9324B64}">
      <dsp:nvSpPr>
        <dsp:cNvPr id="0" name=""/>
        <dsp:cNvSpPr/>
      </dsp:nvSpPr>
      <dsp:spPr>
        <a:xfrm>
          <a:off x="5973392" y="1256463"/>
          <a:ext cx="1580333" cy="10035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Who are the top-performing call agents?</a:t>
          </a:r>
        </a:p>
      </dsp:txBody>
      <dsp:txXfrm>
        <a:off x="6002784" y="1285855"/>
        <a:ext cx="1521549" cy="944727"/>
      </dsp:txXfrm>
    </dsp:sp>
    <dsp:sp modelId="{D311A42F-E009-4FCC-A7D1-48AE05878261}">
      <dsp:nvSpPr>
        <dsp:cNvPr id="0" name=""/>
        <dsp:cNvSpPr/>
      </dsp:nvSpPr>
      <dsp:spPr>
        <a:xfrm>
          <a:off x="7729318" y="1089650"/>
          <a:ext cx="1580333" cy="1003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AB400B-6BCD-4DDB-837A-BC834399964F}">
      <dsp:nvSpPr>
        <dsp:cNvPr id="0" name=""/>
        <dsp:cNvSpPr/>
      </dsp:nvSpPr>
      <dsp:spPr>
        <a:xfrm>
          <a:off x="7904911" y="1256463"/>
          <a:ext cx="1580333" cy="10035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When are orders most likely to be approved?</a:t>
          </a:r>
        </a:p>
      </dsp:txBody>
      <dsp:txXfrm>
        <a:off x="7934303" y="1285855"/>
        <a:ext cx="1521549" cy="9447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B1326D-9711-49C5-BFD7-5BFFF2B26B23}">
      <dsp:nvSpPr>
        <dsp:cNvPr id="0" name=""/>
        <dsp:cNvSpPr/>
      </dsp:nvSpPr>
      <dsp:spPr>
        <a:xfrm>
          <a:off x="1158" y="169447"/>
          <a:ext cx="4065502" cy="25815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8EADE6-5224-4E30-9D27-A44CA88E1BEF}">
      <dsp:nvSpPr>
        <dsp:cNvPr id="0" name=""/>
        <dsp:cNvSpPr/>
      </dsp:nvSpPr>
      <dsp:spPr>
        <a:xfrm>
          <a:off x="452880" y="598583"/>
          <a:ext cx="4065502" cy="25815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/>
            <a:t>🔹 Slide 10: Thank You + Q&amp;A</a:t>
          </a:r>
          <a:endParaRPr lang="en-US" sz="3700" kern="1200"/>
        </a:p>
      </dsp:txBody>
      <dsp:txXfrm>
        <a:off x="528492" y="674195"/>
        <a:ext cx="3914278" cy="2430369"/>
      </dsp:txXfrm>
    </dsp:sp>
    <dsp:sp modelId="{AAC8CFC7-AA75-417F-81A6-FF92CC88DADF}">
      <dsp:nvSpPr>
        <dsp:cNvPr id="0" name=""/>
        <dsp:cNvSpPr/>
      </dsp:nvSpPr>
      <dsp:spPr>
        <a:xfrm>
          <a:off x="4970105" y="169447"/>
          <a:ext cx="4065502" cy="25815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D68834-B3DB-4102-A0B2-ED943516488C}">
      <dsp:nvSpPr>
        <dsp:cNvPr id="0" name=""/>
        <dsp:cNvSpPr/>
      </dsp:nvSpPr>
      <dsp:spPr>
        <a:xfrm>
          <a:off x="5421827" y="598583"/>
          <a:ext cx="4065502" cy="25815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/>
            <a:t>Let’s turn data into action.</a:t>
          </a:r>
          <a:br>
            <a:rPr lang="en-US" sz="3700" kern="1200"/>
          </a:br>
          <a:r>
            <a:rPr lang="en-US" sz="3700" kern="1200"/>
            <a:t>✅ GitHub: </a:t>
          </a:r>
          <a:r>
            <a:rPr lang="en-US" sz="3700" kern="1200">
              <a:hlinkClick xmlns:r="http://schemas.openxmlformats.org/officeDocument/2006/relationships" r:id="rId1"/>
            </a:rPr>
            <a:t>View Full Repo</a:t>
          </a:r>
          <a:endParaRPr lang="en-US" sz="3700" kern="1200"/>
        </a:p>
      </dsp:txBody>
      <dsp:txXfrm>
        <a:off x="5497439" y="674195"/>
        <a:ext cx="3914278" cy="24303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FD3D5-886A-4CF3-B53C-288E1517A625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F59FE-7A5F-40A5-A71B-C8EF1685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35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AF59FE-7A5F-40A5-A71B-C8EF168501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08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E770-44AE-47D5-B4B1-71BEC9A9D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9456049" cy="3594112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A91C7-81A9-46F3-B0F4-D9AB88085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667581"/>
            <a:ext cx="9456049" cy="1197387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648C8-9681-4994-B52A-1A8BC79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102693"/>
            <a:ext cx="2743200" cy="365125"/>
          </a:xfrm>
        </p:spPr>
        <p:txBody>
          <a:bodyPr/>
          <a:lstStyle/>
          <a:p>
            <a:fld id="{AE3425CA-4B9D-4420-BB9E-C250DB30E421}" type="datetime1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7F203-CB10-488B-82DC-9D0571A5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B2E9B-C8B7-4716-9D05-265A0424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D8031-DD67-43C6-94A0-646636C95560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362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C3B3-C67F-4C48-A663-EF010429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C4B3F-B3CB-4CF0-AEC8-1893A6A27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6D005-2B71-4325-A646-A2278C3A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B861-3779-4E37-8DF0-E9EB3EA96210}" type="datetime1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6B01-AE16-42EF-B970-5CAF0C89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9BE2-24F4-4F83-8E64-4307C979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89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01120-856A-4F01-B7C1-D87A1E5F8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74324" y="552782"/>
            <a:ext cx="2620891" cy="5294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62358-C84C-4947-B826-FF738422E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52782"/>
            <a:ext cx="6803155" cy="529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1139-AA1A-46DB-B793-17FB8E6E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8388-E864-4553-9937-AE9FC5E50CFC}" type="datetime1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E06F6-0FE2-40FB-BFEE-010C2229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A7B1B-13A1-41BA-B924-FD11450C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50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2B9A-9384-46B2-8B4F-B9C2035C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3CF4-CD0B-4F3C-A1CE-1BA3EFDEE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E659-17B0-4F70-8F1C-93BF4DB6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1E1E-C50D-4FD4-8B1E-ECD78340D9AB}" type="datetime1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B0750-AB4E-4FCF-9B52-BC954760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66B99-C716-4464-B695-623F4C5A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37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233A-AD59-4FB1-A1CA-AABFAE04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9538428" cy="371441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56964-650B-4E87-9541-0E659DEC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9" y="4672584"/>
            <a:ext cx="9538428" cy="1143802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1BB50-DF4A-47B5-A3AD-18712A3A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3AFB-9E54-459E-8C6D-0913AC3BA5D7}" type="datetime1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F59B3-D1B8-4A51-AD6E-868C5BF6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CA779-6272-4A15-A566-20C4E9A6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B86E8F-91EA-4626-BCA8-3B4973C7C9D6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108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2A00-5BBD-436C-BB6D-CE650FC4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3"/>
            <a:ext cx="9683871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B3E2E-F3C4-4CDD-9138-86AE7A1B5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248" y="2108362"/>
            <a:ext cx="4507926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5CD01-B639-46B6-B53D-18FE1E39A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9171" y="2108362"/>
            <a:ext cx="4825948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34C3-86AC-48F9-92A4-F17BFAF9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4B6-0CA7-46BA-A00B-1E68E5C3ED0C}" type="datetime1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6A29-C51F-4654-82AD-04056FA6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1EEB6-57E6-40E7-9702-1D5999B5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29C81A-4806-44FF-99D8-13A65B2D066F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8DDCF9-5353-4B5F-8565-8C27F795A4BF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62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D1A9-BF08-4C6D-805E-244B234E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7784"/>
            <a:ext cx="94395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0C1D8-0907-4FDB-BFAD-36E14AF98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114185"/>
            <a:ext cx="4438887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A4441-5FC3-4F86-8ADE-ED90424DB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8" y="2900451"/>
            <a:ext cx="4438887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EB34D-DB36-47E0-AE2C-FBEBA2720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95090" y="2114185"/>
            <a:ext cx="4485728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56219-D498-410D-8F2C-03045AE48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95090" y="2900451"/>
            <a:ext cx="4485730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DC9AD-F6B8-44D0-8169-84553C1F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549-537C-41EC-B9CC-5B6A9AC2A6A7}" type="datetime1">
              <a:rPr lang="en-US" smtClean="0"/>
              <a:t>6/24/2025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985ED-7382-4F00-845D-4F27841B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2CC25-9EC7-4706-9BD4-5E20C4B3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BC7D26-1B30-46B8-8221-09886FA3D030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86A75-E140-4995-A8BB-89B5ACE678D2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691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1C2-B85F-435F-8DF3-C714A547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9FE38-24D5-4D5F-A92E-E4F8B23F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8D56-3D0E-48B8-8218-1F3A06A96C62}" type="datetime1">
              <a:rPr lang="en-US" smtClean="0"/>
              <a:t>6/24/2025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9DF69-BE29-4038-9744-17BFC57B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9496F-64EC-46E7-97F0-BCB7E79F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83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F19E0-8FE3-45E8-A227-D74EEF1A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309E-27D4-401F-A74A-DEA16C7B51DC}" type="datetime1">
              <a:rPr lang="en-US" smtClean="0"/>
              <a:t>6/24/2025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B1926-56F3-40BC-A03F-62B96941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FE2B6-07A4-4AA0-9BCE-204E13DA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0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266A-CB24-44C5-B2E8-01142084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9283"/>
            <a:ext cx="4603963" cy="2572489"/>
          </a:xfrm>
        </p:spPr>
        <p:txBody>
          <a:bodyPr anchor="ctr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DBD1-7133-47A5-A771-2CEA1853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796" y="549283"/>
            <a:ext cx="4455517" cy="53197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A729F-B24D-424E-B067-003B0601F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3296498"/>
            <a:ext cx="4603963" cy="2572489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A7323-5497-426C-9DD9-3CF69E88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2B81-2BC3-42D7-B67D-05C685AA80AD}" type="datetime1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D7667-4D25-40AF-9D6D-FCB2C21E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50918-EDF8-47A5-BEA8-AC9A7A15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69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5D2B-FAFB-4BC9-A917-610FDCD0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4608576" cy="2569464"/>
          </a:xfr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6A694-5302-42BE-8A7A-6007C10F8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25952" y="552783"/>
            <a:ext cx="4663440" cy="53082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4481C-81D6-4329-8203-70B3FCC3F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9" y="3300984"/>
            <a:ext cx="4608576" cy="2569464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D6C12-26C4-4DF7-B013-56D0849A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F2B-E487-4905-B553-FB649F2B6F23}" type="datetime1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2F307-FB97-40EC-8517-E6F351B3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1B397-305A-42B7-A763-829634B9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46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BD48A-4D17-4225-AC4D-67B4C686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489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4A2B-77AF-4E51-B0C1-0D361EF81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096199"/>
            <a:ext cx="9489000" cy="3747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9C2F5-57CA-4152-A766-8F877538F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1248" y="61026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EF7C3A7-D6F6-4D38-A7C3-B72967BB81A6}" type="datetime1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25FB5-D02B-4BB9-8B8B-D1A11CFE8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4260" y="24276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44FF-6F88-4090-A77F-499DF9AAE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5546" y="5878515"/>
            <a:ext cx="952229" cy="420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32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94AEDE-F25F-43E6-A2C4-7FFF41074990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793C08-EF4C-422B-A728-6C717C47DF6F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25BC6-56A8-46DE-8037-A9A577624B0D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336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vehasnaa" TargetMode="External"/><Relationship Id="rId2" Type="http://schemas.openxmlformats.org/officeDocument/2006/relationships/hyperlink" Target="https://www.linkedin.com/in/hasnaa-ahmed-5a648a310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194AEDE-F25F-43E6-A2C4-7FFF4107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793C08-EF4C-422B-A728-6C717C47D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825BC6-56A8-46DE-8037-A9A577624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lack">
            <a:extLst>
              <a:ext uri="{FF2B5EF4-FFF2-40B4-BE49-F238E27FC236}">
                <a16:creationId xmlns:a16="http://schemas.microsoft.com/office/drawing/2014/main" id="{06F5F482-D021-433B-851C-B07B40E9B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2EB070FE-68DE-2A1D-DBAB-BCF1D6D311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25"/>
          <a:stretch>
            <a:fillRect/>
          </a:stretch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9" name="Main Frame">
            <a:extLst>
              <a:ext uri="{FF2B5EF4-FFF2-40B4-BE49-F238E27FC236}">
                <a16:creationId xmlns:a16="http://schemas.microsoft.com/office/drawing/2014/main" id="{8B3D301E-EEB6-4474-BFB1-FCD7A1F3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456490F-35AF-4D43-B301-FBCB19F2B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8900" y="334928"/>
            <a:ext cx="0" cy="5701553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C3126D1-139E-953E-1364-C8FF37FF6578}"/>
              </a:ext>
            </a:extLst>
          </p:cNvPr>
          <p:cNvSpPr txBox="1"/>
          <p:nvPr/>
        </p:nvSpPr>
        <p:spPr>
          <a:xfrm>
            <a:off x="6799298" y="810563"/>
            <a:ext cx="3530949" cy="4761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FFFF"/>
                </a:solidFill>
              </a:rPr>
              <a:t>E-Commerce Call Center &amp; Sales Performance Dashboard</a:t>
            </a:r>
            <a:br>
              <a:rPr lang="en-US">
                <a:solidFill>
                  <a:srgbClr val="FFFFFF"/>
                </a:solidFill>
              </a:rPr>
            </a:br>
            <a:r>
              <a:rPr lang="en-US" b="1">
                <a:solidFill>
                  <a:srgbClr val="FFFFFF"/>
                </a:solidFill>
              </a:rPr>
              <a:t>Prepared by:</a:t>
            </a:r>
            <a:r>
              <a:rPr lang="en-US">
                <a:solidFill>
                  <a:srgbClr val="FFFFFF"/>
                </a:solidFill>
              </a:rPr>
              <a:t> Hasnaa Ahmed – Data Analyst</a:t>
            </a:r>
            <a:br>
              <a:rPr lang="en-US">
                <a:solidFill>
                  <a:srgbClr val="FFFFFF"/>
                </a:solidFill>
              </a:rPr>
            </a:br>
            <a:r>
              <a:rPr lang="en-US" b="1">
                <a:solidFill>
                  <a:srgbClr val="FFFFFF"/>
                </a:solidFill>
              </a:rPr>
              <a:t>Tools:</a:t>
            </a:r>
            <a:r>
              <a:rPr lang="en-US">
                <a:solidFill>
                  <a:srgbClr val="FFFFFF"/>
                </a:solidFill>
              </a:rPr>
              <a:t> Power BI | Excel | </a:t>
            </a:r>
          </a:p>
        </p:txBody>
      </p:sp>
      <p:cxnSp>
        <p:nvCxnSpPr>
          <p:cNvPr id="31" name="Main Horizontal Connector">
            <a:extLst>
              <a:ext uri="{FF2B5EF4-FFF2-40B4-BE49-F238E27FC236}">
                <a16:creationId xmlns:a16="http://schemas.microsoft.com/office/drawing/2014/main" id="{85F2753B-199B-4FF0-838F-41E8D058E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463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194AEDE-F25F-43E6-A2C4-7FFF4107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93C08-EF4C-422B-A728-6C717C47D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E825BC6-56A8-46DE-8037-A9A577624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all center">
            <a:extLst>
              <a:ext uri="{FF2B5EF4-FFF2-40B4-BE49-F238E27FC236}">
                <a16:creationId xmlns:a16="http://schemas.microsoft.com/office/drawing/2014/main" id="{8A188716-AECD-72AB-49AB-236273415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744" y="1007616"/>
            <a:ext cx="4842769" cy="48427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68C798-556E-FBD3-D732-6675492F18DD}"/>
              </a:ext>
            </a:extLst>
          </p:cNvPr>
          <p:cNvSpPr txBox="1"/>
          <p:nvPr/>
        </p:nvSpPr>
        <p:spPr>
          <a:xfrm>
            <a:off x="5907024" y="2735229"/>
            <a:ext cx="4423224" cy="3108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 dirty="0"/>
              <a:t>6 Data-Driven Recommendations to Improve Call Center Efficiency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 dirty="0"/>
              <a:t>Improve Data Quality</a:t>
            </a:r>
            <a:r>
              <a:rPr lang="en-US" sz="1100" dirty="0"/>
              <a:t> – Validate cities, log all contact attempts, standardize status fields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 dirty="0"/>
              <a:t>Enhance Analysis Columns</a:t>
            </a:r>
            <a:r>
              <a:rPr lang="en-US" sz="1100" dirty="0"/>
              <a:t> – Add response time, attempts, rejection reasons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 dirty="0"/>
              <a:t>Boost Agent Development</a:t>
            </a:r>
            <a:r>
              <a:rPr lang="en-US" sz="1100" dirty="0"/>
              <a:t> – Identify and train underperformers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 dirty="0"/>
              <a:t>Optimize Contact Hours</a:t>
            </a:r>
            <a:r>
              <a:rPr lang="en-US" sz="1100" dirty="0"/>
              <a:t> – Use hourly data to focus high-approval time slots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 dirty="0"/>
              <a:t>Visualize Product-City Trends</a:t>
            </a:r>
            <a:r>
              <a:rPr lang="en-US" sz="1100" dirty="0"/>
              <a:t> – Stack charts for smarter stocking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 dirty="0"/>
              <a:t>Standardize Status Mapping</a:t>
            </a:r>
            <a:r>
              <a:rPr lang="en-US" sz="1100" dirty="0"/>
              <a:t> – Unified labels for consistent tracking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cxnSp>
        <p:nvCxnSpPr>
          <p:cNvPr id="18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ain Frame">
            <a:extLst>
              <a:ext uri="{FF2B5EF4-FFF2-40B4-BE49-F238E27FC236}">
                <a16:creationId xmlns:a16="http://schemas.microsoft.com/office/drawing/2014/main" id="{60B98957-D5C0-4FFC-8987-C5D8A06FD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60546" y="334928"/>
            <a:ext cx="6263710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B123B9E-16C1-47FC-BA6E-0B62BE4F2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62133" y="2400300"/>
            <a:ext cx="51865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Main Horizontal Connector">
            <a:extLst>
              <a:ext uri="{FF2B5EF4-FFF2-40B4-BE49-F238E27FC236}">
                <a16:creationId xmlns:a16="http://schemas.microsoft.com/office/drawing/2014/main" id="{51DA9589-40B0-4B65-A035-81057865F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60546" y="6047437"/>
            <a:ext cx="51881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195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194AEDE-F25F-43E6-A2C4-7FFF4107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C793C08-EF4C-422B-A728-6C717C47D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E825BC6-56A8-46DE-8037-A9A577624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EED8031-DD67-43C6-94A0-646636C9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F053533-CA93-03DF-61BA-525D12525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249" y="669856"/>
            <a:ext cx="5981860" cy="104065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3100" b="1" i="0" u="none" strike="noStrike" cap="none" normalizeH="0" baseline="0" dirty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🔹 Status Classification Map</a:t>
            </a:r>
          </a:p>
          <a:p>
            <a:pPr marL="0" marR="0" lvl="0" indent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3100" b="0" i="0" u="none" strike="noStrike" cap="none" normalizeH="0" baseline="0" dirty="0">
              <a:ln>
                <a:noFill/>
              </a:ln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41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Main Horizontal Connector">
            <a:extLst>
              <a:ext uri="{FF2B5EF4-FFF2-40B4-BE49-F238E27FC236}">
                <a16:creationId xmlns:a16="http://schemas.microsoft.com/office/drawing/2014/main" id="{4D594499-F983-4364-8ABC-5BCDC2E90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BDB03F3-936C-4FC9-8A4E-9ADA66A98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1886564"/>
            <a:ext cx="103809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2FCAA1B-E660-4FFE-8F82-F41F369BD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74510" y="334926"/>
            <a:ext cx="0" cy="15516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3F59F4A-0F77-34F8-13DF-9D68F9C10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640200"/>
              </p:ext>
            </p:extLst>
          </p:nvPr>
        </p:nvGraphicFramePr>
        <p:xfrm>
          <a:off x="1401472" y="2238671"/>
          <a:ext cx="8316832" cy="3465252"/>
        </p:xfrm>
        <a:graphic>
          <a:graphicData uri="http://schemas.openxmlformats.org/drawingml/2006/table">
            <a:tbl>
              <a:tblPr>
                <a:solidFill>
                  <a:schemeClr val="bg1">
                    <a:lumMod val="95000"/>
                  </a:schemeClr>
                </a:solidFill>
              </a:tblPr>
              <a:tblGrid>
                <a:gridCol w="5142562">
                  <a:extLst>
                    <a:ext uri="{9D8B030D-6E8A-4147-A177-3AD203B41FA5}">
                      <a16:colId xmlns:a16="http://schemas.microsoft.com/office/drawing/2014/main" val="3839143847"/>
                    </a:ext>
                  </a:extLst>
                </a:gridCol>
                <a:gridCol w="3174270">
                  <a:extLst>
                    <a:ext uri="{9D8B030D-6E8A-4147-A177-3AD203B41FA5}">
                      <a16:colId xmlns:a16="http://schemas.microsoft.com/office/drawing/2014/main" val="1869447249"/>
                    </a:ext>
                  </a:extLst>
                </a:gridCol>
              </a:tblGrid>
              <a:tr h="577542"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Raw Status</a:t>
                      </a:r>
                    </a:p>
                  </a:txBody>
                  <a:tcPr marL="188596" marR="188596" marT="142130" marB="9429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Final Label</a:t>
                      </a:r>
                    </a:p>
                  </a:txBody>
                  <a:tcPr marL="188596" marR="188596" marT="142130" marB="9429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67754"/>
                  </a:ext>
                </a:extLst>
              </a:tr>
              <a:tr h="577542">
                <a:tc>
                  <a:txBody>
                    <a:bodyPr/>
                    <a:lstStyle/>
                    <a:p>
                      <a:r>
                        <a:rPr lang="ar-EG" sz="1900" cap="none" spc="0">
                          <a:solidFill>
                            <a:schemeClr val="tx1"/>
                          </a:solidFill>
                        </a:rPr>
                        <a:t>استلم / رد ويستلم</a:t>
                      </a:r>
                    </a:p>
                  </a:txBody>
                  <a:tcPr marL="188596" marR="188596" marT="142130" marB="9429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✅ Approved</a:t>
                      </a:r>
                    </a:p>
                  </a:txBody>
                  <a:tcPr marL="188596" marR="188596" marT="142130" marB="9429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555191"/>
                  </a:ext>
                </a:extLst>
              </a:tr>
              <a:tr h="577542">
                <a:tc>
                  <a:txBody>
                    <a:bodyPr/>
                    <a:lstStyle/>
                    <a:p>
                      <a:r>
                        <a:rPr lang="ar-EG" sz="1900" cap="none" spc="0">
                          <a:solidFill>
                            <a:schemeClr val="tx1"/>
                          </a:solidFill>
                        </a:rPr>
                        <a:t>رفض الاستلام / مغلق / مش طالب</a:t>
                      </a:r>
                    </a:p>
                  </a:txBody>
                  <a:tcPr marL="188596" marR="188596" marT="142130" marB="9429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❌ Rejected</a:t>
                      </a:r>
                    </a:p>
                  </a:txBody>
                  <a:tcPr marL="188596" marR="188596" marT="142130" marB="9429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903109"/>
                  </a:ext>
                </a:extLst>
              </a:tr>
              <a:tr h="577542">
                <a:tc>
                  <a:txBody>
                    <a:bodyPr/>
                    <a:lstStyle/>
                    <a:p>
                      <a:r>
                        <a:rPr lang="ar-EG" sz="1900" cap="none" spc="0">
                          <a:solidFill>
                            <a:schemeClr val="tx1"/>
                          </a:solidFill>
                        </a:rPr>
                        <a:t>لم يرد</a:t>
                      </a:r>
                    </a:p>
                  </a:txBody>
                  <a:tcPr marL="188596" marR="188596" marT="142130" marB="9429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📞 No Answer</a:t>
                      </a:r>
                    </a:p>
                  </a:txBody>
                  <a:tcPr marL="188596" marR="188596" marT="142130" marB="9429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021441"/>
                  </a:ext>
                </a:extLst>
              </a:tr>
              <a:tr h="577542">
                <a:tc>
                  <a:txBody>
                    <a:bodyPr/>
                    <a:lstStyle/>
                    <a:p>
                      <a:r>
                        <a:rPr lang="ar-EG" sz="1900" cap="none" spc="0">
                          <a:solidFill>
                            <a:schemeClr val="tx1"/>
                          </a:solidFill>
                        </a:rPr>
                        <a:t>أجل الاستلام</a:t>
                      </a:r>
                    </a:p>
                  </a:txBody>
                  <a:tcPr marL="188596" marR="188596" marT="142130" marB="9429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⏳ Delayed</a:t>
                      </a:r>
                    </a:p>
                  </a:txBody>
                  <a:tcPr marL="188596" marR="188596" marT="142130" marB="9429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372377"/>
                  </a:ext>
                </a:extLst>
              </a:tr>
              <a:tr h="577542"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Other</a:t>
                      </a:r>
                    </a:p>
                  </a:txBody>
                  <a:tcPr marL="188596" marR="188596" marT="142130" marB="9429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Uncategorized</a:t>
                      </a:r>
                    </a:p>
                  </a:txBody>
                  <a:tcPr marL="188596" marR="188596" marT="142130" marB="9429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663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1002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194AEDE-F25F-43E6-A2C4-7FFF4107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93C08-EF4C-422B-A728-6C717C47D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E825BC6-56A8-46DE-8037-A9A577624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1A9ECF-F1F0-1CCB-AF93-4D4F6F33BC92}"/>
              </a:ext>
            </a:extLst>
          </p:cNvPr>
          <p:cNvSpPr txBox="1"/>
          <p:nvPr/>
        </p:nvSpPr>
        <p:spPr>
          <a:xfrm>
            <a:off x="841248" y="2096199"/>
            <a:ext cx="3480354" cy="3747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🔹  Challenges &amp; Solutions</a:t>
            </a:r>
          </a:p>
          <a:p>
            <a:pPr indent="-22860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Unclassified Cities →</a:t>
            </a:r>
            <a:r>
              <a:rPr lang="en-US" dirty="0"/>
              <a:t> Enforce dropdowns or validation</a:t>
            </a:r>
          </a:p>
          <a:p>
            <a:pPr indent="-22860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Missing Contact Attempts →</a:t>
            </a:r>
            <a:r>
              <a:rPr lang="en-US" dirty="0"/>
              <a:t> Retain full communication logs</a:t>
            </a:r>
          </a:p>
          <a:p>
            <a:pPr indent="-22860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Overloaded Dashboard →</a:t>
            </a:r>
            <a:r>
              <a:rPr lang="en-US" dirty="0"/>
              <a:t> Separate views per topic (sales, status, agents)</a:t>
            </a:r>
          </a:p>
        </p:txBody>
      </p:sp>
      <p:pic>
        <p:nvPicPr>
          <p:cNvPr id="7" name="Graphic 6" descr="Warning">
            <a:extLst>
              <a:ext uri="{FF2B5EF4-FFF2-40B4-BE49-F238E27FC236}">
                <a16:creationId xmlns:a16="http://schemas.microsoft.com/office/drawing/2014/main" id="{C93A2102-C676-CC06-6EEB-CAE1277EA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07508" y="2263662"/>
            <a:ext cx="3445892" cy="3445892"/>
          </a:xfrm>
          <a:prstGeom prst="rect">
            <a:avLst/>
          </a:prstGeom>
        </p:spPr>
      </p:pic>
      <p:cxnSp>
        <p:nvCxnSpPr>
          <p:cNvPr id="18" name="Main Horizontal Connector">
            <a:extLst>
              <a:ext uri="{FF2B5EF4-FFF2-40B4-BE49-F238E27FC236}">
                <a16:creationId xmlns:a16="http://schemas.microsoft.com/office/drawing/2014/main" id="{85F2753B-199B-4FF0-838F-41E8D058E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Main Frame">
            <a:extLst>
              <a:ext uri="{FF2B5EF4-FFF2-40B4-BE49-F238E27FC236}">
                <a16:creationId xmlns:a16="http://schemas.microsoft.com/office/drawing/2014/main" id="{8B3D301E-EEB6-4474-BFB1-FCD7A1F3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C497C19-989F-45AC-8DFC-261F364C6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6300" y="1916952"/>
            <a:ext cx="0" cy="41304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9060AD3-5768-4FC8-8FD9-0580733F1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1916952"/>
            <a:ext cx="103809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644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194AEDE-F25F-43E6-A2C4-7FFF4107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93C08-EF4C-422B-A728-6C717C47D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E825BC6-56A8-46DE-8037-A9A577624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E16A06-30BF-CCF4-F45F-7103974685A3}"/>
              </a:ext>
            </a:extLst>
          </p:cNvPr>
          <p:cNvSpPr txBox="1"/>
          <p:nvPr/>
        </p:nvSpPr>
        <p:spPr>
          <a:xfrm>
            <a:off x="841248" y="2096199"/>
            <a:ext cx="3480354" cy="3747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🔹 Final Insights</a:t>
            </a:r>
          </a:p>
          <a:p>
            <a:pPr indent="-22860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High rejection for some products needs marketing re-evaluation</a:t>
            </a:r>
          </a:p>
          <a:p>
            <a:pPr indent="-22860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Peak performance hours identified – can boost shift planning</a:t>
            </a:r>
          </a:p>
          <a:p>
            <a:pPr indent="-22860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Better-trained agents = higher approval success</a:t>
            </a:r>
          </a:p>
        </p:txBody>
      </p:sp>
      <p:pic>
        <p:nvPicPr>
          <p:cNvPr id="7" name="Graphic 6" descr="Gauge">
            <a:extLst>
              <a:ext uri="{FF2B5EF4-FFF2-40B4-BE49-F238E27FC236}">
                <a16:creationId xmlns:a16="http://schemas.microsoft.com/office/drawing/2014/main" id="{BA42279E-079D-3B2F-83E0-DF4D53912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07508" y="2263662"/>
            <a:ext cx="3445892" cy="3445892"/>
          </a:xfrm>
          <a:prstGeom prst="rect">
            <a:avLst/>
          </a:prstGeom>
        </p:spPr>
      </p:pic>
      <p:cxnSp>
        <p:nvCxnSpPr>
          <p:cNvPr id="18" name="Main Horizontal Connector">
            <a:extLst>
              <a:ext uri="{FF2B5EF4-FFF2-40B4-BE49-F238E27FC236}">
                <a16:creationId xmlns:a16="http://schemas.microsoft.com/office/drawing/2014/main" id="{85F2753B-199B-4FF0-838F-41E8D058E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Main Frame">
            <a:extLst>
              <a:ext uri="{FF2B5EF4-FFF2-40B4-BE49-F238E27FC236}">
                <a16:creationId xmlns:a16="http://schemas.microsoft.com/office/drawing/2014/main" id="{8B3D301E-EEB6-4474-BFB1-FCD7A1F3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C497C19-989F-45AC-8DFC-261F364C6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6300" y="1916952"/>
            <a:ext cx="0" cy="41304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9060AD3-5768-4FC8-8FD9-0580733F1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1916952"/>
            <a:ext cx="103809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641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194AEDE-F25F-43E6-A2C4-7FFF4107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793C08-EF4C-422B-A728-6C717C47D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825BC6-56A8-46DE-8037-A9A577624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ain Frame">
            <a:extLst>
              <a:ext uri="{FF2B5EF4-FFF2-40B4-BE49-F238E27FC236}">
                <a16:creationId xmlns:a16="http://schemas.microsoft.com/office/drawing/2014/main" id="{8B3D301E-EEB6-4474-BFB1-FCD7A1F3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42E753A-9EC8-4017-973A-6477BEF0A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2027271"/>
            <a:ext cx="103809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Main Horizontal Connector">
            <a:extLst>
              <a:ext uri="{FF2B5EF4-FFF2-40B4-BE49-F238E27FC236}">
                <a16:creationId xmlns:a16="http://schemas.microsoft.com/office/drawing/2014/main" id="{85F2753B-199B-4FF0-838F-41E8D058E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B97AA1C7-1E0C-147A-0BEB-F32BAB9E57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2274312"/>
              </p:ext>
            </p:extLst>
          </p:nvPr>
        </p:nvGraphicFramePr>
        <p:xfrm>
          <a:off x="841375" y="2362200"/>
          <a:ext cx="9488488" cy="334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5071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194AEDE-F25F-43E6-A2C4-7FFF4107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C793C08-EF4C-422B-A728-6C717C47D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825BC6-56A8-46DE-8037-A9A577624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A6DC4A-A1A0-B66D-518C-00804B901B75}"/>
              </a:ext>
            </a:extLst>
          </p:cNvPr>
          <p:cNvSpPr txBox="1"/>
          <p:nvPr/>
        </p:nvSpPr>
        <p:spPr>
          <a:xfrm>
            <a:off x="841248" y="2391995"/>
            <a:ext cx="5124226" cy="31747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About Me</a:t>
            </a:r>
          </a:p>
          <a:p>
            <a:pPr indent="-22860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Hasnaa Ahmed</a:t>
            </a:r>
            <a:br>
              <a:rPr lang="en-US" dirty="0"/>
            </a:br>
            <a:r>
              <a:rPr lang="en-US" dirty="0"/>
              <a:t>Data Analyst | Specializing in Business Insight Generation</a:t>
            </a:r>
            <a:br>
              <a:rPr lang="en-US" dirty="0"/>
            </a:br>
            <a:r>
              <a:rPr lang="en-US" b="1" dirty="0" err="1"/>
              <a:t>LinkedIn:</a:t>
            </a:r>
            <a:r>
              <a:rPr lang="en-US" b="1" dirty="0" err="1">
                <a:hlinkClick r:id="rId2"/>
              </a:rPr>
              <a:t>https</a:t>
            </a:r>
            <a:r>
              <a:rPr lang="en-US" b="1" dirty="0">
                <a:hlinkClick r:id="rId2"/>
              </a:rPr>
              <a:t>://www.linkedin.com/in/hasnaa-ahmed-5a648a310/ - </a:t>
            </a:r>
            <a:br>
              <a:rPr lang="en-US" dirty="0"/>
            </a:br>
            <a:r>
              <a:rPr lang="en-US" b="1" dirty="0"/>
              <a:t>GitHub: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github.com/</a:t>
            </a:r>
            <a:r>
              <a:rPr lang="en-US" dirty="0" err="1">
                <a:hlinkClick r:id="rId3"/>
              </a:rPr>
              <a:t>evehasnaa</a:t>
            </a:r>
            <a:endParaRPr lang="en-US" dirty="0"/>
          </a:p>
        </p:txBody>
      </p:sp>
      <p:pic>
        <p:nvPicPr>
          <p:cNvPr id="7" name="Graphic 6" descr="Laptop Secure">
            <a:extLst>
              <a:ext uri="{FF2B5EF4-FFF2-40B4-BE49-F238E27FC236}">
                <a16:creationId xmlns:a16="http://schemas.microsoft.com/office/drawing/2014/main" id="{DAFCDAD8-56CF-156D-8FA1-C6458D259C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96188" y="1388487"/>
            <a:ext cx="3602464" cy="3602464"/>
          </a:xfrm>
          <a:prstGeom prst="rect">
            <a:avLst/>
          </a:prstGeom>
        </p:spPr>
      </p:pic>
      <p:sp>
        <p:nvSpPr>
          <p:cNvPr id="37" name="Main Frame">
            <a:extLst>
              <a:ext uri="{FF2B5EF4-FFF2-40B4-BE49-F238E27FC236}">
                <a16:creationId xmlns:a16="http://schemas.microsoft.com/office/drawing/2014/main" id="{8B3D301E-EEB6-4474-BFB1-FCD7A1F3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A245249-2F4C-4F85-AB62-095DBE524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1911349"/>
            <a:ext cx="60807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Main Horizontal Connector">
            <a:extLst>
              <a:ext uri="{FF2B5EF4-FFF2-40B4-BE49-F238E27FC236}">
                <a16:creationId xmlns:a16="http://schemas.microsoft.com/office/drawing/2014/main" id="{85F2753B-199B-4FF0-838F-41E8D058E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5A7F9B4-2262-444F-8650-A1195AE98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48525" y="334928"/>
            <a:ext cx="0" cy="57125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326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ain Frame">
            <a:extLst>
              <a:ext uri="{FF2B5EF4-FFF2-40B4-BE49-F238E27FC236}">
                <a16:creationId xmlns:a16="http://schemas.microsoft.com/office/drawing/2014/main" id="{8B3D301E-EEB6-4474-BFB1-FCD7A1F3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66DA3-5591-D2E3-7FE1-9B7D974D2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10562"/>
            <a:ext cx="9228866" cy="1067783"/>
          </a:xfrm>
        </p:spPr>
        <p:txBody>
          <a:bodyPr>
            <a:normAutofit/>
          </a:bodyPr>
          <a:lstStyle/>
          <a:p>
            <a:r>
              <a:rPr lang="en-US" sz="2800" b="1" dirty="0"/>
              <a:t>Project Goal:</a:t>
            </a:r>
            <a:r>
              <a:rPr lang="en-US" sz="2800" dirty="0"/>
              <a:t> Analyze and improve call center performance and sales operations.</a:t>
            </a:r>
          </a:p>
        </p:txBody>
      </p:sp>
      <p:cxnSp>
        <p:nvCxnSpPr>
          <p:cNvPr id="14" name="Main Horizontal Connector">
            <a:extLst>
              <a:ext uri="{FF2B5EF4-FFF2-40B4-BE49-F238E27FC236}">
                <a16:creationId xmlns:a16="http://schemas.microsoft.com/office/drawing/2014/main" id="{85F2753B-199B-4FF0-838F-41E8D058E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B84BB832-C36A-FD2E-42E2-B99F8CB0E2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5601153"/>
              </p:ext>
            </p:extLst>
          </p:nvPr>
        </p:nvGraphicFramePr>
        <p:xfrm>
          <a:off x="841375" y="2141538"/>
          <a:ext cx="9228138" cy="3425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3056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3DA007D8-28B5-8DB0-02D3-864FF7F734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0925076"/>
              </p:ext>
            </p:extLst>
          </p:nvPr>
        </p:nvGraphicFramePr>
        <p:xfrm>
          <a:off x="781665" y="714729"/>
          <a:ext cx="9866670" cy="3785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0410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194AEDE-F25F-43E6-A2C4-7FFF4107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793C08-EF4C-422B-A728-6C717C47D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825BC6-56A8-46DE-8037-A9A577624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7880E9BB-6E08-4DDF-779C-A00631DFF6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353" r="29161"/>
          <a:stretch>
            <a:fillRect/>
          </a:stretch>
        </p:blipFill>
        <p:spPr>
          <a:xfrm>
            <a:off x="20" y="10"/>
            <a:ext cx="5210493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604150-DDAC-7177-4422-B163E6C96ADE}"/>
              </a:ext>
            </a:extLst>
          </p:cNvPr>
          <p:cNvSpPr txBox="1"/>
          <p:nvPr/>
        </p:nvSpPr>
        <p:spPr>
          <a:xfrm>
            <a:off x="5907024" y="2735229"/>
            <a:ext cx="4423224" cy="3108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Real Dashboard Views</a:t>
            </a:r>
          </a:p>
          <a:p>
            <a:pPr indent="-22860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Power BI Snapshots:</a:t>
            </a:r>
            <a:endParaRPr lang="en-US" dirty="0"/>
          </a:p>
          <a:p>
            <a:pPr indent="-22860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Sales Overview</a:t>
            </a:r>
          </a:p>
          <a:p>
            <a:pPr indent="-22860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Product Performance</a:t>
            </a:r>
          </a:p>
          <a:p>
            <a:pPr indent="-22860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Agent KPIs</a:t>
            </a:r>
          </a:p>
          <a:p>
            <a:pPr indent="-22860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City-Based Trends</a:t>
            </a:r>
          </a:p>
          <a:p>
            <a:pPr indent="-22860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Time/Hourly Breakdown</a:t>
            </a:r>
          </a:p>
        </p:txBody>
      </p:sp>
      <p:cxnSp>
        <p:nvCxnSpPr>
          <p:cNvPr id="17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Main Frame">
            <a:extLst>
              <a:ext uri="{FF2B5EF4-FFF2-40B4-BE49-F238E27FC236}">
                <a16:creationId xmlns:a16="http://schemas.microsoft.com/office/drawing/2014/main" id="{60B98957-D5C0-4FFC-8987-C5D8A06FD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60546" y="334928"/>
            <a:ext cx="6263710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B123B9E-16C1-47FC-BA6E-0B62BE4F2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62133" y="2400300"/>
            <a:ext cx="51865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Main Horizontal Connector">
            <a:extLst>
              <a:ext uri="{FF2B5EF4-FFF2-40B4-BE49-F238E27FC236}">
                <a16:creationId xmlns:a16="http://schemas.microsoft.com/office/drawing/2014/main" id="{51DA9589-40B0-4B65-A035-81057865F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60546" y="6047437"/>
            <a:ext cx="51881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001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A8BAC87-FB45-CA2B-74E2-95F7A19CA3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03" y="628857"/>
            <a:ext cx="10374193" cy="523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76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A163BDEF-71C8-19D7-FF93-DD9DEA314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10" y="477791"/>
            <a:ext cx="9760036" cy="560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226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F194AEDE-F25F-43E6-A2C4-7FFF4107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C793C08-EF4C-422B-A728-6C717C47D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E825BC6-56A8-46DE-8037-A9A577624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EE2F9F-D30E-33AF-5FFA-C8854317326F}"/>
              </a:ext>
            </a:extLst>
          </p:cNvPr>
          <p:cNvSpPr txBox="1"/>
          <p:nvPr/>
        </p:nvSpPr>
        <p:spPr>
          <a:xfrm>
            <a:off x="841248" y="2391995"/>
            <a:ext cx="3480355" cy="31747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🔹 Key Dashboard Views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Sales Insights</a:t>
            </a:r>
            <a:r>
              <a:rPr lang="en-US" sz="1700" dirty="0"/>
              <a:t> – Best/worst selling products, approval rates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City-Based Analysis</a:t>
            </a:r>
            <a:r>
              <a:rPr lang="en-US" sz="1700" dirty="0"/>
              <a:t> – Regional order patterns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Agent Performance</a:t>
            </a:r>
            <a:r>
              <a:rPr lang="en-US" sz="1700" dirty="0"/>
              <a:t> – Contact attempts, approvals per hour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Time Trends</a:t>
            </a:r>
            <a:r>
              <a:rPr lang="en-US" sz="1700" dirty="0"/>
              <a:t> – Hourly response insights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7F41D7C-4FA3-01DB-C683-B2BBF23E9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974" y="2617458"/>
            <a:ext cx="5393795" cy="2723866"/>
          </a:xfrm>
          <a:prstGeom prst="rect">
            <a:avLst/>
          </a:prstGeom>
        </p:spPr>
      </p:pic>
      <p:sp>
        <p:nvSpPr>
          <p:cNvPr id="32" name="Main Frame">
            <a:extLst>
              <a:ext uri="{FF2B5EF4-FFF2-40B4-BE49-F238E27FC236}">
                <a16:creationId xmlns:a16="http://schemas.microsoft.com/office/drawing/2014/main" id="{8B3D301E-EEB6-4474-BFB1-FCD7A1F3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Main Horizontal Connector">
            <a:extLst>
              <a:ext uri="{FF2B5EF4-FFF2-40B4-BE49-F238E27FC236}">
                <a16:creationId xmlns:a16="http://schemas.microsoft.com/office/drawing/2014/main" id="{85F2753B-199B-4FF0-838F-41E8D058E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A245249-2F4C-4F85-AB62-095DBE524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1911349"/>
            <a:ext cx="103809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2D08E46-4633-48DB-9AC2-D98F115E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6300" y="1905000"/>
            <a:ext cx="0" cy="41424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17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194AEDE-F25F-43E6-A2C4-7FFF4107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93C08-EF4C-422B-A728-6C717C47D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E825BC6-56A8-46DE-8037-A9A577624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44D67C63-FE7C-3849-39BF-4B2BE5185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744" y="1007616"/>
            <a:ext cx="4842769" cy="48427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C53656-19C7-2470-EBC3-962EFDC50CAF}"/>
              </a:ext>
            </a:extLst>
          </p:cNvPr>
          <p:cNvSpPr txBox="1"/>
          <p:nvPr/>
        </p:nvSpPr>
        <p:spPr>
          <a:xfrm>
            <a:off x="5907024" y="2735229"/>
            <a:ext cx="4423224" cy="3108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Product, City &amp; Agent Insights</a:t>
            </a:r>
          </a:p>
          <a:p>
            <a:pPr indent="-22860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🌍 Product Behavior by Region</a:t>
            </a:r>
          </a:p>
          <a:p>
            <a:pPr indent="-22860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📊 Rejection Rates by Product</a:t>
            </a:r>
          </a:p>
          <a:p>
            <a:pPr indent="-22860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⌚ Hourly Call Trends</a:t>
            </a:r>
          </a:p>
          <a:p>
            <a:pPr indent="-228600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💼 Agent Performance Metrics</a:t>
            </a:r>
          </a:p>
        </p:txBody>
      </p:sp>
      <p:cxnSp>
        <p:nvCxnSpPr>
          <p:cNvPr id="18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ain Frame">
            <a:extLst>
              <a:ext uri="{FF2B5EF4-FFF2-40B4-BE49-F238E27FC236}">
                <a16:creationId xmlns:a16="http://schemas.microsoft.com/office/drawing/2014/main" id="{60B98957-D5C0-4FFC-8987-C5D8A06FD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60546" y="334928"/>
            <a:ext cx="6263710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B123B9E-16C1-47FC-BA6E-0B62BE4F2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62133" y="2400300"/>
            <a:ext cx="51865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Main Horizontal Connector">
            <a:extLst>
              <a:ext uri="{FF2B5EF4-FFF2-40B4-BE49-F238E27FC236}">
                <a16:creationId xmlns:a16="http://schemas.microsoft.com/office/drawing/2014/main" id="{51DA9589-40B0-4B65-A035-81057865F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60546" y="6047437"/>
            <a:ext cx="51881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022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194AEDE-F25F-43E6-A2C4-7FFF4107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C793C08-EF4C-422B-A728-6C717C47D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E825BC6-56A8-46DE-8037-A9A577624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ain Frame">
            <a:extLst>
              <a:ext uri="{FF2B5EF4-FFF2-40B4-BE49-F238E27FC236}">
                <a16:creationId xmlns:a16="http://schemas.microsoft.com/office/drawing/2014/main" id="{8B3D301E-EEB6-4474-BFB1-FCD7A1F3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42E753A-9EC8-4017-973A-6477BEF0A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2027271"/>
            <a:ext cx="103809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Main Horizontal Connector">
            <a:extLst>
              <a:ext uri="{FF2B5EF4-FFF2-40B4-BE49-F238E27FC236}">
                <a16:creationId xmlns:a16="http://schemas.microsoft.com/office/drawing/2014/main" id="{85F2753B-199B-4FF0-838F-41E8D058E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extBox 2">
            <a:extLst>
              <a:ext uri="{FF2B5EF4-FFF2-40B4-BE49-F238E27FC236}">
                <a16:creationId xmlns:a16="http://schemas.microsoft.com/office/drawing/2014/main" id="{219DBB18-4AC9-E9A6-5B4D-7274122B1F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4220226"/>
              </p:ext>
            </p:extLst>
          </p:nvPr>
        </p:nvGraphicFramePr>
        <p:xfrm>
          <a:off x="841375" y="2362200"/>
          <a:ext cx="9488488" cy="334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1293614"/>
      </p:ext>
    </p:extLst>
  </p:cSld>
  <p:clrMapOvr>
    <a:masterClrMapping/>
  </p:clrMapOvr>
</p:sld>
</file>

<file path=ppt/theme/theme1.xml><?xml version="1.0" encoding="utf-8"?>
<a:theme xmlns:a="http://schemas.openxmlformats.org/drawingml/2006/main" name="MimeoVTI">
  <a:themeElements>
    <a:clrScheme name="Mimeo">
      <a:dk1>
        <a:sysClr val="windowText" lastClr="000000"/>
      </a:dk1>
      <a:lt1>
        <a:sysClr val="window" lastClr="FFFFFF"/>
      </a:lt1>
      <a:dk2>
        <a:srgbClr val="011E31"/>
      </a:dk2>
      <a:lt2>
        <a:srgbClr val="FDF3E6"/>
      </a:lt2>
      <a:accent1>
        <a:srgbClr val="005E9E"/>
      </a:accent1>
      <a:accent2>
        <a:srgbClr val="38998D"/>
      </a:accent2>
      <a:accent3>
        <a:srgbClr val="EF8683"/>
      </a:accent3>
      <a:accent4>
        <a:srgbClr val="F04E28"/>
      </a:accent4>
      <a:accent5>
        <a:srgbClr val="DD992C"/>
      </a:accent5>
      <a:accent6>
        <a:srgbClr val="136E65"/>
      </a:accent6>
      <a:hlink>
        <a:srgbClr val="38998D"/>
      </a:hlink>
      <a:folHlink>
        <a:srgbClr val="F04E28"/>
      </a:folHlink>
    </a:clrScheme>
    <a:fontScheme name="Custom 3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meoVTI" id="{63E3BFD8-7F9C-46D1-A4F3-04054403C108}" vid="{C505C190-EE38-45FD-8294-6454536D04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489</Words>
  <Application>Microsoft Office PowerPoint</Application>
  <PresentationFormat>Widescreen</PresentationFormat>
  <Paragraphs>70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Arial</vt:lpstr>
      <vt:lpstr>Elephant</vt:lpstr>
      <vt:lpstr>Univers Condensed</vt:lpstr>
      <vt:lpstr>MimeoVTI</vt:lpstr>
      <vt:lpstr>PowerPoint Presentation</vt:lpstr>
      <vt:lpstr>Project Goal: Analyze and improve call center performance and sales operations.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hasnaa ahmed</dc:creator>
  <cp:lastModifiedBy>hasnaa ahmed</cp:lastModifiedBy>
  <cp:revision>3</cp:revision>
  <dcterms:created xsi:type="dcterms:W3CDTF">2025-06-23T21:10:41Z</dcterms:created>
  <dcterms:modified xsi:type="dcterms:W3CDTF">2025-06-23T21:59:48Z</dcterms:modified>
</cp:coreProperties>
</file>