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0A80-8ED3-E911-8C45-E7FB6E59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8A195-448E-A5B6-F3D2-D60198ABE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2904-C228-B145-7FF0-C4BE792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CD2B-A0F9-1771-9D77-558BC58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1DC7-7950-228C-B052-D8507ED3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96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07D0-A385-3F61-B6AD-0CA03129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23878-8A06-7B60-A398-449F576B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1D657-3F38-FC9F-3B09-585FA874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82B3-BE02-A4D6-8E0A-018FF89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9F51B-CFB9-0A17-36E0-F55FFD78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8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DF51B-4963-14C4-3A88-69469C61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AAE5E-1DEB-5B4F-EC8D-ACD48FB3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9E98-6DC2-44D6-9919-AAF76FE4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AE24-8038-104F-986C-210D9E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2B67-432F-104F-7C12-C3F4D16A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4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804-2BAC-8670-4FB7-1398F122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11BC-A7E3-EF84-8D67-DBE70C58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23E37-801E-ED90-410D-1E7CAA68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5827-7BB9-E7C7-BC20-BF8C1183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15A5-AAC9-71EA-850B-7C184208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4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B4BC-3A55-C00D-CCE6-2A3844AD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29E2-0268-B246-08A2-4809846B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8C69-9DFA-1FF1-CD3F-E1CDE99F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0D34-16C5-D71E-3CF6-58ECF0A4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D565-BC99-D108-52DC-25F1639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67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98CA-F2A5-84BE-49EB-0695D8DC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41EF-E8CE-6AC1-198F-B1132414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ADA24-67C7-798A-52D6-2B42FB66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F2A83-F675-A0EF-4140-8D7E63F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B347C-136B-F6A0-BCD0-71CE0C12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455B5-BFA3-DBF0-D1A7-CF7BF5F3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35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96EF-5147-2030-9876-18013708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E69F-0DFC-9D43-7631-C6CA3AF27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F554F-098D-478D-7191-67E11265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E9DE2-DBD1-5A49-794D-9068AD014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9C46C-A4E0-A643-F8A3-5CF61B435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3CE4E-9426-C60C-A96A-343C1FD0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309BF-D44F-4AED-A92D-B9269AAD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7168F-F315-ECB1-1F7F-C1F352C0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8F99-D35F-7263-AD74-573D03F0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28E52-98A9-C57C-3F82-70943029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CB7D9-2110-F280-73D0-D2EE6A22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DD8EB-FE01-48F8-44A2-A7E417D5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4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B2E85-9D65-6DC0-948D-B5C00E92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D8E71-116B-17C7-A5A4-DA3417AC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AC591-97B7-2827-DB48-84BCA9E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97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DDCA-11BD-4584-48BC-9ECA5BC1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1DC1-6E9F-5356-B5A5-560E68A1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AAE7-3785-34BD-B87D-8FCA667D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F712A-97CB-2691-0972-4F69E408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ED100-2712-6913-AC7A-D3A05C86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3D62-8F73-61F4-861C-8F70C4B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11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8C1F-B126-4D45-36BA-D3C31816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E285A-3288-067D-CC59-27100D2E2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3F5F0-333E-AFCE-5BE1-961D90023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2329-5ACB-7D7E-9AD6-EAD6CD5A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04D86-9A52-9C7F-FAA6-A5407F6D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49CB-E900-812C-2BC3-9CDFE040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26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EBDF2-B057-0324-C29A-D9C6E483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8F90-19C8-8C6E-583C-A97D316D8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5435-4475-E7AF-2586-D276FC040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4BA5A-4E22-4255-A353-C221D12C0F20}" type="datetimeFigureOut">
              <a:rPr lang="en-CA" smtClean="0"/>
              <a:t>5/13/2025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2D89-5466-82D1-2734-5F24C6263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E6E0-15EB-4762-402E-ACBB3BE63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7AD68-526D-469F-9FB8-218D46E726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8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9563D283-BE7A-985B-663E-E0BF942D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676"/>
          <a:stretch/>
        </p:blipFill>
        <p:spPr>
          <a:xfrm>
            <a:off x="654180" y="3184881"/>
            <a:ext cx="3091863" cy="321591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A5F3904-D86E-7859-2324-B8309F689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94" y="506476"/>
            <a:ext cx="4534293" cy="5845047"/>
          </a:xfrm>
          <a:prstGeom prst="rect">
            <a:avLst/>
          </a:prstGeom>
        </p:spPr>
      </p:pic>
      <p:sp>
        <p:nvSpPr>
          <p:cNvPr id="58" name="Double Brace 57">
            <a:extLst>
              <a:ext uri="{FF2B5EF4-FFF2-40B4-BE49-F238E27FC236}">
                <a16:creationId xmlns:a16="http://schemas.microsoft.com/office/drawing/2014/main" id="{A753A1B3-2D57-5D43-00B8-389F6BAD406A}"/>
              </a:ext>
            </a:extLst>
          </p:cNvPr>
          <p:cNvSpPr/>
          <p:nvPr/>
        </p:nvSpPr>
        <p:spPr>
          <a:xfrm>
            <a:off x="3855526" y="762000"/>
            <a:ext cx="4545526" cy="324386"/>
          </a:xfrm>
          <a:prstGeom prst="bracePair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3E8E9B-7561-251E-DE5A-C6E9B4980A21}"/>
              </a:ext>
            </a:extLst>
          </p:cNvPr>
          <p:cNvSpPr txBox="1"/>
          <p:nvPr/>
        </p:nvSpPr>
        <p:spPr>
          <a:xfrm>
            <a:off x="8401050" y="823140"/>
            <a:ext cx="9858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Highlight Cards ①</a:t>
            </a:r>
            <a:endParaRPr lang="en-CA" dirty="0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E0C50E90-74A6-71D1-B0AE-D455CE486E83}"/>
              </a:ext>
            </a:extLst>
          </p:cNvPr>
          <p:cNvSpPr/>
          <p:nvPr/>
        </p:nvSpPr>
        <p:spPr>
          <a:xfrm>
            <a:off x="3855526" y="1114961"/>
            <a:ext cx="54487" cy="184666"/>
          </a:xfrm>
          <a:prstGeom prst="leftBrac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CD664F-1F8C-C39C-9E48-DDD7C90D5253}"/>
              </a:ext>
            </a:extLst>
          </p:cNvPr>
          <p:cNvSpPr txBox="1"/>
          <p:nvPr/>
        </p:nvSpPr>
        <p:spPr>
          <a:xfrm>
            <a:off x="3295932" y="1097549"/>
            <a:ext cx="5868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Period ②</a:t>
            </a:r>
            <a:endParaRPr lang="en-CA" dirty="0"/>
          </a:p>
        </p:txBody>
      </p:sp>
      <p:sp>
        <p:nvSpPr>
          <p:cNvPr id="64" name="Double Brace 63">
            <a:extLst>
              <a:ext uri="{FF2B5EF4-FFF2-40B4-BE49-F238E27FC236}">
                <a16:creationId xmlns:a16="http://schemas.microsoft.com/office/drawing/2014/main" id="{1E974D99-1115-ABDA-5D62-20334DB89EE8}"/>
              </a:ext>
            </a:extLst>
          </p:cNvPr>
          <p:cNvSpPr/>
          <p:nvPr/>
        </p:nvSpPr>
        <p:spPr>
          <a:xfrm>
            <a:off x="3855525" y="552986"/>
            <a:ext cx="4531235" cy="209014"/>
          </a:xfrm>
          <a:prstGeom prst="bracePair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7BC55-5033-B021-7DF9-889A721E9652}"/>
              </a:ext>
            </a:extLst>
          </p:cNvPr>
          <p:cNvSpPr txBox="1"/>
          <p:nvPr/>
        </p:nvSpPr>
        <p:spPr>
          <a:xfrm>
            <a:off x="2166937" y="549771"/>
            <a:ext cx="16885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Title, Disclaimer, Definition Button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3625CE5-0279-B047-2C2C-EF81D5C6504B}"/>
              </a:ext>
            </a:extLst>
          </p:cNvPr>
          <p:cNvSpPr/>
          <p:nvPr/>
        </p:nvSpPr>
        <p:spPr>
          <a:xfrm>
            <a:off x="8350767" y="1114961"/>
            <a:ext cx="50282" cy="180439"/>
          </a:xfrm>
          <a:prstGeom prst="rightBrac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4E6668-72EF-6887-D00D-51A93F0C91EC}"/>
              </a:ext>
            </a:extLst>
          </p:cNvPr>
          <p:cNvSpPr txBox="1"/>
          <p:nvPr/>
        </p:nvSpPr>
        <p:spPr>
          <a:xfrm>
            <a:off x="8401048" y="1097458"/>
            <a:ext cx="7429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/>
              <a:t>Toggle ③ x 2</a:t>
            </a:r>
            <a:endParaRPr lang="en-CA" dirty="0"/>
          </a:p>
        </p:txBody>
      </p:sp>
      <p:sp>
        <p:nvSpPr>
          <p:cNvPr id="74" name="Callout: Line 73">
            <a:extLst>
              <a:ext uri="{FF2B5EF4-FFF2-40B4-BE49-F238E27FC236}">
                <a16:creationId xmlns:a16="http://schemas.microsoft.com/office/drawing/2014/main" id="{D3E97E4A-1CFC-23EC-685E-79D2D1A43F51}"/>
              </a:ext>
            </a:extLst>
          </p:cNvPr>
          <p:cNvSpPr/>
          <p:nvPr/>
        </p:nvSpPr>
        <p:spPr>
          <a:xfrm>
            <a:off x="8550103" y="1815159"/>
            <a:ext cx="811729" cy="509412"/>
          </a:xfrm>
          <a:prstGeom prst="borderCallout1">
            <a:avLst>
              <a:gd name="adj1" fmla="val -8143"/>
              <a:gd name="adj2" fmla="val -3640"/>
              <a:gd name="adj3" fmla="val -48847"/>
              <a:gd name="adj4" fmla="val -34524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Definition-Interpretation Tooltip ④</a:t>
            </a:r>
          </a:p>
        </p:txBody>
      </p:sp>
      <p:sp>
        <p:nvSpPr>
          <p:cNvPr id="77" name="Callout: Line 76">
            <a:extLst>
              <a:ext uri="{FF2B5EF4-FFF2-40B4-BE49-F238E27FC236}">
                <a16:creationId xmlns:a16="http://schemas.microsoft.com/office/drawing/2014/main" id="{25EC57E7-D18C-E2F5-4335-F78072F6F156}"/>
              </a:ext>
            </a:extLst>
          </p:cNvPr>
          <p:cNvSpPr/>
          <p:nvPr/>
        </p:nvSpPr>
        <p:spPr>
          <a:xfrm>
            <a:off x="2801659" y="1613499"/>
            <a:ext cx="918991" cy="378565"/>
          </a:xfrm>
          <a:prstGeom prst="borderCallout1">
            <a:avLst>
              <a:gd name="adj1" fmla="val -3869"/>
              <a:gd name="adj2" fmla="val 102619"/>
              <a:gd name="adj3" fmla="val -29100"/>
              <a:gd name="adj4" fmla="val 123870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Bookmarks-linked Button 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19B8EB-F0F6-13B7-29D9-E4A3610718A0}"/>
              </a:ext>
            </a:extLst>
          </p:cNvPr>
          <p:cNvSpPr txBox="1"/>
          <p:nvPr/>
        </p:nvSpPr>
        <p:spPr>
          <a:xfrm>
            <a:off x="2296953" y="2128322"/>
            <a:ext cx="1609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Customized Data Label Value ⑥</a:t>
            </a:r>
            <a:endParaRPr lang="en-CA" sz="800" dirty="0"/>
          </a:p>
        </p:txBody>
      </p:sp>
      <p:sp>
        <p:nvSpPr>
          <p:cNvPr id="87" name="Double Brace 86">
            <a:extLst>
              <a:ext uri="{FF2B5EF4-FFF2-40B4-BE49-F238E27FC236}">
                <a16:creationId xmlns:a16="http://schemas.microsoft.com/office/drawing/2014/main" id="{C4AE1C88-86B6-48FA-0F89-D9DBBDFA4A22}"/>
              </a:ext>
            </a:extLst>
          </p:cNvPr>
          <p:cNvSpPr/>
          <p:nvPr/>
        </p:nvSpPr>
        <p:spPr>
          <a:xfrm>
            <a:off x="3855524" y="2076450"/>
            <a:ext cx="1178439" cy="319874"/>
          </a:xfrm>
          <a:prstGeom prst="bracePair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F90FED5-3A80-14F0-D315-916D538F2348}"/>
              </a:ext>
            </a:extLst>
          </p:cNvPr>
          <p:cNvCxnSpPr>
            <a:cxnSpLocks/>
          </p:cNvCxnSpPr>
          <p:nvPr/>
        </p:nvCxnSpPr>
        <p:spPr>
          <a:xfrm flipV="1">
            <a:off x="8258175" y="2343766"/>
            <a:ext cx="273075" cy="28037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86AB61C2-D5ED-E255-E0D4-1C80F91B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889" y="1802782"/>
            <a:ext cx="1808332" cy="145476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47575A5-0A3B-27A0-F9C8-692D588F8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767" y="5130014"/>
            <a:ext cx="3330229" cy="815411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2A7EDFC-92BD-DADD-CD27-B6B96DF0745A}"/>
              </a:ext>
            </a:extLst>
          </p:cNvPr>
          <p:cNvCxnSpPr>
            <a:cxnSpLocks/>
          </p:cNvCxnSpPr>
          <p:nvPr/>
        </p:nvCxnSpPr>
        <p:spPr>
          <a:xfrm flipV="1">
            <a:off x="8258175" y="5537719"/>
            <a:ext cx="214807" cy="22282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7747760-284B-33B7-3AAA-4A3F10BA6FBB}"/>
              </a:ext>
            </a:extLst>
          </p:cNvPr>
          <p:cNvSpPr txBox="1"/>
          <p:nvPr/>
        </p:nvSpPr>
        <p:spPr>
          <a:xfrm>
            <a:off x="8444195" y="4910467"/>
            <a:ext cx="899545" cy="21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Drill Through ⑦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7FCC00-27F1-F680-D73B-B1C27DC33813}"/>
              </a:ext>
            </a:extLst>
          </p:cNvPr>
          <p:cNvSpPr/>
          <p:nvPr/>
        </p:nvSpPr>
        <p:spPr>
          <a:xfrm>
            <a:off x="3807706" y="506476"/>
            <a:ext cx="4636488" cy="589432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6DAED36-1ABB-3C0A-D4B8-5EC93989356D}"/>
              </a:ext>
            </a:extLst>
          </p:cNvPr>
          <p:cNvGrpSpPr/>
          <p:nvPr/>
        </p:nvGrpSpPr>
        <p:grpSpPr>
          <a:xfrm>
            <a:off x="2278570" y="2902929"/>
            <a:ext cx="1516607" cy="219547"/>
            <a:chOff x="2294026" y="4152735"/>
            <a:chExt cx="1516607" cy="21954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8546CAB-3407-D809-C6CE-1584EAA8CDAB}"/>
                </a:ext>
              </a:extLst>
            </p:cNvPr>
            <p:cNvSpPr txBox="1"/>
            <p:nvPr/>
          </p:nvSpPr>
          <p:spPr>
            <a:xfrm>
              <a:off x="2294026" y="4152735"/>
              <a:ext cx="1516607" cy="219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CA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Role-Level-Security (RLS) ⑧ 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A4E4E0F-4029-7D9F-EB57-1FCF0310A3AE}"/>
                </a:ext>
              </a:extLst>
            </p:cNvPr>
            <p:cNvCxnSpPr/>
            <p:nvPr/>
          </p:nvCxnSpPr>
          <p:spPr>
            <a:xfrm>
              <a:off x="3637128" y="4262508"/>
              <a:ext cx="170578" cy="0"/>
            </a:xfrm>
            <a:prstGeom prst="line">
              <a:avLst/>
            </a:prstGeom>
            <a:ln w="63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23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BC Healthcare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Evelyn [FH]</dc:creator>
  <cp:lastModifiedBy>Liu, Evelyn [FH]</cp:lastModifiedBy>
  <cp:revision>1</cp:revision>
  <dcterms:created xsi:type="dcterms:W3CDTF">2025-05-13T22:32:34Z</dcterms:created>
  <dcterms:modified xsi:type="dcterms:W3CDTF">2025-05-13T23:42:59Z</dcterms:modified>
</cp:coreProperties>
</file>