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098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78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5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1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2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5353-29CC-4B13-98C2-0EFDCF7A52BD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EC833E5-4AE9-4ECC-9154-69B8D072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 err="1" smtClean="0">
                <a:cs typeface="Guttman Haim-Condensed" panose="02010401010101010101" pitchFamily="2" charset="-79"/>
              </a:rPr>
              <a:t>calculight</a:t>
            </a:r>
            <a:endParaRPr lang="en-US" sz="13800" dirty="0">
              <a:cs typeface="Guttman Haim-Condensed" panose="02010401010101010101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33" y="2882537"/>
            <a:ext cx="5460274" cy="3701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23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543" y="693509"/>
            <a:ext cx="10515600" cy="5557475"/>
          </a:xfrm>
        </p:spPr>
        <p:txBody>
          <a:bodyPr>
            <a:normAutofit/>
          </a:bodyPr>
          <a:lstStyle/>
          <a:p>
            <a:pPr algn="r"/>
            <a:endParaRPr lang="he-IL" dirty="0" smtClean="0"/>
          </a:p>
          <a:p>
            <a:pPr marL="0" indent="0" algn="r" rtl="1">
              <a:buNone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שלום,</a:t>
            </a:r>
          </a:p>
          <a:p>
            <a:pPr marL="0" indent="0" algn="r" rtl="1">
              <a:buNone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שמי יורם,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>
              <a:buNone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לצערי אני נמנה על רשימת האנשים ה"רחבים"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במשך השנים אני מנסה דיאטה אחר דיאטה ללא הצלחה כלל.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לאחרונה הבנתי כי אחד המוקשים שלי הוא הקושי והסרבול הכרוך בחישוב הקלוריות על כל נגיסה וטעימה.</a:t>
            </a:r>
          </a:p>
          <a:p>
            <a:pPr marL="0" indent="0" algn="r">
              <a:buNone/>
            </a:pP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מעבר לפן המתמטי, שלא חזק אצלי במיוחד, מטריד אותי מאד לאחוז ראש ולזכור כל הזמן "כמה אכלתי?" "כמה עוד נשאר לי?".</a:t>
            </a:r>
          </a:p>
          <a:p>
            <a:pPr marL="0" indent="0" algn="r">
              <a:buNone/>
            </a:pP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בנוסף לכך, גם כשאני מתעקש לאכול לפי הכללים אני ניתקל בקושי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להרכיב ארוחה מאוזנת הכוללת את כל אבות המזון שלא עולה </a:t>
            </a:r>
            <a: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 smtClean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על סך הקלוריות הרצויות.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3472246"/>
            <a:ext cx="3167743" cy="299397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20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13" y="188681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6600" dirty="0"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ההצעה שלנו:  </a:t>
            </a:r>
            <a:r>
              <a:rPr lang="en-US" sz="9600" dirty="0" err="1">
                <a:cs typeface="Guttman Haim-Condensed" panose="02010401010101010101" pitchFamily="2" charset="-79"/>
              </a:rPr>
              <a:t>calculight</a:t>
            </a:r>
            <a:endParaRPr lang="en-US" sz="6600" dirty="0">
              <a:latin typeface="Guttman-Aharoni" panose="02010701010101010101" pitchFamily="2" charset="-79"/>
              <a:ea typeface="+mn-ea"/>
              <a:cs typeface="Guttman-Aharoni" panose="02010701010101010101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948" y="2642856"/>
            <a:ext cx="8915400" cy="3777622"/>
          </a:xfrm>
        </p:spPr>
        <p:txBody>
          <a:bodyPr>
            <a:noAutofit/>
          </a:bodyPr>
          <a:lstStyle/>
          <a:p>
            <a:pPr algn="r" rtl="1"/>
            <a:r>
              <a:rPr lang="he-IL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בעזרתינו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תוכלו לחשב את הקלוריות המותרות לכם והנותרות לכם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בצורה פשוטה ונוחה. </a:t>
            </a:r>
            <a:r>
              <a:rPr lang="en-US" sz="20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calculight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יזכור בעבורכם כמה אכלתם ויחשב לכם כמה עוד נשאר לכם מתוך הקצובה היומית בהתאם לדיאטה שבחרתם.</a:t>
            </a:r>
          </a:p>
          <a:p>
            <a:pPr algn="r" rtl="1"/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calculight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גם תציע לכם תפריטים שונים ומגוונים, מאוזנים תזונתית, מותאמים ליתרת הקלוריות ומתאימים לסוג הארוחה שלכם: ארוחת בוקר,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נשנוש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, ארוחת ביניים, ארוחה עיקרית ועוד.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en-US" sz="2000" dirty="0" err="1">
                <a:latin typeface="Gisha" panose="020B0502040204020203" pitchFamily="34" charset="-79"/>
                <a:cs typeface="Gisha" panose="020B0502040204020203" pitchFamily="34" charset="-79"/>
              </a:rPr>
              <a:t>calculight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יעקוב אחריכם </a:t>
            </a:r>
            <a:r>
              <a:rPr lang="he-IL" sz="2000" dirty="0" smtClean="0">
                <a:latin typeface="Gisha" panose="020B0502040204020203" pitchFamily="34" charset="-79"/>
                <a:cs typeface="Gisha" panose="020B0502040204020203" pitchFamily="34" charset="-79"/>
              </a:rPr>
              <a:t>וייתן 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לכם תזכורות, התראות, ובונוסים בהתאם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למצבכם הקלורי.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כל מה שנדרש מכם הוא: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לעדכן מה אכלתם וכמה!!!</a:t>
            </a:r>
            <a:endParaRPr lang="en-US" sz="2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/>
            <a:r>
              <a:rPr lang="he-IL" sz="2000" dirty="0" smtClean="0"/>
              <a:t>בתאבון...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44" y="4328161"/>
            <a:ext cx="3826465" cy="238614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624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3916">
            <a:off x="1013906" y="67513"/>
            <a:ext cx="2941004" cy="29410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88" y="64996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אז איך זה עובד?</a:t>
            </a:r>
          </a:p>
          <a:p>
            <a:pPr marL="0" indent="0" algn="r">
              <a:buNone/>
            </a:pP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0" indent="0" algn="r">
              <a:buNone/>
            </a:pP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המשתמש מעדכן את האפליקציה עבור כל מאכל שאוכל:</a:t>
            </a:r>
            <a: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באיזה מאכל מדובר וכמה אכל ממנו.</a:t>
            </a:r>
            <a: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26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>
              <a:buNone/>
            </a:pP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בפעם הראשונה בו מעדכנים על מאכל מסוים </a:t>
            </a:r>
            <a:r>
              <a:rPr lang="he-IL" sz="2600" dirty="0" smtClean="0">
                <a:latin typeface="Gisha" panose="020B0502040204020203" pitchFamily="34" charset="-79"/>
                <a:cs typeface="Gisha" panose="020B0502040204020203" pitchFamily="34" charset="-79"/>
              </a:rPr>
              <a:t>יידרש </a:t>
            </a: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מהמשתמש </a:t>
            </a:r>
            <a: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להזין את ערכו הקלורי ל-100 גרם.</a:t>
            </a:r>
            <a: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מכאן ואילך המאכל יהיה מוכר לאפליקציה וכך כל צריכה נוספת של המאכל </a:t>
            </a:r>
            <a: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  <a:t/>
            </a:r>
            <a:br>
              <a:rPr lang="en-US" sz="2600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2600" dirty="0">
                <a:latin typeface="Gisha" panose="020B0502040204020203" pitchFamily="34" charset="-79"/>
                <a:cs typeface="Gisha" panose="020B0502040204020203" pitchFamily="34" charset="-79"/>
              </a:rPr>
              <a:t>תדרוש כמות בלבד.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69" y="4014653"/>
            <a:ext cx="3744685" cy="25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42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Gisha</vt:lpstr>
      <vt:lpstr>Guttman Haim-Condensed</vt:lpstr>
      <vt:lpstr>Guttman-Aharoni</vt:lpstr>
      <vt:lpstr>Wingdings 3</vt:lpstr>
      <vt:lpstr>Wisp</vt:lpstr>
      <vt:lpstr>calculight</vt:lpstr>
      <vt:lpstr>PowerPoint Presentation</vt:lpstr>
      <vt:lpstr>ההצעה שלנו:  calculight</vt:lpstr>
      <vt:lpstr>PowerPoint Presentation</vt:lpstr>
    </vt:vector>
  </TitlesOfParts>
  <Company>JCE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Tmura</dc:creator>
  <cp:lastModifiedBy>Lopiansky, Chavy</cp:lastModifiedBy>
  <cp:revision>12</cp:revision>
  <dcterms:created xsi:type="dcterms:W3CDTF">2016-02-29T12:27:08Z</dcterms:created>
  <dcterms:modified xsi:type="dcterms:W3CDTF">2016-07-20T12:48:56Z</dcterms:modified>
</cp:coreProperties>
</file>