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220" d="100"/>
          <a:sy n="220" d="100"/>
        </p:scale>
        <p:origin x="-19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0E38-C558-42F1-94BC-9821F3F13FA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446E-A3C5-4060-B15A-35CAEE9C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0E38-C558-42F1-94BC-9821F3F13FA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446E-A3C5-4060-B15A-35CAEE9C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3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0E38-C558-42F1-94BC-9821F3F13FA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446E-A3C5-4060-B15A-35CAEE9C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5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0E38-C558-42F1-94BC-9821F3F13FA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446E-A3C5-4060-B15A-35CAEE9C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0E38-C558-42F1-94BC-9821F3F13FA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446E-A3C5-4060-B15A-35CAEE9C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0E38-C558-42F1-94BC-9821F3F13FA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446E-A3C5-4060-B15A-35CAEE9C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0E38-C558-42F1-94BC-9821F3F13FA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446E-A3C5-4060-B15A-35CAEE9C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0E38-C558-42F1-94BC-9821F3F13FA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446E-A3C5-4060-B15A-35CAEE9C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5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0E38-C558-42F1-94BC-9821F3F13FA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446E-A3C5-4060-B15A-35CAEE9C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1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0E38-C558-42F1-94BC-9821F3F13FA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446E-A3C5-4060-B15A-35CAEE9C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5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0E38-C558-42F1-94BC-9821F3F13FA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446E-A3C5-4060-B15A-35CAEE9C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2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0E38-C558-42F1-94BC-9821F3F13FA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446E-A3C5-4060-B15A-35CAEE9C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8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895167" y="1076632"/>
            <a:ext cx="405581" cy="40558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64309" y="1076632"/>
            <a:ext cx="405581" cy="40558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33451" y="1076631"/>
            <a:ext cx="405581" cy="40558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2593" y="1076631"/>
            <a:ext cx="405581" cy="40558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64308" y="2372030"/>
            <a:ext cx="405581" cy="405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33450" y="2372031"/>
            <a:ext cx="405581" cy="405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00748" y="3490447"/>
            <a:ext cx="405581" cy="40558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97012" y="3490447"/>
            <a:ext cx="405581" cy="40558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00747" y="1540664"/>
            <a:ext cx="891186" cy="831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67098" y="1625738"/>
            <a:ext cx="0" cy="646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61982" y="1647108"/>
            <a:ext cx="0" cy="646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691054" y="1540664"/>
            <a:ext cx="847079" cy="738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14232" y="1482212"/>
            <a:ext cx="2095501" cy="975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90884" y="1625738"/>
            <a:ext cx="847079" cy="738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85275" y="1540664"/>
            <a:ext cx="2173986" cy="831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5959" y="1582451"/>
            <a:ext cx="1047644" cy="731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710524" y="2836062"/>
            <a:ext cx="553784" cy="604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808881" y="2777611"/>
            <a:ext cx="1824569" cy="831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625372" y="2863640"/>
            <a:ext cx="1887111" cy="745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039031" y="2810524"/>
            <a:ext cx="557981" cy="586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15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895167" y="1076632"/>
            <a:ext cx="405581" cy="40558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64309" y="1076632"/>
            <a:ext cx="405581" cy="40558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33451" y="1076631"/>
            <a:ext cx="405581" cy="40558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02593" y="1076631"/>
            <a:ext cx="405581" cy="40558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911802" y="2404943"/>
            <a:ext cx="405581" cy="405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00747" y="1540664"/>
            <a:ext cx="1522700" cy="9470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63471" y="1577788"/>
            <a:ext cx="425823" cy="794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40306" y="1577788"/>
            <a:ext cx="497541" cy="794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383741" y="1482212"/>
            <a:ext cx="1525993" cy="1063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078941" y="2913618"/>
            <a:ext cx="35651" cy="416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9799" y="1091337"/>
            <a:ext cx="461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n1                      n2                     n3                      n4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34135" y="1748140"/>
            <a:ext cx="461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/>
              <a:t>w</a:t>
            </a:r>
            <a:r>
              <a:rPr lang="en-US" dirty="0" smtClean="0"/>
              <a:t>1             w2                  w3          </a:t>
            </a:r>
            <a:r>
              <a:rPr lang="en-US" dirty="0"/>
              <a:t>w</a:t>
            </a:r>
            <a:r>
              <a:rPr lang="en-US" dirty="0" smtClean="0"/>
              <a:t>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840566" y="2726030"/>
                <a:ext cx="4612341" cy="61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566" y="2726030"/>
                <a:ext cx="4612341" cy="6121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08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2</cp:revision>
  <dcterms:created xsi:type="dcterms:W3CDTF">2015-08-25T13:22:48Z</dcterms:created>
  <dcterms:modified xsi:type="dcterms:W3CDTF">2015-08-25T13:36:53Z</dcterms:modified>
</cp:coreProperties>
</file>