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70" r:id="rId11"/>
    <p:sldId id="267" r:id="rId12"/>
    <p:sldId id="268" r:id="rId13"/>
    <p:sldId id="271" r:id="rId14"/>
    <p:sldId id="273" r:id="rId15"/>
    <p:sldId id="275" r:id="rId16"/>
    <p:sldId id="274" r:id="rId17"/>
    <p:sldId id="269" r:id="rId18"/>
    <p:sldId id="272" r:id="rId19"/>
    <p:sldId id="276" r:id="rId20"/>
    <p:sldId id="277" r:id="rId21"/>
    <p:sldId id="284" r:id="rId22"/>
    <p:sldId id="279" r:id="rId23"/>
    <p:sldId id="280" r:id="rId24"/>
    <p:sldId id="285" r:id="rId25"/>
    <p:sldId id="281" r:id="rId26"/>
    <p:sldId id="278" r:id="rId27"/>
    <p:sldId id="266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DAC7"/>
    <a:srgbClr val="79F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37" autoAdjust="0"/>
  </p:normalViewPr>
  <p:slideViewPr>
    <p:cSldViewPr>
      <p:cViewPr>
        <p:scale>
          <a:sx n="70" d="100"/>
          <a:sy n="70" d="100"/>
        </p:scale>
        <p:origin x="-47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51AD9-8B89-4CA1-B861-F204AD88C38C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759D6-C453-494A-999C-CB3CA0A5B1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16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35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79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0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79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79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7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2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2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6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95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95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950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8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759D6-C453-494A-999C-CB3CA0A5B1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11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8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87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0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68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52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8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71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67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74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3826-B1DB-4834-BCC5-43A5A78D15AF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0024C-3349-4C89-AC4F-1834E7D6F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03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02631"/>
          </a:xfrm>
          <a:solidFill>
            <a:srgbClr val="3ADAC7"/>
          </a:solidFill>
        </p:spPr>
        <p:txBody>
          <a:bodyPr/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Data science with F#:</a:t>
            </a:r>
            <a:br>
              <a:rPr lang="en-GB" b="1" dirty="0" smtClean="0">
                <a:latin typeface="Arial" pitchFamily="34" charset="0"/>
                <a:cs typeface="Arial" pitchFamily="34" charset="0"/>
              </a:rPr>
            </a:br>
            <a:r>
              <a:rPr lang="en-GB" b="1" dirty="0" smtClean="0">
                <a:latin typeface="Arial" pitchFamily="34" charset="0"/>
                <a:cs typeface="Arial" pitchFamily="34" charset="0"/>
              </a:rPr>
              <a:t>Analysing social networks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r>
              <a:rPr lang="en-US" dirty="0" err="1" smtClean="0"/>
              <a:t>Evelina</a:t>
            </a:r>
            <a:r>
              <a:rPr lang="en-US" dirty="0" smtClean="0"/>
              <a:t> </a:t>
            </a:r>
            <a:r>
              <a:rPr lang="en-US" dirty="0" err="1" smtClean="0"/>
              <a:t>Gabasova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9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Downloading data from Twitter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is not consistent </a:t>
            </a:r>
          </a:p>
          <a:p>
            <a:pPr marL="0" indent="0">
              <a:buNone/>
            </a:pPr>
            <a:r>
              <a:rPr lang="en-US" dirty="0" smtClean="0"/>
              <a:t>and networks are dynamic</a:t>
            </a:r>
            <a:endParaRPr lang="en-GB" dirty="0"/>
          </a:p>
        </p:txBody>
      </p:sp>
      <p:pic>
        <p:nvPicPr>
          <p:cNvPr id="7172" name="Picture 4" descr="double_facepal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40968"/>
            <a:ext cx="4762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Adjacency matrix</a:t>
            </a:r>
            <a:endParaRPr lang="en-GB" dirty="0"/>
          </a:p>
        </p:txBody>
      </p:sp>
      <p:pic>
        <p:nvPicPr>
          <p:cNvPr id="8194" name="Picture 2" descr="C:\Users\Public\Documents\Projects\Twitter\img\IncidenceMatrix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42" y="1983803"/>
            <a:ext cx="6373115" cy="30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1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Degrees</a:t>
            </a:r>
            <a:endParaRPr lang="en-GB" dirty="0"/>
          </a:p>
        </p:txBody>
      </p:sp>
      <p:pic>
        <p:nvPicPr>
          <p:cNvPr id="9218" name="Picture 2" descr="C:\Users\Public\Documents\Projects\Twitter\img\InOutDegr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7" y="1804763"/>
            <a:ext cx="7773485" cy="284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Degrees</a:t>
            </a:r>
            <a:endParaRPr lang="en-GB" dirty="0"/>
          </a:p>
        </p:txBody>
      </p:sp>
      <p:pic>
        <p:nvPicPr>
          <p:cNvPr id="11266" name="Picture 2" descr="C:\Users\Public\Documents\Projects\Twitter\img\InOutDegreeInciden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416" y="2129389"/>
            <a:ext cx="6211167" cy="34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Degrees</a:t>
            </a:r>
            <a:endParaRPr lang="en-GB" dirty="0"/>
          </a:p>
        </p:txBody>
      </p:sp>
      <p:pic>
        <p:nvPicPr>
          <p:cNvPr id="12290" name="Picture 2" descr="C:\Users\Public\Documents\Projects\Twitter\img\OutdegreeMatri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5389" y="2400890"/>
            <a:ext cx="6773221" cy="29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6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Degree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7"/>
          <a:stretch/>
        </p:blipFill>
        <p:spPr bwMode="auto">
          <a:xfrm>
            <a:off x="251520" y="1992573"/>
            <a:ext cx="4414791" cy="400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000" y="1556791"/>
            <a:ext cx="4487480" cy="444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9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Scale-free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Power law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Networks growing over time with preferential attachment</a:t>
                </a:r>
              </a:p>
              <a:p>
                <a:r>
                  <a:rPr lang="en-US" dirty="0" smtClean="0"/>
                  <a:t>Hubs</a:t>
                </a:r>
              </a:p>
              <a:p>
                <a:r>
                  <a:rPr lang="en-US" dirty="0" smtClean="0"/>
                  <a:t>Robustness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Your friends have more friends than you do.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815" b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http://upload.wikimedia.org/wikipedia/commons/7/77/Scale-free_network_samp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6"/>
          <a:stretch/>
        </p:blipFill>
        <p:spPr bwMode="auto">
          <a:xfrm>
            <a:off x="3312368" y="3356992"/>
            <a:ext cx="5580112" cy="20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ranking users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	@</a:t>
            </a:r>
            <a:r>
              <a:rPr lang="en-US" dirty="0" err="1" smtClean="0"/>
              <a:t>evelgab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Blog		evelinag.com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12" y="2984727"/>
            <a:ext cx="2736224" cy="317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0"/>
          <a:stretch/>
        </p:blipFill>
        <p:spPr bwMode="auto">
          <a:xfrm>
            <a:off x="403792" y="2731170"/>
            <a:ext cx="5680376" cy="323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886" y="266699"/>
            <a:ext cx="3823249" cy="271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8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Centrality with PageRank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followers are not created equal.</a:t>
            </a:r>
            <a:endParaRPr lang="en-GB" dirty="0"/>
          </a:p>
        </p:txBody>
      </p:sp>
      <p:pic>
        <p:nvPicPr>
          <p:cNvPr id="14338" name="Picture 2" descr="http://upload.wikimedia.org/wikipedia/commons/thumb/6/69/PageRank-hi-res.png/800px-PageRank-hi-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5760640" cy="414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6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60648"/>
            <a:ext cx="8229600" cy="1143000"/>
          </a:xfrm>
          <a:prstGeom prst="rect">
            <a:avLst/>
          </a:prstGeom>
          <a:solidFill>
            <a:srgbClr val="3ADAC7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Random surfer model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94" y="2060848"/>
            <a:ext cx="47625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Centrality with PageRank</a:t>
            </a:r>
            <a:endParaRPr lang="en-GB" dirty="0"/>
          </a:p>
        </p:txBody>
      </p:sp>
      <p:pic>
        <p:nvPicPr>
          <p:cNvPr id="15362" name="Picture 2" descr="C:\Users\Public\Documents\Projects\Twitter\img\PageRankComputatio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468" y="1772816"/>
            <a:ext cx="7621064" cy="273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+ random jumps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5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ublic\Documents\Projects\Twitter\img\PageRankNetwork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3404"/>
            <a:ext cx="3589885" cy="222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Public\Documents\Projects\Twitter\img\MapRedu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87408"/>
            <a:ext cx="8496944" cy="385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2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centrality with </a:t>
            </a:r>
            <a:r>
              <a:rPr lang="en-US" dirty="0" err="1" smtClean="0"/>
              <a:t>Pagerank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PageRank changes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February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1. </a:t>
            </a:r>
            <a:r>
              <a:rPr lang="en-GB" dirty="0" err="1"/>
              <a:t>migueldeicaza</a:t>
            </a:r>
            <a:r>
              <a:rPr lang="en-GB" dirty="0"/>
              <a:t> (0.033130)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dirty="0" err="1"/>
              <a:t>dsyme</a:t>
            </a:r>
            <a:r>
              <a:rPr lang="en-GB" dirty="0"/>
              <a:t> (0.032783)</a:t>
            </a:r>
          </a:p>
          <a:p>
            <a:pPr marL="0" indent="0">
              <a:buNone/>
            </a:pPr>
            <a:r>
              <a:rPr lang="en-GB" dirty="0"/>
              <a:t>3. </a:t>
            </a:r>
            <a:r>
              <a:rPr lang="en-GB" dirty="0" err="1"/>
              <a:t>tomaspetricek</a:t>
            </a:r>
            <a:r>
              <a:rPr lang="en-GB" dirty="0"/>
              <a:t> (0.027756)</a:t>
            </a:r>
          </a:p>
          <a:p>
            <a:pPr marL="0" indent="0">
              <a:buNone/>
            </a:pPr>
            <a:r>
              <a:rPr lang="en-GB" dirty="0"/>
              <a:t>4. </a:t>
            </a:r>
            <a:r>
              <a:rPr lang="en-GB" dirty="0" err="1"/>
              <a:t>LincolnAtkinson</a:t>
            </a:r>
            <a:r>
              <a:rPr lang="en-GB" dirty="0"/>
              <a:t> (0.021993)</a:t>
            </a:r>
          </a:p>
          <a:p>
            <a:pPr marL="0" indent="0">
              <a:buNone/>
            </a:pPr>
            <a:r>
              <a:rPr lang="en-GB" dirty="0"/>
              <a:t>5. </a:t>
            </a:r>
            <a:r>
              <a:rPr lang="en-GB" dirty="0" err="1"/>
              <a:t>VisualFSharp</a:t>
            </a:r>
            <a:r>
              <a:rPr lang="en-GB" dirty="0"/>
              <a:t> (0.020233)</a:t>
            </a:r>
          </a:p>
          <a:p>
            <a:pPr marL="0" indent="0">
              <a:buNone/>
            </a:pPr>
            <a:r>
              <a:rPr lang="en-GB" dirty="0"/>
              <a:t>6. c4fsharp (0.019720)</a:t>
            </a:r>
          </a:p>
          <a:p>
            <a:pPr marL="0" indent="0">
              <a:buNone/>
            </a:pPr>
            <a:r>
              <a:rPr lang="en-GB" dirty="0"/>
              <a:t>7. </a:t>
            </a:r>
            <a:r>
              <a:rPr lang="en-GB" dirty="0" err="1"/>
              <a:t>rickasaurus</a:t>
            </a:r>
            <a:r>
              <a:rPr lang="en-GB" dirty="0"/>
              <a:t> (0.019189)</a:t>
            </a:r>
          </a:p>
          <a:p>
            <a:pPr marL="0" indent="0">
              <a:buNone/>
            </a:pPr>
            <a:r>
              <a:rPr lang="en-GB" dirty="0"/>
              <a:t>8. </a:t>
            </a:r>
            <a:r>
              <a:rPr lang="en-GB" dirty="0" err="1"/>
              <a:t>ptrelford</a:t>
            </a:r>
            <a:r>
              <a:rPr lang="en-GB" dirty="0"/>
              <a:t> (0.018099)</a:t>
            </a:r>
          </a:p>
          <a:p>
            <a:pPr marL="0" indent="0">
              <a:buNone/>
            </a:pPr>
            <a:r>
              <a:rPr lang="en-GB" dirty="0"/>
              <a:t>9. 1tgr (0.016525)</a:t>
            </a:r>
          </a:p>
          <a:p>
            <a:pPr marL="0" indent="0">
              <a:buNone/>
            </a:pPr>
            <a:r>
              <a:rPr lang="en-GB" dirty="0"/>
              <a:t>10. </a:t>
            </a:r>
            <a:r>
              <a:rPr lang="en-GB" dirty="0" err="1"/>
              <a:t>sforkmann</a:t>
            </a:r>
            <a:r>
              <a:rPr lang="en-GB" dirty="0"/>
              <a:t> (0.014970)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September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1. </a:t>
            </a:r>
            <a:r>
              <a:rPr lang="en-GB" dirty="0" err="1"/>
              <a:t>dsyme</a:t>
            </a:r>
            <a:r>
              <a:rPr lang="en-GB" dirty="0"/>
              <a:t> (0.028640)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dirty="0" err="1"/>
              <a:t>migueldeicaza</a:t>
            </a:r>
            <a:r>
              <a:rPr lang="en-GB" dirty="0"/>
              <a:t> (0.024808)</a:t>
            </a:r>
          </a:p>
          <a:p>
            <a:pPr marL="0" indent="0">
              <a:buNone/>
            </a:pPr>
            <a:r>
              <a:rPr lang="en-GB" dirty="0"/>
              <a:t>3. </a:t>
            </a:r>
            <a:r>
              <a:rPr lang="en-GB" dirty="0" err="1"/>
              <a:t>VisualFSharp</a:t>
            </a:r>
            <a:r>
              <a:rPr lang="en-GB" dirty="0"/>
              <a:t> (0.024479)</a:t>
            </a:r>
          </a:p>
          <a:p>
            <a:pPr marL="0" indent="0">
              <a:buNone/>
            </a:pPr>
            <a:r>
              <a:rPr lang="en-GB" dirty="0"/>
              <a:t>4. </a:t>
            </a:r>
            <a:r>
              <a:rPr lang="en-GB" dirty="0" err="1"/>
              <a:t>tomaspetricek</a:t>
            </a:r>
            <a:r>
              <a:rPr lang="en-GB" dirty="0"/>
              <a:t> (0.021066)</a:t>
            </a:r>
          </a:p>
          <a:p>
            <a:pPr marL="0" indent="0">
              <a:buNone/>
            </a:pPr>
            <a:r>
              <a:rPr lang="en-GB" dirty="0"/>
              <a:t>5. c4fsharp (0.019612)</a:t>
            </a:r>
          </a:p>
          <a:p>
            <a:pPr marL="0" indent="0">
              <a:buNone/>
            </a:pPr>
            <a:r>
              <a:rPr lang="en-GB" dirty="0"/>
              <a:t>6. </a:t>
            </a:r>
            <a:r>
              <a:rPr lang="en-GB" dirty="0" err="1"/>
              <a:t>rickasaurus</a:t>
            </a:r>
            <a:r>
              <a:rPr lang="en-GB" dirty="0"/>
              <a:t> (0.014272)</a:t>
            </a:r>
          </a:p>
          <a:p>
            <a:pPr marL="0" indent="0">
              <a:buNone/>
            </a:pPr>
            <a:r>
              <a:rPr lang="en-GB" dirty="0"/>
              <a:t>7. </a:t>
            </a:r>
            <a:r>
              <a:rPr lang="en-GB" dirty="0" err="1"/>
              <a:t>sforkmann</a:t>
            </a:r>
            <a:r>
              <a:rPr lang="en-GB" dirty="0"/>
              <a:t> (0.013471)</a:t>
            </a:r>
          </a:p>
          <a:p>
            <a:pPr marL="0" indent="0">
              <a:buNone/>
            </a:pPr>
            <a:r>
              <a:rPr lang="en-GB" dirty="0"/>
              <a:t>8. 1tgr (0.012768)</a:t>
            </a:r>
          </a:p>
          <a:p>
            <a:pPr marL="0" indent="0">
              <a:buNone/>
            </a:pPr>
            <a:r>
              <a:rPr lang="en-GB" dirty="0"/>
              <a:t>9. </a:t>
            </a:r>
            <a:r>
              <a:rPr lang="en-GB" dirty="0" err="1"/>
              <a:t>ptrelford</a:t>
            </a:r>
            <a:r>
              <a:rPr lang="en-GB" dirty="0"/>
              <a:t> (0.012669)</a:t>
            </a:r>
          </a:p>
          <a:p>
            <a:pPr marL="0" indent="0">
              <a:buNone/>
            </a:pPr>
            <a:r>
              <a:rPr lang="en-GB" dirty="0"/>
              <a:t>10. </a:t>
            </a:r>
            <a:r>
              <a:rPr lang="en-GB" dirty="0" err="1"/>
              <a:t>FSPowerTools</a:t>
            </a:r>
            <a:r>
              <a:rPr lang="en-GB" dirty="0"/>
              <a:t> (0.012113)</a:t>
            </a:r>
          </a:p>
        </p:txBody>
      </p:sp>
    </p:spTree>
    <p:extLst>
      <p:ext uri="{BB962C8B-B14F-4D97-AF65-F5344CB8AC3E}">
        <p14:creationId xmlns:p14="http://schemas.microsoft.com/office/powerpoint/2010/main" val="4607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with d3.js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>
            <a:normAutofit/>
          </a:bodyPr>
          <a:lstStyle/>
          <a:p>
            <a:r>
              <a:rPr lang="en-US" dirty="0" smtClean="0"/>
              <a:t>So who’s my most central follower?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1) </a:t>
            </a:r>
            <a:r>
              <a:rPr lang="en-GB" dirty="0" err="1"/>
              <a:t>dsyme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2) </a:t>
            </a:r>
            <a:r>
              <a:rPr lang="en-GB" dirty="0" err="1"/>
              <a:t>tomaspetricek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3) </a:t>
            </a:r>
            <a:r>
              <a:rPr lang="en-GB" dirty="0" err="1"/>
              <a:t>rickasaurus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4) </a:t>
            </a:r>
            <a:r>
              <a:rPr lang="en-GB" dirty="0" err="1"/>
              <a:t>ptrelford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5) </a:t>
            </a:r>
            <a:r>
              <a:rPr lang="en-GB" dirty="0" err="1"/>
              <a:t>sforkmann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6) </a:t>
            </a:r>
            <a:r>
              <a:rPr lang="en-GB" dirty="0" err="1"/>
              <a:t>brandewinder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7) </a:t>
            </a:r>
            <a:r>
              <a:rPr lang="en-GB" dirty="0" err="1"/>
              <a:t>sergey_tihon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8) </a:t>
            </a:r>
            <a:r>
              <a:rPr lang="en-GB" dirty="0" err="1"/>
              <a:t>rachelreese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9) </a:t>
            </a:r>
            <a:r>
              <a:rPr lang="en-GB" dirty="0" err="1"/>
              <a:t>ScottWlaschin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10) 7fsharp9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6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>
            <a:normAutofit/>
          </a:bodyPr>
          <a:lstStyle/>
          <a:p>
            <a:r>
              <a:rPr lang="en-US" dirty="0" smtClean="0"/>
              <a:t>So who’s my most central follower?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1) </a:t>
            </a:r>
            <a:r>
              <a:rPr lang="en-GB" dirty="0" err="1"/>
              <a:t>dsyme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2) </a:t>
            </a:r>
            <a:r>
              <a:rPr lang="en-GB" dirty="0" err="1"/>
              <a:t>tomaspetricek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3) </a:t>
            </a:r>
            <a:r>
              <a:rPr lang="en-GB" dirty="0" err="1"/>
              <a:t>rickasaurus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4) </a:t>
            </a:r>
            <a:r>
              <a:rPr lang="en-GB" dirty="0" err="1"/>
              <a:t>ptrelford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5) </a:t>
            </a:r>
            <a:r>
              <a:rPr lang="en-GB" dirty="0" err="1"/>
              <a:t>sforkmann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6) </a:t>
            </a:r>
            <a:r>
              <a:rPr lang="en-GB" dirty="0" err="1"/>
              <a:t>brandewinder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7) </a:t>
            </a:r>
            <a:r>
              <a:rPr lang="en-GB" dirty="0" err="1"/>
              <a:t>sergey_tihon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8) </a:t>
            </a:r>
            <a:r>
              <a:rPr lang="en-GB" dirty="0" err="1"/>
              <a:t>rachelreese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9) </a:t>
            </a:r>
            <a:r>
              <a:rPr lang="en-GB" dirty="0" err="1"/>
              <a:t>ScottWlaschin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10) 7fsharp9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91880" y="2636912"/>
            <a:ext cx="504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Thank you!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8944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Why network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 interaction networks</a:t>
            </a:r>
          </a:p>
          <a:p>
            <a:r>
              <a:rPr lang="en-US" dirty="0" smtClean="0"/>
              <a:t>disease spreading</a:t>
            </a:r>
          </a:p>
          <a:p>
            <a:r>
              <a:rPr lang="en-US" dirty="0" smtClean="0"/>
              <a:t>cascading failures in power grids</a:t>
            </a:r>
          </a:p>
          <a:p>
            <a:r>
              <a:rPr lang="en-US" dirty="0" smtClean="0"/>
              <a:t>brain connections</a:t>
            </a:r>
          </a:p>
          <a:p>
            <a:r>
              <a:rPr lang="en-US" dirty="0" smtClean="0"/>
              <a:t>social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0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Social network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Karate club network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37662"/>
            <a:ext cx="7355830" cy="457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9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Social network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4964"/>
            <a:ext cx="8148588" cy="437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Twitter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C:\Users\Public\Documents\Projects\Twitter\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4632"/>
            <a:ext cx="4991468" cy="475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78959" y="2346303"/>
            <a:ext cx="5832648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562327"/>
            <a:ext cx="5257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Ego network</a:t>
            </a:r>
            <a:endParaRPr lang="en-GB" dirty="0"/>
          </a:p>
        </p:txBody>
      </p:sp>
      <p:pic>
        <p:nvPicPr>
          <p:cNvPr id="5122" name="Picture 2" descr="C:\Users\Public\Documents\Projects\Twitter\img\Networ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6425573" cy="373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ADAC7"/>
          </a:solidFill>
        </p:spPr>
        <p:txBody>
          <a:bodyPr/>
          <a:lstStyle/>
          <a:p>
            <a:r>
              <a:rPr lang="en-US" dirty="0" smtClean="0"/>
              <a:t>Downloading data from Twitter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List of nodes</a:t>
            </a:r>
          </a:p>
          <a:p>
            <a:pPr marL="514350" indent="-514350">
              <a:buAutoNum type="arabicParenR"/>
            </a:pPr>
            <a:r>
              <a:rPr lang="en-US" dirty="0" smtClean="0"/>
              <a:t>Connections between nodes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Twitter API allows only 15 requests every 15 minutes</a:t>
            </a:r>
          </a:p>
          <a:p>
            <a:pPr marL="0" indent="0">
              <a:buNone/>
            </a:pPr>
            <a:r>
              <a:rPr lang="en-US" dirty="0" smtClean="0"/>
              <a:t>to list connections.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8" y="2780928"/>
            <a:ext cx="2877666" cy="378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2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data from Twitter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Words>363</Words>
  <Application>Microsoft Office PowerPoint</Application>
  <PresentationFormat>On-screen Show (4:3)</PresentationFormat>
  <Paragraphs>114</Paragraphs>
  <Slides>28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science with F#: Analysing social networks</vt:lpstr>
      <vt:lpstr>PowerPoint Presentation</vt:lpstr>
      <vt:lpstr>Why network science</vt:lpstr>
      <vt:lpstr>Social network analysis</vt:lpstr>
      <vt:lpstr>Social network analysis</vt:lpstr>
      <vt:lpstr>Twitter networks</vt:lpstr>
      <vt:lpstr>Ego network</vt:lpstr>
      <vt:lpstr>Downloading data from Twitter</vt:lpstr>
      <vt:lpstr>Downloading data from Twitter</vt:lpstr>
      <vt:lpstr>Downloading data from Twitter</vt:lpstr>
      <vt:lpstr>Adjacency matrix</vt:lpstr>
      <vt:lpstr>Adjacency matrix</vt:lpstr>
      <vt:lpstr>Degrees</vt:lpstr>
      <vt:lpstr>Degrees</vt:lpstr>
      <vt:lpstr>Degrees</vt:lpstr>
      <vt:lpstr>Degrees</vt:lpstr>
      <vt:lpstr>Degree distribution</vt:lpstr>
      <vt:lpstr>Scale-free networks</vt:lpstr>
      <vt:lpstr>Top ranking users</vt:lpstr>
      <vt:lpstr>Centrality with PageRank</vt:lpstr>
      <vt:lpstr>PowerPoint Presentation</vt:lpstr>
      <vt:lpstr>Centrality with PageRank</vt:lpstr>
      <vt:lpstr>PowerPoint Presentation</vt:lpstr>
      <vt:lpstr>centrality with Pagerank</vt:lpstr>
      <vt:lpstr>PageRank changes</vt:lpstr>
      <vt:lpstr>Visualisation with d3.js</vt:lpstr>
      <vt:lpstr>So who’s my most central follower?</vt:lpstr>
      <vt:lpstr>So who’s my most central follower?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F#: Analysing social networks</dc:title>
  <dc:creator>Evelina</dc:creator>
  <cp:lastModifiedBy>Evelina</cp:lastModifiedBy>
  <cp:revision>44</cp:revision>
  <dcterms:created xsi:type="dcterms:W3CDTF">2014-09-23T22:01:34Z</dcterms:created>
  <dcterms:modified xsi:type="dcterms:W3CDTF">2014-09-26T10:40:32Z</dcterms:modified>
</cp:coreProperties>
</file>