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7" r:id="rId9"/>
    <p:sldId id="263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C1DCD-D28D-6127-1139-CD08C22CBB26}" v="647" dt="2020-05-05T20:40:42.286"/>
    <p1510:client id="{98D5008E-7161-4253-D270-D6AD7AC796E4}" v="3571" dt="2020-05-04T08:17:23.788"/>
    <p1510:client id="{E980865D-A376-C996-37C2-052D464A2B92}" v="626" dt="2020-05-03T23:04:2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1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4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5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1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6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7219400-627D-4B1C-B2C8-395DA15B8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8079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2005168"/>
            <a:ext cx="4023360" cy="1912452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Times New Roman"/>
                <a:cs typeface="Calibri Light"/>
              </a:rPr>
              <a:t>Library Database System</a:t>
            </a:r>
            <a:endParaRPr lang="en-US" sz="4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79" y="4910093"/>
            <a:ext cx="4023359" cy="1709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latin typeface="Times New Roman"/>
                <a:cs typeface="Calibri"/>
              </a:rPr>
              <a:t>Danielle Senechal (Project Leader)</a:t>
            </a:r>
          </a:p>
          <a:p>
            <a:pPr algn="l"/>
            <a:r>
              <a:rPr lang="en-US" sz="2000" dirty="0">
                <a:latin typeface="Times New Roman"/>
                <a:cs typeface="Calibri"/>
              </a:rPr>
              <a:t>Margaret Zhang</a:t>
            </a:r>
          </a:p>
          <a:p>
            <a:pPr algn="l"/>
            <a:r>
              <a:rPr lang="en-US" sz="2000" dirty="0">
                <a:latin typeface="Times New Roman"/>
                <a:cs typeface="Calibri"/>
              </a:rPr>
              <a:t>Eve Jimenez</a:t>
            </a:r>
          </a:p>
          <a:p>
            <a:pPr algn="l"/>
            <a:r>
              <a:rPr lang="en-US" sz="2000" dirty="0">
                <a:latin typeface="Times New Roman"/>
                <a:cs typeface="Calibri"/>
              </a:rPr>
              <a:t>Sean Mosley</a:t>
            </a:r>
          </a:p>
          <a:p>
            <a:pPr algn="l"/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01C6-1A8E-4EB8-AD00-5D6220B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Method: SQL Database Items Details</a:t>
            </a:r>
            <a:endParaRPr lang="en-US" sz="3600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F03DD33-0244-4790-B94C-15110C7EB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" b="1534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CE5A-F323-4E31-ABC0-E7B42513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We then added information about each media type in. </a:t>
            </a:r>
          </a:p>
          <a:p>
            <a:r>
              <a:rPr lang="en-US" sz="1800" dirty="0">
                <a:cs typeface="Calibri"/>
              </a:rPr>
              <a:t>Media ID, Title, Format, Location, Author, Subject, Genre help identify the book through the dropdown search</a:t>
            </a:r>
            <a:endParaRPr lang="en-US"/>
          </a:p>
          <a:p>
            <a:r>
              <a:rPr lang="en-US" sz="1800" dirty="0">
                <a:cs typeface="Calibri"/>
              </a:rPr>
              <a:t>Status helps users know whether the book is available</a:t>
            </a:r>
          </a:p>
          <a:p>
            <a:r>
              <a:rPr lang="en-US" sz="1800" dirty="0">
                <a:cs typeface="Calibri"/>
              </a:rPr>
              <a:t>ISBN, Subject, and Genre are the only ones that allow null.</a:t>
            </a:r>
          </a:p>
        </p:txBody>
      </p:sp>
    </p:spTree>
    <p:extLst>
      <p:ext uri="{BB962C8B-B14F-4D97-AF65-F5344CB8AC3E}">
        <p14:creationId xmlns:p14="http://schemas.microsoft.com/office/powerpoint/2010/main" val="274169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45D3-3C3A-4011-8593-B27CA777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Method: SQL Database 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447-A8BF-4344-8615-DC824B14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Each account had to have</a:t>
            </a:r>
          </a:p>
          <a:p>
            <a:pPr lvl="1"/>
            <a:r>
              <a:rPr lang="en-US" dirty="0">
                <a:cs typeface="Calibri"/>
              </a:rPr>
              <a:t>Account Holder # (library card, is the quickest way to identify user)</a:t>
            </a:r>
          </a:p>
          <a:p>
            <a:pPr lvl="1"/>
            <a:r>
              <a:rPr lang="en-US" dirty="0">
                <a:cs typeface="Calibri"/>
              </a:rPr>
              <a:t>Account type (identifies what each user has access to)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First and last name, password, email, address (helps identify the user)</a:t>
            </a:r>
          </a:p>
          <a:p>
            <a:r>
              <a:rPr lang="en-US" dirty="0">
                <a:cs typeface="Calibri"/>
              </a:rPr>
              <a:t>Primary key: Account Holder # (</a:t>
            </a:r>
          </a:p>
        </p:txBody>
      </p:sp>
      <p:pic>
        <p:nvPicPr>
          <p:cNvPr id="4" name="Picture 4" descr="A black and silver text on a screen&#10;&#10;Description generated with very high confidence">
            <a:extLst>
              <a:ext uri="{FF2B5EF4-FFF2-40B4-BE49-F238E27FC236}">
                <a16:creationId xmlns:a16="http://schemas.microsoft.com/office/drawing/2014/main" id="{66D70455-C1E2-4484-9BC4-235AE43F7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" b="19018"/>
          <a:stretch/>
        </p:blipFill>
        <p:spPr>
          <a:xfrm>
            <a:off x="310550" y="4181410"/>
            <a:ext cx="11585284" cy="24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8D2B5-DB76-4989-BF92-D8E5B394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3400">
                <a:cs typeface="Calibri Light"/>
              </a:rPr>
              <a:t>Method: Home Page asp.Net</a:t>
            </a:r>
            <a:endParaRPr lang="en-US" sz="3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C718012-F157-4911-A86F-83D515BB8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 r="19459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44C2622-ECAC-4AF8-B130-5118AAA9A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0410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EF572-2B61-4B7C-9EEA-6AD2392E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 Method: Web Page Design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706E-D557-4404-9911-1DD71E99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Using HTML and CSS we made the web page user friendly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9D5278F-D8A8-4808-B68E-F452750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78" y="643467"/>
            <a:ext cx="478553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4000A-A4D0-43FD-A982-F4C0246A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Summary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40D4-7A7C-41DF-B810-532B34C4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We created a working Library Database Program with a search bar, login page, create an account page, user account information storage, different levels of accessibility (library user, guest, registered user) and records of media available and unavailable</a:t>
            </a:r>
          </a:p>
          <a:p>
            <a:r>
              <a:rPr lang="en-US" sz="2400" dirty="0">
                <a:cs typeface="Calibri"/>
              </a:rPr>
              <a:t>Created 4 tables using SQL for Library Database </a:t>
            </a:r>
            <a:endParaRPr lang="en-US" sz="2400" dirty="0"/>
          </a:p>
          <a:p>
            <a:r>
              <a:rPr lang="en-US" sz="2400" dirty="0" err="1">
                <a:cs typeface="Calibri"/>
              </a:rPr>
              <a:t>asp.Net</a:t>
            </a:r>
            <a:r>
              <a:rPr lang="en-US" sz="2400" dirty="0">
                <a:cs typeface="Calibri"/>
              </a:rPr>
              <a:t> was used as our software server</a:t>
            </a:r>
          </a:p>
          <a:p>
            <a:r>
              <a:rPr lang="en-US" sz="2400" dirty="0">
                <a:cs typeface="Calibri"/>
              </a:rPr>
              <a:t>HTML  and CSS used for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24520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3F99-AFA5-4E24-90F9-02AC50C3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Calibri Light" panose="020F0302020204030204"/>
              </a:rPr>
              <a:t>Introduction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8F9D-609F-4BF7-846C-7BD33EA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162"/>
            <a:ext cx="10515600" cy="52898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The project presented is a Library database program.</a:t>
            </a:r>
          </a:p>
          <a:p>
            <a:r>
              <a:rPr lang="en-US" dirty="0">
                <a:latin typeface="Times New Roman"/>
                <a:cs typeface="Calibri"/>
              </a:rPr>
              <a:t>When the program runs, a website is created, that hosts a library webpage, when browsing around, the user is given options between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creating an account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Search for media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Rent and return any library property. </a:t>
            </a:r>
            <a:endParaRPr lang="en-US" dirty="0"/>
          </a:p>
          <a:p>
            <a:r>
              <a:rPr lang="en-US" dirty="0">
                <a:latin typeface="Times New Roman"/>
                <a:cs typeface="Calibri"/>
              </a:rPr>
              <a:t>The Program</a:t>
            </a:r>
          </a:p>
          <a:p>
            <a:pPr lvl="1"/>
            <a:r>
              <a:rPr lang="en-US" dirty="0">
                <a:latin typeface="Times New Roman"/>
                <a:cs typeface="Calibri"/>
              </a:rPr>
              <a:t>Keeps track of books, CDs, movies, and other content available for rent, and which ones are out.</a:t>
            </a:r>
          </a:p>
          <a:p>
            <a:pPr lvl="1"/>
            <a:r>
              <a:rPr lang="en-US" dirty="0">
                <a:latin typeface="Times New Roman"/>
                <a:cs typeface="Calibri"/>
              </a:rPr>
              <a:t>Keep tracks of the content users are taking out when they rent products.</a:t>
            </a:r>
          </a:p>
          <a:p>
            <a:pPr lvl="1"/>
            <a:r>
              <a:rPr lang="en-US" dirty="0">
                <a:latin typeface="Times New Roman"/>
                <a:cs typeface="Calibri"/>
              </a:rPr>
              <a:t>Creating and maintaining the accounts tied to the library.</a:t>
            </a:r>
          </a:p>
          <a:p>
            <a:pPr lvl="1"/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12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CD918-37DC-4F66-AC4B-C873611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sz="3400">
                <a:cs typeface="Calibri Light"/>
              </a:rPr>
              <a:t> Tools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C169-B556-4E06-B029-6EDBEF7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For backend and functions:</a:t>
            </a:r>
            <a:endParaRPr lang="en-US" sz="1800" dirty="0"/>
          </a:p>
          <a:p>
            <a:pPr lvl="1"/>
            <a:r>
              <a:rPr lang="en-US" sz="1800" dirty="0" err="1">
                <a:cs typeface="Calibri"/>
              </a:rPr>
              <a:t>asp.Net</a:t>
            </a:r>
          </a:p>
          <a:p>
            <a:r>
              <a:rPr lang="en-US" sz="1800" dirty="0">
                <a:cs typeface="Calibri"/>
              </a:rPr>
              <a:t>For Styling the web page:</a:t>
            </a:r>
          </a:p>
          <a:p>
            <a:pPr lvl="1"/>
            <a:r>
              <a:rPr lang="en-US" sz="1800" dirty="0">
                <a:cs typeface="Calibri"/>
              </a:rPr>
              <a:t>HTML</a:t>
            </a:r>
          </a:p>
          <a:p>
            <a:pPr lvl="1"/>
            <a:r>
              <a:rPr lang="en-US" sz="1800" dirty="0">
                <a:cs typeface="Calibri"/>
              </a:rPr>
              <a:t>CSS</a:t>
            </a:r>
          </a:p>
          <a:p>
            <a:r>
              <a:rPr lang="en-US" sz="1800" dirty="0">
                <a:cs typeface="Calibri"/>
              </a:rPr>
              <a:t>For handling media database:</a:t>
            </a:r>
          </a:p>
          <a:p>
            <a:pPr lvl="1"/>
            <a:r>
              <a:rPr lang="en-US" sz="1800" dirty="0">
                <a:cs typeface="Calibri"/>
              </a:rPr>
              <a:t>SQL </a:t>
            </a:r>
          </a:p>
          <a:p>
            <a:pPr lvl="1"/>
            <a:r>
              <a:rPr lang="en-US" sz="1800" dirty="0">
                <a:cs typeface="Calibri"/>
              </a:rPr>
              <a:t>4 Tables</a:t>
            </a:r>
          </a:p>
          <a:p>
            <a:endParaRPr lang="en-US" sz="1800">
              <a:cs typeface="Calibri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C5114AF-FD7E-4D0D-AEEB-CD959DD9F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" b="-3"/>
          <a:stretch/>
        </p:blipFill>
        <p:spPr>
          <a:xfrm>
            <a:off x="4466900" y="531074"/>
            <a:ext cx="3566160" cy="5577118"/>
          </a:xfrm>
          <a:prstGeom prst="rect">
            <a:avLst/>
          </a:prstGeom>
        </p:spPr>
      </p:pic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E7604C1-D6E0-403D-87D3-2F7346962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0" r="21256"/>
          <a:stretch/>
        </p:blipFill>
        <p:spPr>
          <a:xfrm>
            <a:off x="8321044" y="531074"/>
            <a:ext cx="3566160" cy="55771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30B8D-2636-4640-8087-AD5E204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Demonstration: Home Page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2FF5-CDA7-4F74-BF43-01B4B2D6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Users first impression of the site</a:t>
            </a:r>
          </a:p>
          <a:p>
            <a:r>
              <a:rPr lang="en-US" sz="1700">
                <a:cs typeface="Calibri"/>
              </a:rPr>
              <a:t>Navigation bar is at the top:</a:t>
            </a:r>
          </a:p>
          <a:p>
            <a:pPr lvl="1"/>
            <a:r>
              <a:rPr lang="en-US" sz="1700">
                <a:cs typeface="Calibri"/>
              </a:rPr>
              <a:t>Login</a:t>
            </a:r>
          </a:p>
          <a:p>
            <a:pPr lvl="1"/>
            <a:r>
              <a:rPr lang="en-US" sz="1700">
                <a:cs typeface="Calibri"/>
              </a:rPr>
              <a:t>Create Account</a:t>
            </a:r>
          </a:p>
          <a:p>
            <a:pPr lvl="1"/>
            <a:r>
              <a:rPr lang="en-US" sz="1700">
                <a:cs typeface="Calibri"/>
              </a:rPr>
              <a:t>Media Catalog/Search </a:t>
            </a:r>
          </a:p>
          <a:p>
            <a:pPr lvl="1"/>
            <a:r>
              <a:rPr lang="en-US" sz="1700">
                <a:cs typeface="Calibri"/>
              </a:rPr>
              <a:t>Home / Refresh</a:t>
            </a:r>
          </a:p>
          <a:p>
            <a:r>
              <a:rPr lang="en-US" sz="1700">
                <a:cs typeface="Calibri"/>
              </a:rPr>
              <a:t>Library News added at the bottom to promote engagement</a:t>
            </a:r>
            <a:endParaRPr lang="en-US" sz="1700"/>
          </a:p>
          <a:p>
            <a:r>
              <a:rPr lang="en-US" sz="1700">
                <a:cs typeface="Calibri"/>
              </a:rPr>
              <a:t>Copyright gives credit to creators</a:t>
            </a: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1A6C4A0-0FFC-4E36-91EB-F79DE55B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9" r="8772" b="2"/>
          <a:stretch/>
        </p:blipFill>
        <p:spPr>
          <a:xfrm>
            <a:off x="5443930" y="643467"/>
            <a:ext cx="59584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2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62129-E58F-4399-B1FB-0A1A467B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  <a:cs typeface="Calibri Light"/>
              </a:rPr>
              <a:t>Demonstration: Creating an Account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651C43-8BCF-4006-A35B-6EE1EC69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40" y="465036"/>
            <a:ext cx="7514089" cy="40256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4E7-EEFA-482E-9E75-A6AE389E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Users must input personal information for their own account such as their name and address.</a:t>
            </a:r>
          </a:p>
          <a:p>
            <a:r>
              <a:rPr lang="en-US" sz="1800">
                <a:cs typeface="Calibri"/>
              </a:rPr>
              <a:t>This is to make them easier to identify</a:t>
            </a:r>
          </a:p>
        </p:txBody>
      </p:sp>
    </p:spTree>
    <p:extLst>
      <p:ext uri="{BB962C8B-B14F-4D97-AF65-F5344CB8AC3E}">
        <p14:creationId xmlns:p14="http://schemas.microsoft.com/office/powerpoint/2010/main" val="396558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5EAFC-6999-4D4B-A517-85C620D7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cs typeface="Calibri Light"/>
              </a:rPr>
              <a:t> Demonstration: Login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B6EDB6-AFD8-4262-8EC3-052FDF697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22"/>
          <a:stretch/>
        </p:blipFill>
        <p:spPr>
          <a:xfrm>
            <a:off x="4038600" y="1612547"/>
            <a:ext cx="7188199" cy="2492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E60D-6C10-4582-94B9-AD98F765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If user already has an account, they may login.</a:t>
            </a:r>
          </a:p>
          <a:p>
            <a:r>
              <a:rPr lang="en-US" sz="1800">
                <a:cs typeface="Calibri"/>
              </a:rPr>
              <a:t>The email and password they used when creating their account is required</a:t>
            </a:r>
          </a:p>
        </p:txBody>
      </p:sp>
    </p:spTree>
    <p:extLst>
      <p:ext uri="{BB962C8B-B14F-4D97-AF65-F5344CB8AC3E}">
        <p14:creationId xmlns:p14="http://schemas.microsoft.com/office/powerpoint/2010/main" val="171456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3CB6B-9258-4DCB-B0E3-D6B0AC83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  <a:cs typeface="Calibri Light"/>
              </a:rPr>
              <a:t>Demonstration: Search bar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03F79C-DB84-47A2-92FF-942163DC1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2"/>
          <a:stretch/>
        </p:blipFill>
        <p:spPr>
          <a:xfrm>
            <a:off x="4038600" y="1765017"/>
            <a:ext cx="7188199" cy="21877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DD8E-0AB6-4498-BA0E-C3646CF4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Users may search by specifying two dropdown lists: </a:t>
            </a:r>
          </a:p>
          <a:p>
            <a:pPr lvl="1"/>
            <a:r>
              <a:rPr lang="en-US" sz="1700">
                <a:cs typeface="Calibri"/>
              </a:rPr>
              <a:t>Media type (i.e. books, cds, movies)</a:t>
            </a:r>
          </a:p>
          <a:p>
            <a:pPr lvl="1"/>
            <a:r>
              <a:rPr lang="en-US" sz="1700">
                <a:cs typeface="Calibri"/>
              </a:rPr>
              <a:t>Media details (i.e title, author, etc)</a:t>
            </a:r>
          </a:p>
          <a:p>
            <a:pPr lvl="1"/>
            <a:r>
              <a:rPr lang="en-US" sz="1700">
                <a:cs typeface="Calibri"/>
              </a:rPr>
              <a:t>Once enter is hit it will connect with the SQL database to locate item</a:t>
            </a:r>
          </a:p>
        </p:txBody>
      </p:sp>
    </p:spTree>
    <p:extLst>
      <p:ext uri="{BB962C8B-B14F-4D97-AF65-F5344CB8AC3E}">
        <p14:creationId xmlns:p14="http://schemas.microsoft.com/office/powerpoint/2010/main" val="35063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9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68DC-12C5-4C5E-B27C-869C1BEA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cs typeface="Calibri Light"/>
              </a:rPr>
              <a:t>Demonstration: Search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96C149-9132-4D3E-AB95-C4DAEB16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1952"/>
            <a:ext cx="7188199" cy="25338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894F-772B-4BD0-AF7C-ADBCF7F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cs typeface="Calibri"/>
              </a:rPr>
              <a:t>When a search is successful, information about the books retrieved are displayed in a table. 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0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6D95-367A-4DFF-8D67-188F91FA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 Method: SQL Database Items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56D5-01F3-4C9E-A967-6AA5D625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cs typeface="Calibri"/>
              </a:rPr>
              <a:t>Using SQL we created four different tables: </a:t>
            </a:r>
          </a:p>
          <a:p>
            <a:pPr lvl="1"/>
            <a:r>
              <a:rPr lang="en-US" sz="1600">
                <a:cs typeface="Calibri"/>
              </a:rPr>
              <a:t>Media Items, checked out items, available card numbers, and account holders</a:t>
            </a:r>
          </a:p>
          <a:p>
            <a:r>
              <a:rPr lang="en-US" sz="1600">
                <a:cs typeface="Calibri"/>
              </a:rPr>
              <a:t>Primary key: Media ID –unique, not null</a:t>
            </a:r>
          </a:p>
          <a:p>
            <a:r>
              <a:rPr lang="en-US" sz="1600">
                <a:cs typeface="Calibri"/>
              </a:rPr>
              <a:t>Checks work as the communication between server and database. Placed a check for media type and status of the media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1914BCE7-AAAC-4E8C-BA0D-129D8F30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" b="4790"/>
          <a:stretch/>
        </p:blipFill>
        <p:spPr>
          <a:xfrm>
            <a:off x="5312141" y="1913152"/>
            <a:ext cx="6610202" cy="30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Library Database System</vt:lpstr>
      <vt:lpstr>Introduction</vt:lpstr>
      <vt:lpstr> Tools</vt:lpstr>
      <vt:lpstr>Demonstration: Home Page</vt:lpstr>
      <vt:lpstr>Demonstration: Creating an Account</vt:lpstr>
      <vt:lpstr> Demonstration: Login</vt:lpstr>
      <vt:lpstr>Demonstration: Search bar</vt:lpstr>
      <vt:lpstr>Demonstration: Search</vt:lpstr>
      <vt:lpstr> Method: SQL Database Items</vt:lpstr>
      <vt:lpstr>Method: SQL Database Items Details</vt:lpstr>
      <vt:lpstr> Method: SQL Database Account</vt:lpstr>
      <vt:lpstr>Method: Home Page asp.Net</vt:lpstr>
      <vt:lpstr> Method: Web Page Design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509</cp:revision>
  <dcterms:created xsi:type="dcterms:W3CDTF">2020-05-03T22:50:06Z</dcterms:created>
  <dcterms:modified xsi:type="dcterms:W3CDTF">2020-05-05T20:40:49Z</dcterms:modified>
</cp:coreProperties>
</file>