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0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598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a Julmane" userId="d5d84a0eea680ffa" providerId="LiveId" clId="{304072A1-A570-48AF-96F5-168572FBF3B4}"/>
    <pc:docChg chg="modSld">
      <pc:chgData name="Evelina Julmane" userId="d5d84a0eea680ffa" providerId="LiveId" clId="{304072A1-A570-48AF-96F5-168572FBF3B4}" dt="2024-05-23T07:25:55.401" v="76" actId="20577"/>
      <pc:docMkLst>
        <pc:docMk/>
      </pc:docMkLst>
      <pc:sldChg chg="modSp mod">
        <pc:chgData name="Evelina Julmane" userId="d5d84a0eea680ffa" providerId="LiveId" clId="{304072A1-A570-48AF-96F5-168572FBF3B4}" dt="2024-05-23T07:25:55.401" v="76" actId="20577"/>
        <pc:sldMkLst>
          <pc:docMk/>
          <pc:sldMk cId="2375323324" sldId="258"/>
        </pc:sldMkLst>
        <pc:spChg chg="mod">
          <ac:chgData name="Evelina Julmane" userId="d5d84a0eea680ffa" providerId="LiveId" clId="{304072A1-A570-48AF-96F5-168572FBF3B4}" dt="2024-05-23T07:25:55.401" v="76" actId="20577"/>
          <ac:spMkLst>
            <pc:docMk/>
            <pc:sldMk cId="2375323324" sldId="258"/>
            <ac:spMk id="3" creationId="{CDFF58F0-4FD0-676F-ECEA-D4D74DC0BF3E}"/>
          </ac:spMkLst>
        </pc:spChg>
      </pc:sldChg>
      <pc:sldChg chg="modSp mod">
        <pc:chgData name="Evelina Julmane" userId="d5d84a0eea680ffa" providerId="LiveId" clId="{304072A1-A570-48AF-96F5-168572FBF3B4}" dt="2024-05-23T07:12:42.943" v="62" actId="20577"/>
        <pc:sldMkLst>
          <pc:docMk/>
          <pc:sldMk cId="592130129" sldId="262"/>
        </pc:sldMkLst>
        <pc:spChg chg="mod">
          <ac:chgData name="Evelina Julmane" userId="d5d84a0eea680ffa" providerId="LiveId" clId="{304072A1-A570-48AF-96F5-168572FBF3B4}" dt="2024-05-23T07:12:42.943" v="62" actId="20577"/>
          <ac:spMkLst>
            <pc:docMk/>
            <pc:sldMk cId="592130129" sldId="262"/>
            <ac:spMk id="7" creationId="{315017F2-4980-59CD-E6B7-F738FAB1A7EA}"/>
          </ac:spMkLst>
        </pc:spChg>
      </pc:sldChg>
      <pc:sldChg chg="modSp mod">
        <pc:chgData name="Evelina Julmane" userId="d5d84a0eea680ffa" providerId="LiveId" clId="{304072A1-A570-48AF-96F5-168572FBF3B4}" dt="2024-05-23T07:19:27.945" v="72" actId="1076"/>
        <pc:sldMkLst>
          <pc:docMk/>
          <pc:sldMk cId="2470965694" sldId="266"/>
        </pc:sldMkLst>
        <pc:spChg chg="mod">
          <ac:chgData name="Evelina Julmane" userId="d5d84a0eea680ffa" providerId="LiveId" clId="{304072A1-A570-48AF-96F5-168572FBF3B4}" dt="2024-05-23T07:09:43.381" v="58" actId="20577"/>
          <ac:spMkLst>
            <pc:docMk/>
            <pc:sldMk cId="2470965694" sldId="266"/>
            <ac:spMk id="5" creationId="{90EDFA89-D201-5018-0164-947B99D09ACB}"/>
          </ac:spMkLst>
        </pc:spChg>
        <pc:picChg chg="mod">
          <ac:chgData name="Evelina Julmane" userId="d5d84a0eea680ffa" providerId="LiveId" clId="{304072A1-A570-48AF-96F5-168572FBF3B4}" dt="2024-05-23T07:19:27.945" v="72" actId="1076"/>
          <ac:picMkLst>
            <pc:docMk/>
            <pc:sldMk cId="2470965694" sldId="266"/>
            <ac:picMk id="1026" creationId="{96F73B3F-F086-68DD-E5F7-BA22E3B124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696A-85F0-6ED1-286F-FF24D07A7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B485B-7CF3-871F-B744-4BC1396D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ECE2A-BE90-B02F-E2B2-8BB99A16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6F5C-FA63-CC37-47C2-1BF46EC0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213C-25C3-637A-DF3A-445C503C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8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A1DC-F671-A24B-EF2F-DADBAE1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0D2B1-DC00-A64F-E1AE-DD1197A61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D535-115E-E7A5-3BD8-D61D2B35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4D94-C3E1-717D-11B2-C7A13966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F9B8-F26B-0AC2-46DF-FFFE1C61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8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D3CA8-456F-2AD5-E7ED-4CBAC2B77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EACD9-3E88-0CC6-476B-7A6A20E3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1BE8-208F-1831-1F45-85934A70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281C-CC9F-36E1-F2E7-A2A99083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49B0-5A38-6F9E-A6BE-2FAD7C73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96AE-2EFD-EBD6-C185-AB6F2CC4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3180-6D7D-2BF8-B6A2-DC95D1B5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70B1-F67C-D1F3-0E79-ABD1E995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AA2F-419E-75A3-5D12-E1617F30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6873-DA8D-B12B-C78E-091C956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2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9EA9-394F-511E-BD0A-295DE67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8640B-568A-D638-1AD3-28A17C86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047F-91C8-CE1E-DC40-5FD886A0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535E-6CFC-5041-2BC0-351B4986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D8EE-CAD9-C431-6467-36C85900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1192-04B1-43E2-8324-8BDBE2EC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FB63-C5E5-4B76-22CD-E3BBF174C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7BE5B-E6E4-A80E-3DD0-03A96DF2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16FD2-9D39-15EC-EEDE-6C605DA7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D211-ED49-6855-40C4-0FAAB60A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8A7A-2D49-7B8A-4550-2E0F1EA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8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39D4-FE57-F20D-0F2A-CF503871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63B9-EECF-4112-3D8A-B48FEB560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9B3F0-C53C-811F-A311-0AD8E0F4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8536F-0364-4AB2-03F0-209F55496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2881-4B7B-78A0-090A-6A47BB4C7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A9971-6E25-BE0B-AFA3-9B7AF269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6FF2D-B363-8B36-211E-C6021BB9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8A953-A279-3827-C2F6-F9708AA1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8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A942-A101-72E8-F1F8-8C3A1CCF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C4F60-0BEE-CDB9-D436-CBECD88E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99BAE-EF52-DED1-F235-337C190D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19C91-EC9C-3F01-AE96-1169EE0E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13F53-3CE5-C7F6-8BD5-52C94DB4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1BDA2-67AC-FB0A-8651-50A9049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E566-831C-0D5B-A3F4-3B1AAE67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9B38-D6F3-E112-42B4-207A9F1B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3FD7-258F-F517-0F0E-66CADA4E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ACE0-B4CB-79CD-173B-4D76AD1F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929F-19BB-6A18-AF64-5A75669C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AA4A0-6E73-7070-18D4-8E9C1970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0BE04-747D-1461-9EDD-31A83BDB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1A49-AA73-D15A-F293-510B328D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50D8F-F1B3-D373-96EE-82D64B78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15B87-856A-D80E-90A5-445EAF739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5FD9-6BE8-D5C3-CB1F-FCBDB864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E8CE8-AFE1-9903-DE54-AAFDD945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EAE29-DF3E-FD17-B0FA-749C1845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6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4AF23-54B7-A52C-81AC-6FFBCDDE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2129-7D1B-6CB2-2AEF-FE65FA90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475C-614A-F554-3E3D-793651619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4274-36D4-40A2-AB7E-ABC6E726026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757D-B3E7-0AFC-5317-06D943ADF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817D-9A4C-963D-64BA-BFFDD1FF2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0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hyperlink" Target="https://github.com/evelinajul/Projekts-II-3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75022-3CE9-063F-7970-A922EEB64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56598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7477"/>
          <a:stretch/>
        </p:blipFill>
        <p:spPr>
          <a:xfrm>
            <a:off x="0" y="-4190940"/>
            <a:ext cx="12632924" cy="11582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CB4C0-9259-0157-FAAF-A4E8D87FE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7" y="1600199"/>
            <a:ext cx="9144000" cy="2387600"/>
          </a:xfrm>
        </p:spPr>
        <p:txBody>
          <a:bodyPr/>
          <a:lstStyle/>
          <a:p>
            <a:r>
              <a:rPr lang="lv-LV" dirty="0">
                <a:solidFill>
                  <a:schemeClr val="bg1"/>
                </a:solidFill>
                <a:latin typeface="Bodoni MT Black" panose="02070A03080606020203" pitchFamily="18" charset="0"/>
              </a:rPr>
              <a:t>‘</a:t>
            </a:r>
            <a:r>
              <a:rPr lang="lv-LV" dirty="0" err="1">
                <a:solidFill>
                  <a:schemeClr val="bg1"/>
                </a:solidFill>
                <a:latin typeface="Bodoni MT Black" panose="02070A03080606020203" pitchFamily="18" charset="0"/>
              </a:rPr>
              <a:t>Cup</a:t>
            </a:r>
            <a:r>
              <a:rPr lang="lv-LV" dirty="0">
                <a:solidFill>
                  <a:schemeClr val="bg1"/>
                </a:solidFill>
                <a:latin typeface="Bodoni MT Black" panose="02070A03080606020203" pitchFamily="18" charset="0"/>
              </a:rPr>
              <a:t> to Gram’ PT.2</a:t>
            </a:r>
            <a:br>
              <a:rPr lang="lv-LV" dirty="0">
                <a:solidFill>
                  <a:schemeClr val="bg1"/>
                </a:solidFill>
                <a:latin typeface="Bodoni MT Black" panose="02070A03080606020203" pitchFamily="18" charset="0"/>
              </a:rPr>
            </a:br>
            <a:r>
              <a:rPr lang="lv-LV" sz="3600" dirty="0">
                <a:solidFill>
                  <a:schemeClr val="bg1"/>
                </a:solidFill>
                <a:latin typeface="Freestyle Script" panose="030804020302050B0404" pitchFamily="66" charset="0"/>
              </a:rPr>
              <a:t>no </a:t>
            </a:r>
            <a:r>
              <a:rPr lang="lv-LV" sz="3600" dirty="0" err="1">
                <a:solidFill>
                  <a:schemeClr val="bg1"/>
                </a:solidFill>
                <a:latin typeface="Freestyle Script" panose="030804020302050B0404" pitchFamily="66" charset="0"/>
              </a:rPr>
              <a:t>longer</a:t>
            </a:r>
            <a:r>
              <a:rPr lang="lv-LV" sz="3600" dirty="0">
                <a:solidFill>
                  <a:schemeClr val="bg1"/>
                </a:solidFill>
                <a:latin typeface="Freestyle Script" panose="030804020302050B0404" pitchFamily="66" charset="0"/>
              </a:rPr>
              <a:t> a </a:t>
            </a:r>
            <a:r>
              <a:rPr lang="lv-LV" sz="3600" dirty="0" err="1">
                <a:solidFill>
                  <a:schemeClr val="bg1"/>
                </a:solidFill>
                <a:latin typeface="Freestyle Script" panose="030804020302050B0404" pitchFamily="66" charset="0"/>
              </a:rPr>
              <a:t>criptogram</a:t>
            </a:r>
            <a:endParaRPr lang="en-GB" sz="3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AC7C0-78CF-1D3E-8AA4-61AEAEA9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462" y="400711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endParaRPr lang="lv-LV" dirty="0"/>
          </a:p>
          <a:p>
            <a:pPr algn="r"/>
            <a:endParaRPr lang="lv-LV" dirty="0"/>
          </a:p>
          <a:p>
            <a:pPr algn="r"/>
            <a:endParaRPr lang="lv-LV" dirty="0"/>
          </a:p>
          <a:p>
            <a:pPr algn="r"/>
            <a:r>
              <a:rPr lang="lv-LV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Evelīna </a:t>
            </a:r>
            <a:r>
              <a:rPr lang="lv-LV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Jūlmane</a:t>
            </a:r>
            <a:r>
              <a:rPr lang="lv-LV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Programmēšana II-3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1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06F4-D7CC-994C-37DC-7D7CBB53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Projekts 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58F0-4FD0-676F-ECEA-D4D74DC0B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97980"/>
            <a:ext cx="5686888" cy="4811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Ideja: </a:t>
            </a:r>
          </a:p>
          <a:p>
            <a:pPr marL="0" indent="0">
              <a:buNone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Izveidot programmu, kas ne tikai efektīvāk pārveido produkta mērvienības no glāzēm un ēdamkarotēm uz gramiem, bet arī saglabā šos datus recepšu sarakstā.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Mērķauditorija: </a:t>
            </a:r>
          </a:p>
          <a:p>
            <a:pPr marL="0" indent="0">
              <a:buNone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Cilvēki, kas izmanto amerikāņu kūku un desertu receptes, bet ne viņu mērīšanas sistēmas. (cilvēki, kas gatavo)</a:t>
            </a:r>
          </a:p>
          <a:p>
            <a:pPr marL="0" indent="0">
              <a:buNone/>
            </a:pPr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Nepieciešamība: </a:t>
            </a:r>
            <a:br>
              <a:rPr lang="lv-LV" sz="2400" dirty="0"/>
            </a:br>
            <a:r>
              <a:rPr lang="lv-LV" sz="2400" dirty="0"/>
              <a:t>«Gatavošana ir māksla, cepšana ir zinātne»;</a:t>
            </a:r>
          </a:p>
          <a:p>
            <a:pPr marL="0" indent="0">
              <a:buNone/>
            </a:pPr>
            <a:r>
              <a:rPr lang="lv-LV" sz="2400" dirty="0"/>
              <a:t>Efektivitāte un precīza produktu mērīšana</a:t>
            </a:r>
          </a:p>
          <a:p>
            <a:pPr marL="0" indent="0">
              <a:buNone/>
            </a:pPr>
            <a:r>
              <a:rPr lang="lv-LV" sz="2400" dirty="0"/>
              <a:t> </a:t>
            </a:r>
            <a:r>
              <a:rPr lang="lv-LV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lv-LV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uz projektu: </a:t>
            </a:r>
            <a:r>
              <a:rPr lang="lv-LV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https://github.com/evelinajul/Projekts-II-3</a:t>
            </a:r>
            <a:r>
              <a:rPr lang="lv-LV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lv-LV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36B583-BC46-4B5A-C967-63506EE98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98" y="695625"/>
            <a:ext cx="4677602" cy="5466749"/>
          </a:xfrm>
        </p:spPr>
      </p:pic>
    </p:spTree>
    <p:extLst>
      <p:ext uri="{BB962C8B-B14F-4D97-AF65-F5344CB8AC3E}">
        <p14:creationId xmlns:p14="http://schemas.microsoft.com/office/powerpoint/2010/main" val="237532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9E31-7A09-7A89-6500-1E3378D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Projektēšana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DFA89-D201-5018-0164-947B99D0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601" y="1558841"/>
            <a:ext cx="5157787" cy="458355"/>
          </a:xfrm>
        </p:spPr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Svarīgākās funkcijas: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233C3-3B59-8C7B-CC5F-501875D4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1" y="2343705"/>
            <a:ext cx="5157787" cy="3988001"/>
          </a:xfrm>
        </p:spPr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Mērvienību pārvēršana no glāzēm un ēdamkarotēm uz gramiem;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 saglabāšana recepšu sarakstā;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Katra lietotāja individuālā profila izveide;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Papildus produktu pievienošana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F73B3F-F086-68DD-E5F7-BA22E3B12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t="8068" r="6821" b="15462"/>
          <a:stretch/>
        </p:blipFill>
        <p:spPr bwMode="auto">
          <a:xfrm>
            <a:off x="836612" y="1561060"/>
            <a:ext cx="4776186" cy="44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6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BFAE-10D2-D878-716C-E496ECE7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10515599" cy="1131903"/>
          </a:xfrm>
        </p:spPr>
        <p:txBody>
          <a:bodyPr>
            <a:noAutofit/>
          </a:bodyPr>
          <a:lstStyle/>
          <a:p>
            <a:pPr algn="ctr"/>
            <a:r>
              <a:rPr lang="lv-LV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Projekta izstrāde - programmēšana</a:t>
            </a:r>
            <a:endParaRPr lang="en-GB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1C697-F6FB-421D-85C9-831C5149F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89103"/>
            <a:ext cx="5029383" cy="50293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9F556-4329-DDCF-AF34-4DCFF2C7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584468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Programmatūra tika radīta, izmantojot </a:t>
            </a: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SQLite3, HTML, CCS un </a:t>
            </a: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programmēšanas valodas.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9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109-BE02-6CCE-8B23-5C732311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918839"/>
          </a:xfrm>
        </p:spPr>
        <p:txBody>
          <a:bodyPr>
            <a:noAutofit/>
          </a:bodyPr>
          <a:lstStyle/>
          <a:p>
            <a:pPr algn="ctr"/>
            <a:r>
              <a:rPr lang="lv-LV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Refleksija</a:t>
            </a:r>
            <a:endParaRPr lang="en-GB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606EF-D242-81DD-ABF4-4644F41D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716" y="1915357"/>
            <a:ext cx="3600172" cy="3811588"/>
          </a:xfrm>
        </p:spPr>
        <p:txBody>
          <a:bodyPr/>
          <a:lstStyle/>
          <a:p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Grūtības: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Laika menedžments;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Kļūdu meklēšana un labošana.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15017F2-4980-59CD-E6B7-F738FAB1A7EA}"/>
              </a:ext>
            </a:extLst>
          </p:cNvPr>
          <p:cNvSpPr txBox="1">
            <a:spLocks/>
          </p:cNvSpPr>
          <p:nvPr/>
        </p:nvSpPr>
        <p:spPr>
          <a:xfrm>
            <a:off x="4238239" y="1915357"/>
            <a:ext cx="3600172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Sasniegumi: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Plašākas zināšanas par datubāzēm un </a:t>
            </a: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programmēšanas valodu;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Šīs </a:t>
            </a: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programmatūras izveide;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DD6258C-BADC-0F1B-8E1A-EE86983531EB}"/>
              </a:ext>
            </a:extLst>
          </p:cNvPr>
          <p:cNvSpPr txBox="1">
            <a:spLocks/>
          </p:cNvSpPr>
          <p:nvPr/>
        </p:nvSpPr>
        <p:spPr>
          <a:xfrm>
            <a:off x="7953762" y="1915357"/>
            <a:ext cx="3600172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Iespējamie uzlabojumi: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Recepšu saraksta kārtošanas un meklēšanas iespējas;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Iespēja labot vai pilnveidot receptes;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Stiprāka datu aizsardzība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3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2337C9-66D2-A511-B4B5-2399FD552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7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199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Bodoni MT Black</vt:lpstr>
      <vt:lpstr>Calibri</vt:lpstr>
      <vt:lpstr>Calibri Light</vt:lpstr>
      <vt:lpstr>Freestyle Script</vt:lpstr>
      <vt:lpstr>Times New Roman</vt:lpstr>
      <vt:lpstr>Office Theme</vt:lpstr>
      <vt:lpstr>‘Cup to Gram’ PT.2 no longer a criptogram</vt:lpstr>
      <vt:lpstr>Projekts </vt:lpstr>
      <vt:lpstr>Projektēšana</vt:lpstr>
      <vt:lpstr>Projekta izstrāde - programmēšana</vt:lpstr>
      <vt:lpstr>Refleksija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‘Cup to Gram’ no longer a criptogram</dc:title>
  <dc:creator>julmaneevelina@gmail.com</dc:creator>
  <cp:lastModifiedBy>Evelina Julmane</cp:lastModifiedBy>
  <cp:revision>8</cp:revision>
  <dcterms:created xsi:type="dcterms:W3CDTF">2023-12-01T13:02:51Z</dcterms:created>
  <dcterms:modified xsi:type="dcterms:W3CDTF">2024-05-23T14:42:17Z</dcterms:modified>
</cp:coreProperties>
</file>