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0" r:id="rId5"/>
    <p:sldId id="279" r:id="rId6"/>
    <p:sldId id="289" r:id="rId7"/>
    <p:sldId id="290" r:id="rId8"/>
    <p:sldId id="288" r:id="rId9"/>
    <p:sldId id="286" r:id="rId10"/>
    <p:sldId id="266" r:id="rId11"/>
    <p:sldId id="272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99EE9-7462-504C-AF2D-28DA45F99E1C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8E745-67AE-EC4C-BE52-EB740671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7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8E745-67AE-EC4C-BE52-EB74067194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7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8E745-67AE-EC4C-BE52-EB74067194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67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Considera</a:t>
            </a:r>
            <a:r>
              <a:rPr lang="en-US" dirty="0" smtClean="0"/>
              <a:t> </a:t>
            </a:r>
            <a:r>
              <a:rPr lang="en-US" dirty="0" err="1" smtClean="0"/>
              <a:t>tbm</a:t>
            </a:r>
            <a:r>
              <a:rPr lang="en-US" dirty="0" smtClean="0"/>
              <a:t> o </a:t>
            </a:r>
            <a:r>
              <a:rPr lang="en-US" dirty="0" err="1" smtClean="0"/>
              <a:t>impacto</a:t>
            </a:r>
            <a:r>
              <a:rPr lang="en-US" dirty="0" smtClean="0"/>
              <a:t> de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sociais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problema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Oferece</a:t>
            </a:r>
            <a:r>
              <a:rPr lang="en-US" dirty="0" smtClean="0"/>
              <a:t> </a:t>
            </a: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considera</a:t>
            </a:r>
            <a:r>
              <a:rPr lang="en-US" dirty="0" smtClean="0"/>
              <a:t> a </a:t>
            </a:r>
            <a:r>
              <a:rPr lang="en-US" dirty="0" err="1" smtClean="0"/>
              <a:t>diversidade</a:t>
            </a:r>
            <a:r>
              <a:rPr lang="en-US" dirty="0" smtClean="0"/>
              <a:t> de </a:t>
            </a:r>
            <a:r>
              <a:rPr lang="en-US" dirty="0" err="1" smtClean="0"/>
              <a:t>ofertas</a:t>
            </a:r>
            <a:r>
              <a:rPr lang="en-US" dirty="0" smtClean="0"/>
              <a:t> e o </a:t>
            </a:r>
            <a:r>
              <a:rPr lang="en-US" dirty="0" err="1" smtClean="0"/>
              <a:t>orçamento</a:t>
            </a:r>
            <a:r>
              <a:rPr lang="en-US" dirty="0" smtClean="0"/>
              <a:t> </a:t>
            </a:r>
            <a:r>
              <a:rPr lang="en-US" dirty="0" err="1" smtClean="0"/>
              <a:t>limitado</a:t>
            </a:r>
            <a:r>
              <a:rPr lang="en-US" dirty="0" smtClean="0"/>
              <a:t> do </a:t>
            </a:r>
            <a:r>
              <a:rPr lang="en-US" dirty="0" err="1" smtClean="0"/>
              <a:t>consumidor</a:t>
            </a:r>
            <a:r>
              <a:rPr lang="en-US" dirty="0" smtClean="0"/>
              <a:t>, mas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considera</a:t>
            </a:r>
            <a:r>
              <a:rPr lang="en-US" dirty="0" smtClean="0"/>
              <a:t> a </a:t>
            </a:r>
            <a:r>
              <a:rPr lang="en-US" dirty="0" err="1" smtClean="0"/>
              <a:t>competição</a:t>
            </a:r>
            <a:r>
              <a:rPr lang="en-US" dirty="0" smtClean="0"/>
              <a:t> no </a:t>
            </a:r>
            <a:r>
              <a:rPr lang="en-US" dirty="0" err="1" smtClean="0"/>
              <a:t>mercaod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8E745-67AE-EC4C-BE52-EB74067194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37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8E745-67AE-EC4C-BE52-EB74067194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0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Term spread formula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8E745-67AE-EC4C-BE52-EB74067194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37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8E745-67AE-EC4C-BE52-EB74067194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37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Rho </a:t>
            </a:r>
            <a:r>
              <a:rPr lang="en-US" dirty="0" err="1" smtClean="0"/>
              <a:t>é</a:t>
            </a:r>
            <a:r>
              <a:rPr lang="en-US" dirty="0" smtClean="0"/>
              <a:t> o peso dos </a:t>
            </a:r>
            <a:r>
              <a:rPr lang="en-US" dirty="0" err="1" smtClean="0"/>
              <a:t>mercados</a:t>
            </a:r>
            <a:endParaRPr lang="en-US" dirty="0" smtClean="0"/>
          </a:p>
          <a:p>
            <a:r>
              <a:rPr lang="en-US" dirty="0" smtClean="0"/>
              <a:t>(impact of market in deal size)</a:t>
            </a:r>
          </a:p>
          <a:p>
            <a:endParaRPr lang="en-US" dirty="0" smtClean="0"/>
          </a:p>
          <a:p>
            <a:r>
              <a:rPr lang="en-US" dirty="0" smtClean="0"/>
              <a:t>Weighted mean also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8E745-67AE-EC4C-BE52-EB74067194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17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distribuição</a:t>
            </a:r>
            <a:r>
              <a:rPr lang="en-US" dirty="0" smtClean="0"/>
              <a:t> </a:t>
            </a:r>
            <a:r>
              <a:rPr lang="en-US" dirty="0" err="1" smtClean="0"/>
              <a:t>quase</a:t>
            </a:r>
            <a:r>
              <a:rPr lang="en-US" dirty="0" smtClean="0"/>
              <a:t> </a:t>
            </a:r>
            <a:r>
              <a:rPr lang="en-US" dirty="0" err="1" smtClean="0"/>
              <a:t>exponencial</a:t>
            </a:r>
            <a:r>
              <a:rPr lang="en-US" dirty="0" smtClean="0"/>
              <a:t> 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baseline="0" dirty="0" smtClean="0"/>
              <a:t> da deal size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variar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muito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Essa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variação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também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justificará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porquê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nossa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me’trica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8E745-67AE-EC4C-BE52-EB74067194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80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Full task: seven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8E745-67AE-EC4C-BE52-EB74067194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61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8E745-67AE-EC4C-BE52-EB74067194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1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6161-3025-1243-8971-3B5095CA19B5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DC40-5D22-F444-B186-980CD164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3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6161-3025-1243-8971-3B5095CA19B5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DC40-5D22-F444-B186-980CD164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9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6161-3025-1243-8971-3B5095CA19B5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DC40-5D22-F444-B186-980CD164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6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6161-3025-1243-8971-3B5095CA19B5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DC40-5D22-F444-B186-980CD164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6161-3025-1243-8971-3B5095CA19B5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DC40-5D22-F444-B186-980CD164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5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6161-3025-1243-8971-3B5095CA19B5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DC40-5D22-F444-B186-980CD164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6161-3025-1243-8971-3B5095CA19B5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DC40-5D22-F444-B186-980CD164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6161-3025-1243-8971-3B5095CA19B5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DC40-5D22-F444-B186-980CD164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0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6161-3025-1243-8971-3B5095CA19B5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DC40-5D22-F444-B186-980CD164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9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6161-3025-1243-8971-3B5095CA19B5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DC40-5D22-F444-B186-980CD164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4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6161-3025-1243-8971-3B5095CA19B5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DC40-5D22-F444-B186-980CD164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9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26161-3025-1243-8971-3B5095CA19B5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7DC40-5D22-F444-B186-980CD164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7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506"/>
            <a:ext cx="7772400" cy="11355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Multi-market Deal Size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26808"/>
            <a:ext cx="6400800" cy="952579"/>
          </a:xfrm>
        </p:spPr>
        <p:txBody>
          <a:bodyPr>
            <a:normAutofit/>
          </a:bodyPr>
          <a:lstStyle/>
          <a:p>
            <a:r>
              <a:rPr lang="en-US" sz="2600" dirty="0" smtClean="0"/>
              <a:t>Evelin C. F. de Amorim</a:t>
            </a:r>
            <a:endParaRPr lang="en-US" sz="2600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2638421" y="3376164"/>
            <a:ext cx="4205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dirty="0" err="1" smtClean="0"/>
              <a:t>Departamento</a:t>
            </a:r>
            <a:r>
              <a:rPr lang="en-US" dirty="0" smtClean="0"/>
              <a:t> de </a:t>
            </a:r>
            <a:r>
              <a:rPr lang="en-US" dirty="0" err="1" smtClean="0"/>
              <a:t>Ciência</a:t>
            </a:r>
            <a:r>
              <a:rPr lang="en-US" dirty="0" smtClean="0"/>
              <a:t> da </a:t>
            </a:r>
            <a:r>
              <a:rPr lang="en-US" dirty="0" err="1" smtClean="0"/>
              <a:t>Computação</a:t>
            </a:r>
            <a:endParaRPr lang="en-US" dirty="0" smtClean="0"/>
          </a:p>
          <a:p>
            <a:pPr algn="ctr"/>
            <a:r>
              <a:rPr lang="en-US" dirty="0" err="1" smtClean="0"/>
              <a:t>Universidade</a:t>
            </a:r>
            <a:r>
              <a:rPr lang="en-US" dirty="0" smtClean="0"/>
              <a:t> Federal do </a:t>
            </a:r>
            <a:r>
              <a:rPr lang="en-US" dirty="0" err="1" smtClean="0"/>
              <a:t>Espírito</a:t>
            </a:r>
            <a:r>
              <a:rPr lang="en-US" dirty="0" smtClean="0"/>
              <a:t> Santo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7983" y="4357469"/>
            <a:ext cx="32534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/>
              <a:t>Sistemas</a:t>
            </a:r>
            <a:r>
              <a:rPr lang="en-US" sz="1600" dirty="0" smtClean="0"/>
              <a:t> de </a:t>
            </a:r>
            <a:r>
              <a:rPr lang="en-US" sz="1600" dirty="0" err="1" smtClean="0"/>
              <a:t>Recomendação</a:t>
            </a:r>
            <a:r>
              <a:rPr lang="en-US" sz="1600" dirty="0" smtClean="0"/>
              <a:t> 2014/02</a:t>
            </a:r>
          </a:p>
          <a:p>
            <a:pPr algn="ctr"/>
            <a:r>
              <a:rPr lang="en-US" sz="1600" dirty="0" smtClean="0"/>
              <a:t>Evelin </a:t>
            </a:r>
            <a:r>
              <a:rPr lang="en-US" sz="1600" dirty="0" err="1" smtClean="0"/>
              <a:t>Carvalho</a:t>
            </a:r>
            <a:r>
              <a:rPr lang="en-US" sz="1600" dirty="0" smtClean="0"/>
              <a:t> </a:t>
            </a:r>
            <a:r>
              <a:rPr lang="en-US" sz="1600" dirty="0" err="1" smtClean="0"/>
              <a:t>Freire</a:t>
            </a:r>
            <a:r>
              <a:rPr lang="en-US" sz="1600" dirty="0" smtClean="0"/>
              <a:t> de Amorim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915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Experiments and Results</a:t>
            </a:r>
            <a:endParaRPr lang="en-US" dirty="0"/>
          </a:p>
        </p:txBody>
      </p:sp>
      <p:pic>
        <p:nvPicPr>
          <p:cNvPr id="5" name="Content Placeholder 4" descr="rrsemarket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68" b="-64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1302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Likely, the other markets </a:t>
            </a:r>
            <a:r>
              <a:rPr lang="en-US" dirty="0" smtClean="0"/>
              <a:t>add </a:t>
            </a:r>
            <a:r>
              <a:rPr lang="en-US" dirty="0" smtClean="0"/>
              <a:t>error to the </a:t>
            </a:r>
            <a:r>
              <a:rPr lang="en-US" dirty="0" smtClean="0"/>
              <a:t>final classification</a:t>
            </a:r>
            <a:endParaRPr lang="en-US" dirty="0" smtClean="0"/>
          </a:p>
          <a:p>
            <a:r>
              <a:rPr lang="en-US" dirty="0" smtClean="0"/>
              <a:t>More tests…</a:t>
            </a:r>
          </a:p>
          <a:p>
            <a:pPr lvl="1"/>
            <a:r>
              <a:rPr lang="en-US" dirty="0" err="1" smtClean="0"/>
              <a:t>Groupon</a:t>
            </a:r>
            <a:r>
              <a:rPr lang="en-US" dirty="0" smtClean="0"/>
              <a:t> dataset</a:t>
            </a:r>
          </a:p>
          <a:p>
            <a:pPr lvl="1"/>
            <a:r>
              <a:rPr lang="en-US" dirty="0" smtClean="0"/>
              <a:t>Confidence interval</a:t>
            </a:r>
          </a:p>
          <a:p>
            <a:pPr lvl="1"/>
            <a:r>
              <a:rPr lang="en-US" dirty="0" smtClean="0"/>
              <a:t>Will EM strategy improve when considering other markets?</a:t>
            </a:r>
          </a:p>
          <a:p>
            <a:pPr lvl="1"/>
            <a:r>
              <a:rPr lang="en-US" dirty="0" smtClean="0"/>
              <a:t>Another thresholds values</a:t>
            </a:r>
          </a:p>
        </p:txBody>
      </p:sp>
    </p:spTree>
    <p:extLst>
      <p:ext uri="{BB962C8B-B14F-4D97-AF65-F5344CB8AC3E}">
        <p14:creationId xmlns:p14="http://schemas.microsoft.com/office/powerpoint/2010/main" val="60411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Byers, J. W., </a:t>
            </a:r>
            <a:r>
              <a:rPr lang="en-US" sz="2400" dirty="0" err="1" smtClean="0"/>
              <a:t>Mitzenmacher</a:t>
            </a:r>
            <a:r>
              <a:rPr lang="en-US" sz="2400" dirty="0" smtClean="0"/>
              <a:t>, M., &amp; </a:t>
            </a:r>
            <a:r>
              <a:rPr lang="en-US" sz="2400" dirty="0" err="1" smtClean="0"/>
              <a:t>Zervas</a:t>
            </a:r>
            <a:r>
              <a:rPr lang="en-US" sz="2400" dirty="0" smtClean="0"/>
              <a:t>, G. (2012,February). Daily deals: Prediction, social diffusion, and reputational ramifications. In </a:t>
            </a:r>
            <a:r>
              <a:rPr lang="en-US" sz="2400" i="1" dirty="0" smtClean="0"/>
              <a:t>Proceedings of the fifth </a:t>
            </a:r>
            <a:r>
              <a:rPr lang="en-US" sz="2400" dirty="0" smtClean="0"/>
              <a:t>ACM </a:t>
            </a:r>
            <a:r>
              <a:rPr lang="en-US" sz="2400" i="1" dirty="0" smtClean="0"/>
              <a:t>international conference on Web search and data mining </a:t>
            </a:r>
            <a:r>
              <a:rPr lang="en-US" sz="2400" dirty="0" smtClean="0"/>
              <a:t>(</a:t>
            </a:r>
            <a:r>
              <a:rPr lang="en-US" sz="2400" dirty="0" err="1" smtClean="0"/>
              <a:t>oo</a:t>
            </a:r>
            <a:r>
              <a:rPr lang="en-US" sz="2400" dirty="0" smtClean="0"/>
              <a:t>. 543-552). ACM.</a:t>
            </a:r>
          </a:p>
          <a:p>
            <a:pPr marL="0" indent="0">
              <a:buNone/>
            </a:pPr>
            <a:r>
              <a:rPr lang="en-US" sz="2400" dirty="0" err="1" smtClean="0"/>
              <a:t>Lacerda</a:t>
            </a:r>
            <a:r>
              <a:rPr lang="en-US" sz="2400" dirty="0" smtClean="0"/>
              <a:t>, A.M. (2013). Revenue Optimization and Customer Targeting in Daily-Deals Sites.</a:t>
            </a:r>
          </a:p>
          <a:p>
            <a:pPr marL="0" indent="0">
              <a:buNone/>
            </a:pPr>
            <a:r>
              <a:rPr lang="en-US" sz="2400" dirty="0" err="1" smtClean="0"/>
              <a:t>Lappas</a:t>
            </a:r>
            <a:r>
              <a:rPr lang="en-US" sz="2400" dirty="0" smtClean="0"/>
              <a:t>, T., &amp; </a:t>
            </a:r>
            <a:r>
              <a:rPr lang="en-US" sz="2400" dirty="0" err="1" smtClean="0"/>
              <a:t>Terzi</a:t>
            </a:r>
            <a:r>
              <a:rPr lang="en-US" sz="2400" dirty="0" smtClean="0"/>
              <a:t>, E. (2012, October). Daily-deal selection for revenue maximization. In </a:t>
            </a:r>
            <a:r>
              <a:rPr lang="en-US" sz="2400" i="1" dirty="0" smtClean="0"/>
              <a:t>Proceeding of the 21</a:t>
            </a:r>
            <a:r>
              <a:rPr lang="en-US" sz="2400" i="1" baseline="30000" dirty="0" smtClean="0"/>
              <a:t>st</a:t>
            </a:r>
            <a:r>
              <a:rPr lang="en-US" sz="2400" i="1" dirty="0" smtClean="0"/>
              <a:t> </a:t>
            </a:r>
            <a:r>
              <a:rPr lang="en-US" sz="2400" dirty="0" smtClean="0"/>
              <a:t>ACM </a:t>
            </a:r>
            <a:r>
              <a:rPr lang="en-US" sz="2400" i="1" dirty="0" smtClean="0"/>
              <a:t>international conference on Information and knowledge management</a:t>
            </a:r>
            <a:r>
              <a:rPr lang="en-US" sz="2400" dirty="0" smtClean="0"/>
              <a:t> (pp. 565-574). ACM.</a:t>
            </a:r>
          </a:p>
        </p:txBody>
      </p:sp>
    </p:spTree>
    <p:extLst>
      <p:ext uri="{BB962C8B-B14F-4D97-AF65-F5344CB8AC3E}">
        <p14:creationId xmlns:p14="http://schemas.microsoft.com/office/powerpoint/2010/main" val="137704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Daily Deals Sites (DDSs) are web portals that offer discount coupons for services and products</a:t>
            </a:r>
          </a:p>
          <a:p>
            <a:r>
              <a:rPr lang="en-US" dirty="0" smtClean="0"/>
              <a:t>Merchants want to disclose a new service or the business itself</a:t>
            </a:r>
          </a:p>
          <a:p>
            <a:r>
              <a:rPr lang="en-US" dirty="0" smtClean="0"/>
              <a:t>The more coupon DDSs sell, the more profit DDSs 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4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DDSs know before hand, it is possible to take business decisions</a:t>
            </a:r>
          </a:p>
          <a:p>
            <a:r>
              <a:rPr lang="en-US" dirty="0" smtClean="0"/>
              <a:t>Related work</a:t>
            </a:r>
          </a:p>
          <a:p>
            <a:pPr lvl="1"/>
            <a:r>
              <a:rPr lang="en-US" dirty="0" smtClean="0"/>
              <a:t>(Byers, </a:t>
            </a:r>
            <a:r>
              <a:rPr lang="en-US" dirty="0" err="1"/>
              <a:t>Mitzenmacher</a:t>
            </a:r>
            <a:r>
              <a:rPr lang="en-US" dirty="0" smtClean="0"/>
              <a:t>, </a:t>
            </a:r>
            <a:r>
              <a:rPr lang="en-US" dirty="0"/>
              <a:t>&amp; </a:t>
            </a:r>
            <a:r>
              <a:rPr lang="en-US" dirty="0" smtClean="0"/>
              <a:t>Zervas,2012): Description of deal size by a linear model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Lappas</a:t>
            </a:r>
            <a:r>
              <a:rPr lang="en-US" dirty="0" smtClean="0"/>
              <a:t> &amp; </a:t>
            </a:r>
            <a:r>
              <a:rPr lang="en-US" dirty="0" err="1" smtClean="0"/>
              <a:t>Terzi</a:t>
            </a:r>
            <a:r>
              <a:rPr lang="en-US" dirty="0" smtClean="0"/>
              <a:t>, 2012): Solution that take in account deals diversity and user limit budget</a:t>
            </a:r>
          </a:p>
        </p:txBody>
      </p:sp>
    </p:spTree>
    <p:extLst>
      <p:ext uri="{BB962C8B-B14F-4D97-AF65-F5344CB8AC3E}">
        <p14:creationId xmlns:p14="http://schemas.microsoft.com/office/powerpoint/2010/main" val="291249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main phases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Identification of markets in catalog;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SVR training/testing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Expectation-maximization method in order to find the market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5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53916"/>
          </a:xfrm>
        </p:spPr>
        <p:txBody>
          <a:bodyPr>
            <a:normAutofit lnSpcReduction="1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dirty="0" smtClean="0"/>
              <a:t>Identification of markets catalog </a:t>
            </a:r>
          </a:p>
          <a:p>
            <a:pPr lvl="1"/>
            <a:r>
              <a:rPr lang="en-US" dirty="0" smtClean="0"/>
              <a:t>Text Features: Title, description, merchant’s name, highlight of the deal, bag-of-words, concatenation</a:t>
            </a:r>
          </a:p>
          <a:p>
            <a:pPr lvl="1"/>
            <a:r>
              <a:rPr lang="en-US" dirty="0" smtClean="0"/>
              <a:t>Types of weights: Term Spread (TS), Inverse Feature Frequency (IFF), Term Frequency (TF), TS x IFF, TF x IFF</a:t>
            </a:r>
          </a:p>
          <a:p>
            <a:pPr lvl="1"/>
            <a:r>
              <a:rPr lang="en-US" dirty="0" smtClean="0"/>
              <a:t>Latent </a:t>
            </a:r>
            <a:r>
              <a:rPr lang="en-US" dirty="0" err="1"/>
              <a:t>D</a:t>
            </a:r>
            <a:r>
              <a:rPr lang="en-US" dirty="0" err="1" smtClean="0"/>
              <a:t>irichlet</a:t>
            </a:r>
            <a:r>
              <a:rPr lang="en-US" dirty="0" smtClean="0"/>
              <a:t> Allocation (LDA): find topics</a:t>
            </a:r>
            <a:endParaRPr lang="en-US" dirty="0"/>
          </a:p>
        </p:txBody>
      </p:sp>
      <p:pic>
        <p:nvPicPr>
          <p:cNvPr id="4" name="Picture 3" descr="termspre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76" y="5000671"/>
            <a:ext cx="4787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49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770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SVR training/testing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City of the deal, the absolute value of discount, whether the deal sold out, #days available, day of week the deal starts, category of the deal;</a:t>
            </a:r>
            <a:endParaRPr lang="en-US" dirty="0"/>
          </a:p>
        </p:txBody>
      </p:sp>
      <p:pic>
        <p:nvPicPr>
          <p:cNvPr id="4" name="Picture 3" descr="svrme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3975100"/>
            <a:ext cx="52197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74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Expectation-maximization (RMSE)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	Expectation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						Max.</a:t>
            </a:r>
            <a:endParaRPr lang="en-US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81335" y="2640886"/>
            <a:ext cx="2785370" cy="1760049"/>
            <a:chOff x="0" y="0"/>
            <a:chExt cx="2408" cy="1848"/>
          </a:xfrm>
        </p:grpSpPr>
        <p:pic>
          <p:nvPicPr>
            <p:cNvPr id="5" name="Picture 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408" cy="1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" y="96"/>
              <a:ext cx="2152" cy="1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581335" y="4578154"/>
            <a:ext cx="6846088" cy="1548010"/>
            <a:chOff x="0" y="0"/>
            <a:chExt cx="5976" cy="1544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" y="96"/>
              <a:ext cx="5722" cy="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976" cy="1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11311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6031"/>
          </a:xfrm>
        </p:spPr>
        <p:txBody>
          <a:bodyPr/>
          <a:lstStyle/>
          <a:p>
            <a:r>
              <a:rPr lang="en-US" dirty="0" smtClean="0"/>
              <a:t>Living Social (Byers et. al)</a:t>
            </a:r>
          </a:p>
          <a:p>
            <a:pPr lvl="1"/>
            <a:r>
              <a:rPr lang="en-US" dirty="0"/>
              <a:t>March 21st and July 3rd, 2011 </a:t>
            </a:r>
          </a:p>
          <a:p>
            <a:pPr lvl="1"/>
            <a:r>
              <a:rPr lang="en-US" dirty="0" smtClean="0"/>
              <a:t>19 documents removed from the original: 2590</a:t>
            </a:r>
            <a:endParaRPr lang="en-US" dirty="0"/>
          </a:p>
        </p:txBody>
      </p:sp>
      <p:pic>
        <p:nvPicPr>
          <p:cNvPr id="4" name="Picture 3" descr="dealsize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3315972"/>
            <a:ext cx="4956048" cy="274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4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66096"/>
          </a:xfrm>
        </p:spPr>
        <p:txBody>
          <a:bodyPr/>
          <a:lstStyle/>
          <a:p>
            <a:r>
              <a:rPr lang="en-US" dirty="0" smtClean="0"/>
              <a:t>EM method is </a:t>
            </a:r>
            <a:r>
              <a:rPr lang="en-US" b="1" dirty="0" smtClean="0"/>
              <a:t>not</a:t>
            </a:r>
            <a:r>
              <a:rPr lang="en-US" dirty="0" smtClean="0"/>
              <a:t> evaluated</a:t>
            </a:r>
          </a:p>
        </p:txBody>
      </p:sp>
      <p:pic>
        <p:nvPicPr>
          <p:cNvPr id="5" name="Picture 4" descr="rr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80" y="2156026"/>
            <a:ext cx="6527800" cy="17653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598905"/>
              </p:ext>
            </p:extLst>
          </p:nvPr>
        </p:nvGraphicFramePr>
        <p:xfrm>
          <a:off x="825014" y="4084823"/>
          <a:ext cx="6656496" cy="191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8248"/>
                <a:gridCol w="3328248"/>
              </a:tblGrid>
              <a:tr h="4777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Strategy</a:t>
                      </a:r>
                      <a:endParaRPr lang="en-US" sz="2400" dirty="0"/>
                    </a:p>
                  </a:txBody>
                  <a:tcP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RRSE</a:t>
                      </a:r>
                      <a:endParaRPr lang="en-US" sz="2400" dirty="0"/>
                    </a:p>
                  </a:txBody>
                  <a:tcP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7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Best-Market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1.03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777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All-Market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1.13</a:t>
                      </a:r>
                      <a:endParaRPr lang="en-US" sz="2400" dirty="0"/>
                    </a:p>
                  </a:txBody>
                  <a:tcPr/>
                </a:tc>
              </a:tr>
              <a:tr h="4777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Thresh-Market</a:t>
                      </a:r>
                      <a:r>
                        <a:rPr lang="en-US" sz="2400" baseline="0" dirty="0" smtClean="0"/>
                        <a:t> (0.3)</a:t>
                      </a:r>
                      <a:endParaRPr lang="en-US" sz="2400" dirty="0"/>
                    </a:p>
                  </a:txBody>
                  <a:tcPr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1.06</a:t>
                      </a:r>
                      <a:endParaRPr lang="en-US" sz="2400" dirty="0"/>
                    </a:p>
                  </a:txBody>
                  <a:tcPr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030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3176</TotalTime>
  <Words>542</Words>
  <Application>Microsoft Macintosh PowerPoint</Application>
  <PresentationFormat>On-screen Show (4:3)</PresentationFormat>
  <Paragraphs>80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Multi-market Deal Size prediction</vt:lpstr>
      <vt:lpstr>Introduction</vt:lpstr>
      <vt:lpstr>Introduction</vt:lpstr>
      <vt:lpstr>Methodology</vt:lpstr>
      <vt:lpstr>Methodology</vt:lpstr>
      <vt:lpstr>Methodology</vt:lpstr>
      <vt:lpstr>Methodology</vt:lpstr>
      <vt:lpstr>Dataset</vt:lpstr>
      <vt:lpstr>Experiments and Results</vt:lpstr>
      <vt:lpstr>Experiments and Results</vt:lpstr>
      <vt:lpstr>Conclusion and Discussion</vt:lpstr>
      <vt:lpstr>References</vt:lpstr>
    </vt:vector>
  </TitlesOfParts>
  <Company>UFES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 General Rule for Identifying Deceptive Opinion Spam</dc:title>
  <dc:creator>Evelin Amorim</dc:creator>
  <cp:lastModifiedBy>Evelin Amorim</cp:lastModifiedBy>
  <cp:revision>524</cp:revision>
  <dcterms:created xsi:type="dcterms:W3CDTF">2014-10-12T20:59:23Z</dcterms:created>
  <dcterms:modified xsi:type="dcterms:W3CDTF">2014-11-17T11:34:20Z</dcterms:modified>
</cp:coreProperties>
</file>