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71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905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459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851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6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007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2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0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3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280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723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88CA-F984-4389-85AB-35CD9A1AC860}" type="datetimeFigureOut">
              <a:rPr lang="hu-HU" smtClean="0"/>
              <a:t>2017. 05. 16.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A32C-E12F-4FE4-9F51-33982FDDB3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256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5775" y="1724025"/>
            <a:ext cx="11515725" cy="1785938"/>
          </a:xfrm>
        </p:spPr>
        <p:txBody>
          <a:bodyPr>
            <a:normAutofit fontScale="90000"/>
          </a:bodyPr>
          <a:lstStyle/>
          <a:p>
            <a:r>
              <a:rPr lang="hu-HU" dirty="0" err="1">
                <a:latin typeface="Bookman Old Style" panose="02050604050505020204" pitchFamily="18" charset="0"/>
              </a:rPr>
              <a:t>Autoencoder-based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experiments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on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Hungarian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words</a:t>
            </a:r>
            <a:endParaRPr lang="hu-HU" dirty="0">
              <a:latin typeface="Bookman Old Style" panose="020506040505050202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5535613"/>
            <a:ext cx="9144000" cy="941387"/>
          </a:xfrm>
        </p:spPr>
        <p:txBody>
          <a:bodyPr/>
          <a:lstStyle/>
          <a:p>
            <a:r>
              <a:rPr lang="hu-HU" dirty="0" err="1">
                <a:latin typeface="Bookman Old Style" panose="02050604050505020204" pitchFamily="18" charset="0"/>
              </a:rPr>
              <a:t>Created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by</a:t>
            </a:r>
            <a:r>
              <a:rPr lang="hu-HU" dirty="0">
                <a:latin typeface="Bookman Old Style" panose="02050604050505020204" pitchFamily="18" charset="0"/>
              </a:rPr>
              <a:t>: Géza Velkey</a:t>
            </a:r>
          </a:p>
          <a:p>
            <a:r>
              <a:rPr lang="hu-HU" dirty="0" err="1">
                <a:latin typeface="Bookman Old Style" panose="02050604050505020204" pitchFamily="18" charset="0"/>
              </a:rPr>
              <a:t>Consultant</a:t>
            </a:r>
            <a:r>
              <a:rPr lang="hu-HU" dirty="0">
                <a:latin typeface="Bookman Old Style" panose="02050604050505020204" pitchFamily="18" charset="0"/>
              </a:rPr>
              <a:t>: Judit Ács</a:t>
            </a:r>
          </a:p>
        </p:txBody>
      </p:sp>
    </p:spTree>
    <p:extLst>
      <p:ext uri="{BB962C8B-B14F-4D97-AF65-F5344CB8AC3E}">
        <p14:creationId xmlns:p14="http://schemas.microsoft.com/office/powerpoint/2010/main" val="261952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Neural</a:t>
            </a:r>
            <a:r>
              <a:rPr lang="hu-HU" dirty="0"/>
              <a:t> Network-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segmentation</a:t>
            </a:r>
            <a:r>
              <a:rPr lang="hu-HU" dirty="0"/>
              <a:t> 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78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man Old Style" panose="02050604050505020204" pitchFamily="18" charset="0"/>
            </a:endParaRPr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man Old Style" panose="020506040505050202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err="1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Conclusion</a:t>
            </a:r>
            <a:endParaRPr lang="hu-HU" dirty="0">
              <a:solidFill>
                <a:schemeClr val="bg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dirty="0">
                <a:latin typeface="Bookman Old Style" panose="02050604050505020204" pitchFamily="18" charset="0"/>
              </a:rPr>
              <a:t>Good </a:t>
            </a:r>
            <a:r>
              <a:rPr lang="hu-HU" dirty="0" err="1">
                <a:latin typeface="Bookman Old Style" panose="02050604050505020204" pitchFamily="18" charset="0"/>
              </a:rPr>
              <a:t>for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generative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unsupervised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learning</a:t>
            </a:r>
            <a:endParaRPr lang="hu-HU" dirty="0">
              <a:latin typeface="Bookman Old Style" panose="020506040505050202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dirty="0" err="1">
                <a:latin typeface="Bookman Old Style" panose="02050604050505020204" pitchFamily="18" charset="0"/>
              </a:rPr>
              <a:t>Seemingly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useless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for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data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compression</a:t>
            </a:r>
            <a:endParaRPr lang="hu-HU" dirty="0">
              <a:latin typeface="Bookman Old Style" panose="020506040505050202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dirty="0">
                <a:latin typeface="Bookman Old Style" panose="02050604050505020204" pitchFamily="18" charset="0"/>
              </a:rPr>
              <a:t>Split-</a:t>
            </a:r>
            <a:r>
              <a:rPr lang="hu-HU" dirty="0" err="1">
                <a:latin typeface="Bookman Old Style" panose="02050604050505020204" pitchFamily="18" charset="0"/>
              </a:rPr>
              <a:t>Brain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autoencoders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perform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weakly</a:t>
            </a:r>
            <a:r>
              <a:rPr lang="hu-HU" dirty="0">
                <a:latin typeface="Bookman Old Style" panose="02050604050505020204" pitchFamily="18" charset="0"/>
              </a:rPr>
              <a:t> in NLP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hu-HU" dirty="0" err="1">
                <a:latin typeface="Bookman Old Style" panose="02050604050505020204" pitchFamily="18" charset="0"/>
              </a:rPr>
              <a:t>Neural</a:t>
            </a:r>
            <a:r>
              <a:rPr lang="hu-HU" dirty="0">
                <a:latin typeface="Bookman Old Style" panose="02050604050505020204" pitchFamily="18" charset="0"/>
              </a:rPr>
              <a:t> Network </a:t>
            </a:r>
            <a:r>
              <a:rPr lang="hu-HU" dirty="0" err="1">
                <a:latin typeface="Bookman Old Style" panose="02050604050505020204" pitchFamily="18" charset="0"/>
              </a:rPr>
              <a:t>based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segmentation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could</a:t>
            </a:r>
            <a:r>
              <a:rPr lang="hu-HU" dirty="0">
                <a:latin typeface="Bookman Old Style" panose="02050604050505020204" pitchFamily="18" charset="0"/>
              </a:rPr>
              <a:t> be </a:t>
            </a:r>
            <a:r>
              <a:rPr lang="hu-HU" dirty="0" err="1">
                <a:latin typeface="Bookman Old Style" panose="02050604050505020204" pitchFamily="18" charset="0"/>
              </a:rPr>
              <a:t>used</a:t>
            </a:r>
            <a:r>
              <a:rPr lang="hu-HU" dirty="0">
                <a:latin typeface="Bookman Old Style" panose="02050604050505020204" pitchFamily="18" charset="0"/>
              </a:rPr>
              <a:t> in </a:t>
            </a:r>
            <a:r>
              <a:rPr lang="hu-HU" dirty="0" err="1">
                <a:latin typeface="Bookman Old Style" panose="02050604050505020204" pitchFamily="18" charset="0"/>
              </a:rPr>
              <a:t>later</a:t>
            </a:r>
            <a:r>
              <a:rPr lang="hu-HU" dirty="0">
                <a:latin typeface="Bookman Old Style" panose="02050604050505020204" pitchFamily="18" charset="0"/>
              </a:rPr>
              <a:t> </a:t>
            </a:r>
            <a:r>
              <a:rPr lang="hu-HU" dirty="0" err="1">
                <a:latin typeface="Bookman Old Style" panose="02050604050505020204" pitchFamily="18" charset="0"/>
              </a:rPr>
              <a:t>work</a:t>
            </a:r>
            <a:endParaRPr lang="hu-HU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0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00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57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 descr="A képen térkép, szöveg látható&#10;&#10;A leírás teljesen megbízható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972" y="1675227"/>
            <a:ext cx="6462056" cy="439419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u-HU" sz="3200" dirty="0">
                <a:solidFill>
                  <a:schemeClr val="bg1"/>
                </a:solidFill>
              </a:rPr>
              <a:t>Basic </a:t>
            </a:r>
            <a:r>
              <a:rPr lang="hu-HU" sz="3200" dirty="0" err="1">
                <a:solidFill>
                  <a:schemeClr val="bg1"/>
                </a:solidFill>
              </a:rPr>
              <a:t>Autoencoder</a:t>
            </a:r>
            <a:r>
              <a:rPr lang="hu-HU" sz="3200" dirty="0">
                <a:solidFill>
                  <a:schemeClr val="bg1"/>
                </a:solidFill>
              </a:rPr>
              <a:t> </a:t>
            </a:r>
            <a:r>
              <a:rPr lang="hu-HU" sz="3200" dirty="0" err="1">
                <a:solidFill>
                  <a:schemeClr val="bg1"/>
                </a:solidFill>
              </a:rPr>
              <a:t>Architecture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377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fastforwardlabs.com/blog-images/miriam/imgs_code/vae.4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1859" y="1675227"/>
            <a:ext cx="568828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Variational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utoencoder</a:t>
            </a:r>
            <a:r>
              <a:rPr lang="hu-HU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097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Data and </a:t>
            </a:r>
            <a:r>
              <a:rPr lang="hu-HU" dirty="0" err="1"/>
              <a:t>Preprocessing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86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Experimental</a:t>
            </a:r>
            <a:r>
              <a:rPr lang="hu-HU" dirty="0"/>
              <a:t> </a:t>
            </a:r>
            <a:r>
              <a:rPr lang="hu-HU" dirty="0" err="1"/>
              <a:t>setup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839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452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pbs.twimg.com/media/CygcM8tXgAEERt2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65518" y="1675227"/>
            <a:ext cx="6060964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Split-Brain Autoencoder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0984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Even-odd</a:t>
            </a:r>
            <a:r>
              <a:rPr lang="hu-HU" dirty="0"/>
              <a:t> </a:t>
            </a:r>
            <a:r>
              <a:rPr lang="hu-HU" dirty="0" err="1"/>
              <a:t>position</a:t>
            </a:r>
            <a:r>
              <a:rPr lang="hu-HU" dirty="0"/>
              <a:t> </a:t>
            </a:r>
            <a:r>
              <a:rPr lang="hu-HU" dirty="0" err="1"/>
              <a:t>segmented</a:t>
            </a:r>
            <a:r>
              <a:rPr lang="hu-HU" dirty="0"/>
              <a:t> </a:t>
            </a:r>
            <a:r>
              <a:rPr lang="hu-HU" dirty="0" err="1"/>
              <a:t>words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317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/>
              <a:t>Consonant-vowel</a:t>
            </a:r>
            <a:r>
              <a:rPr lang="hu-HU" b="1" dirty="0"/>
              <a:t> </a:t>
            </a:r>
            <a:r>
              <a:rPr lang="hu-HU" b="1" dirty="0" err="1"/>
              <a:t>segmented</a:t>
            </a:r>
            <a:r>
              <a:rPr lang="hu-HU" b="1" dirty="0"/>
              <a:t> </a:t>
            </a:r>
            <a:r>
              <a:rPr lang="hu-HU" b="1" dirty="0" err="1"/>
              <a:t>words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66320"/>
              </p:ext>
            </p:extLst>
          </p:nvPr>
        </p:nvGraphicFramePr>
        <p:xfrm>
          <a:off x="3776304" y="1690688"/>
          <a:ext cx="4639392" cy="4357314"/>
        </p:xfrm>
        <a:graphic>
          <a:graphicData uri="http://schemas.openxmlformats.org/drawingml/2006/table">
            <a:tbl>
              <a:tblPr/>
              <a:tblGrid>
                <a:gridCol w="2319696">
                  <a:extLst>
                    <a:ext uri="{9D8B030D-6E8A-4147-A177-3AD203B41FA5}">
                      <a16:colId xmlns:a16="http://schemas.microsoft.com/office/drawing/2014/main" val="668416547"/>
                    </a:ext>
                  </a:extLst>
                </a:gridCol>
                <a:gridCol w="2319696">
                  <a:extLst>
                    <a:ext uri="{9D8B030D-6E8A-4147-A177-3AD203B41FA5}">
                      <a16:colId xmlns:a16="http://schemas.microsoft.com/office/drawing/2014/main" val="4175667088"/>
                    </a:ext>
                  </a:extLst>
                </a:gridCol>
              </a:tblGrid>
              <a:tr h="333229"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 b="1">
                          <a:effectLst/>
                        </a:rPr>
                        <a:t>original (merged)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 b="1">
                          <a:effectLst/>
                        </a:rPr>
                        <a:t>reconstructed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919276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módjából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medjából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41722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módjából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tórjáról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598729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miskolcnak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meskelcnek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546597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miskolcnak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kintontnak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294906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minőségjavító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menisegjeveti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208845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minőségjavító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kilőtéltasító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602609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miniSterelnökei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meniSterelnikai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05768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miniSterelnökei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kikinterettölei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65710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mikroökonómiai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mekraekenemiii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206053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mikroökonómiai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kintoözolódiai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662891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mikrobuSt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mekrabéSt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22717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>
                          <a:effectLst/>
                        </a:rPr>
                        <a:t>mikrobuSt</a:t>
                      </a: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hu-HU" sz="1800" dirty="0" err="1">
                          <a:effectLst/>
                        </a:rPr>
                        <a:t>kintonunk</a:t>
                      </a:r>
                      <a:endParaRPr lang="hu-HU" sz="1800" dirty="0">
                        <a:effectLst/>
                      </a:endParaRPr>
                    </a:p>
                  </a:txBody>
                  <a:tcPr marL="30429" marR="30429" marT="30429" marB="3042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97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88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96</Words>
  <Application>Microsoft Office PowerPoint</Application>
  <PresentationFormat>Szélesvásznú</PresentationFormat>
  <Paragraphs>43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Office-téma</vt:lpstr>
      <vt:lpstr>Autoencoder-based experiments on Hungarian words</vt:lpstr>
      <vt:lpstr>Basic Autoencoder Architecture</vt:lpstr>
      <vt:lpstr>Variational Autoencoder Architecture</vt:lpstr>
      <vt:lpstr>Data and Preprocessing</vt:lpstr>
      <vt:lpstr>Experimental setup</vt:lpstr>
      <vt:lpstr>Results</vt:lpstr>
      <vt:lpstr>Split-Brain Autoencoder Architecture</vt:lpstr>
      <vt:lpstr>Even-odd position segmented words</vt:lpstr>
      <vt:lpstr>Consonant-vowel segmented words</vt:lpstr>
      <vt:lpstr>Neural Network-based segmentation </vt:lpstr>
      <vt:lpstr>Conclusion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Autoencoderes kísérletek magyar nyelven</dc:title>
  <dc:creator>Jason Hudson</dc:creator>
  <cp:lastModifiedBy>Jason Hudson</cp:lastModifiedBy>
  <cp:revision>19</cp:revision>
  <dcterms:created xsi:type="dcterms:W3CDTF">2017-05-16T16:12:41Z</dcterms:created>
  <dcterms:modified xsi:type="dcterms:W3CDTF">2017-05-16T16:46:54Z</dcterms:modified>
</cp:coreProperties>
</file>