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4.xml" ContentType="application/vnd.openxmlformats-officedocument.themeOverr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5.xml" ContentType="application/vnd.openxmlformats-officedocument.themeOverr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6.xml" ContentType="application/vnd.openxmlformats-officedocument.themeOverr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handoutMasterIdLst>
    <p:handoutMasterId r:id="rId25"/>
  </p:handoutMasterIdLst>
  <p:sldIdLst>
    <p:sldId id="282" r:id="rId5"/>
    <p:sldId id="291" r:id="rId6"/>
    <p:sldId id="297" r:id="rId7"/>
    <p:sldId id="299" r:id="rId8"/>
    <p:sldId id="298" r:id="rId9"/>
    <p:sldId id="292" r:id="rId10"/>
    <p:sldId id="293" r:id="rId11"/>
    <p:sldId id="294" r:id="rId12"/>
    <p:sldId id="295" r:id="rId13"/>
    <p:sldId id="296" r:id="rId14"/>
    <p:sldId id="289" r:id="rId15"/>
    <p:sldId id="290" r:id="rId16"/>
    <p:sldId id="283" r:id="rId17"/>
    <p:sldId id="285" r:id="rId18"/>
    <p:sldId id="286" r:id="rId19"/>
    <p:sldId id="287" r:id="rId20"/>
    <p:sldId id="288" r:id="rId21"/>
    <p:sldId id="284" r:id="rId22"/>
    <p:sldId id="300" r:id="rId23"/>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75F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9F75D3-A787-4748-9C21-B2B05102763C}" v="62" dt="2022-05-09T13:27:41.7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0" d="100"/>
          <a:sy n="80" d="100"/>
        </p:scale>
        <p:origin x="58" y="58"/>
      </p:cViewPr>
      <p:guideLst/>
    </p:cSldViewPr>
  </p:slideViewPr>
  <p:notesTextViewPr>
    <p:cViewPr>
      <p:scale>
        <a:sx n="1" d="1"/>
        <a:sy n="1" d="1"/>
      </p:scale>
      <p:origin x="0" y="0"/>
    </p:cViewPr>
  </p:notesTextViewPr>
  <p:notesViewPr>
    <p:cSldViewPr snapToGrid="0">
      <p:cViewPr varScale="1">
        <p:scale>
          <a:sx n="78" d="100"/>
          <a:sy n="78" d="100"/>
        </p:scale>
        <p:origin x="3494" y="8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elin Aparecida" userId="9027242905a9c2c1" providerId="LiveId" clId="{B59F75D3-A787-4748-9C21-B2B05102763C}"/>
    <pc:docChg chg="undo custSel addSld delSld modSld">
      <pc:chgData name="Evelin Aparecida" userId="9027242905a9c2c1" providerId="LiveId" clId="{B59F75D3-A787-4748-9C21-B2B05102763C}" dt="2022-05-09T13:27:52.936" v="2070" actId="2890"/>
      <pc:docMkLst>
        <pc:docMk/>
      </pc:docMkLst>
      <pc:sldChg chg="addSp delSp modSp mod setBg modClrScheme chgLayout">
        <pc:chgData name="Evelin Aparecida" userId="9027242905a9c2c1" providerId="LiveId" clId="{B59F75D3-A787-4748-9C21-B2B05102763C}" dt="2022-05-09T13:27:49.875" v="2069" actId="207"/>
        <pc:sldMkLst>
          <pc:docMk/>
          <pc:sldMk cId="135151792" sldId="284"/>
        </pc:sldMkLst>
        <pc:spChg chg="del">
          <ac:chgData name="Evelin Aparecida" userId="9027242905a9c2c1" providerId="LiveId" clId="{B59F75D3-A787-4748-9C21-B2B05102763C}" dt="2022-05-09T13:18:50.118" v="1974" actId="26606"/>
          <ac:spMkLst>
            <pc:docMk/>
            <pc:sldMk cId="135151792" sldId="284"/>
            <ac:spMk id="2" creationId="{C5E9B45D-4DEA-2BE2-DAC4-3CE5BB710176}"/>
          </ac:spMkLst>
        </pc:spChg>
        <pc:spChg chg="del">
          <ac:chgData name="Evelin Aparecida" userId="9027242905a9c2c1" providerId="LiveId" clId="{B59F75D3-A787-4748-9C21-B2B05102763C}" dt="2022-05-09T13:18:50.118" v="1974" actId="26606"/>
          <ac:spMkLst>
            <pc:docMk/>
            <pc:sldMk cId="135151792" sldId="284"/>
            <ac:spMk id="3" creationId="{CAD123C6-5B99-018A-08B3-4136A74FB88C}"/>
          </ac:spMkLst>
        </pc:spChg>
        <pc:spChg chg="add del mod ord">
          <ac:chgData name="Evelin Aparecida" userId="9027242905a9c2c1" providerId="LiveId" clId="{B59F75D3-A787-4748-9C21-B2B05102763C}" dt="2022-05-09T13:21:50.096" v="1994" actId="700"/>
          <ac:spMkLst>
            <pc:docMk/>
            <pc:sldMk cId="135151792" sldId="284"/>
            <ac:spMk id="6" creationId="{FAAFFE0E-8463-C2E5-E531-5CA9E2077C60}"/>
          </ac:spMkLst>
        </pc:spChg>
        <pc:spChg chg="add del mod ord">
          <ac:chgData name="Evelin Aparecida" userId="9027242905a9c2c1" providerId="LiveId" clId="{B59F75D3-A787-4748-9C21-B2B05102763C}" dt="2022-05-09T13:21:50.096" v="1994" actId="700"/>
          <ac:spMkLst>
            <pc:docMk/>
            <pc:sldMk cId="135151792" sldId="284"/>
            <ac:spMk id="7" creationId="{553A3255-DFA6-7B0E-74C8-BE6867E7FB55}"/>
          </ac:spMkLst>
        </pc:spChg>
        <pc:spChg chg="add mod ord">
          <ac:chgData name="Evelin Aparecida" userId="9027242905a9c2c1" providerId="LiveId" clId="{B59F75D3-A787-4748-9C21-B2B05102763C}" dt="2022-05-09T13:27:49.875" v="2069" actId="207"/>
          <ac:spMkLst>
            <pc:docMk/>
            <pc:sldMk cId="135151792" sldId="284"/>
            <ac:spMk id="8" creationId="{C4B0EDFE-B268-19B6-D6A5-4C972C2DD830}"/>
          </ac:spMkLst>
        </pc:spChg>
        <pc:spChg chg="add mod ord">
          <ac:chgData name="Evelin Aparecida" userId="9027242905a9c2c1" providerId="LiveId" clId="{B59F75D3-A787-4748-9C21-B2B05102763C}" dt="2022-05-09T13:27:49.875" v="2069" actId="207"/>
          <ac:spMkLst>
            <pc:docMk/>
            <pc:sldMk cId="135151792" sldId="284"/>
            <ac:spMk id="10" creationId="{C2A915A1-189E-6D3D-0933-0A54895FC842}"/>
          </ac:spMkLst>
        </pc:spChg>
        <pc:picChg chg="add mod">
          <ac:chgData name="Evelin Aparecida" userId="9027242905a9c2c1" providerId="LiveId" clId="{B59F75D3-A787-4748-9C21-B2B05102763C}" dt="2022-05-09T13:27:09.212" v="2062"/>
          <ac:picMkLst>
            <pc:docMk/>
            <pc:sldMk cId="135151792" sldId="284"/>
            <ac:picMk id="5" creationId="{65D5195F-54E1-E66E-61A3-B49AF2AC0DAD}"/>
          </ac:picMkLst>
        </pc:picChg>
      </pc:sldChg>
      <pc:sldChg chg="addSp delSp modSp new mod">
        <pc:chgData name="Evelin Aparecida" userId="9027242905a9c2c1" providerId="LiveId" clId="{B59F75D3-A787-4748-9C21-B2B05102763C}" dt="2022-05-01T23:17:49.727" v="44" actId="478"/>
        <pc:sldMkLst>
          <pc:docMk/>
          <pc:sldMk cId="464689161" sldId="289"/>
        </pc:sldMkLst>
        <pc:spChg chg="mod">
          <ac:chgData name="Evelin Aparecida" userId="9027242905a9c2c1" providerId="LiveId" clId="{B59F75D3-A787-4748-9C21-B2B05102763C}" dt="2022-04-30T16:12:14.541" v="31" actId="20577"/>
          <ac:spMkLst>
            <pc:docMk/>
            <pc:sldMk cId="464689161" sldId="289"/>
            <ac:spMk id="2" creationId="{094B097C-55C4-D5B6-3F92-2588BFBF17D4}"/>
          </ac:spMkLst>
        </pc:spChg>
        <pc:spChg chg="mod">
          <ac:chgData name="Evelin Aparecida" userId="9027242905a9c2c1" providerId="LiveId" clId="{B59F75D3-A787-4748-9C21-B2B05102763C}" dt="2022-04-30T16:12:05.915" v="18" actId="403"/>
          <ac:spMkLst>
            <pc:docMk/>
            <pc:sldMk cId="464689161" sldId="289"/>
            <ac:spMk id="3" creationId="{9227CAC2-D06F-5EA9-83B1-6279EAF60956}"/>
          </ac:spMkLst>
        </pc:spChg>
        <pc:picChg chg="add del">
          <ac:chgData name="Evelin Aparecida" userId="9027242905a9c2c1" providerId="LiveId" clId="{B59F75D3-A787-4748-9C21-B2B05102763C}" dt="2022-05-01T23:17:49.727" v="44" actId="478"/>
          <ac:picMkLst>
            <pc:docMk/>
            <pc:sldMk cId="464689161" sldId="289"/>
            <ac:picMk id="5" creationId="{81BBFE80-BD2A-539A-2EFB-FFA302AF2057}"/>
          </ac:picMkLst>
        </pc:picChg>
      </pc:sldChg>
      <pc:sldChg chg="modSp new mod">
        <pc:chgData name="Evelin Aparecida" userId="9027242905a9c2c1" providerId="LiveId" clId="{B59F75D3-A787-4748-9C21-B2B05102763C}" dt="2022-04-30T16:22:23.081" v="41" actId="108"/>
        <pc:sldMkLst>
          <pc:docMk/>
          <pc:sldMk cId="2813723361" sldId="290"/>
        </pc:sldMkLst>
        <pc:spChg chg="mod">
          <ac:chgData name="Evelin Aparecida" userId="9027242905a9c2c1" providerId="LiveId" clId="{B59F75D3-A787-4748-9C21-B2B05102763C}" dt="2022-04-30T16:14:42.352" v="34" actId="20577"/>
          <ac:spMkLst>
            <pc:docMk/>
            <pc:sldMk cId="2813723361" sldId="290"/>
            <ac:spMk id="2" creationId="{4250C453-44A3-8289-3FEC-67DA08348D44}"/>
          </ac:spMkLst>
        </pc:spChg>
        <pc:spChg chg="mod">
          <ac:chgData name="Evelin Aparecida" userId="9027242905a9c2c1" providerId="LiveId" clId="{B59F75D3-A787-4748-9C21-B2B05102763C}" dt="2022-04-30T16:22:23.081" v="41" actId="108"/>
          <ac:spMkLst>
            <pc:docMk/>
            <pc:sldMk cId="2813723361" sldId="290"/>
            <ac:spMk id="3" creationId="{97D7DE64-890D-2734-F974-B1010A39B65A}"/>
          </ac:spMkLst>
        </pc:spChg>
      </pc:sldChg>
      <pc:sldChg chg="modSp new mod">
        <pc:chgData name="Evelin Aparecida" userId="9027242905a9c2c1" providerId="LiveId" clId="{B59F75D3-A787-4748-9C21-B2B05102763C}" dt="2022-05-04T12:40:27.173" v="1376" actId="20577"/>
        <pc:sldMkLst>
          <pc:docMk/>
          <pc:sldMk cId="801216223" sldId="291"/>
        </pc:sldMkLst>
        <pc:spChg chg="mod">
          <ac:chgData name="Evelin Aparecida" userId="9027242905a9c2c1" providerId="LiveId" clId="{B59F75D3-A787-4748-9C21-B2B05102763C}" dt="2022-05-02T15:28:50.401" v="52" actId="20577"/>
          <ac:spMkLst>
            <pc:docMk/>
            <pc:sldMk cId="801216223" sldId="291"/>
            <ac:spMk id="2" creationId="{2DA1D0E2-AD8C-8CAE-66DC-7348457D1A79}"/>
          </ac:spMkLst>
        </pc:spChg>
        <pc:spChg chg="mod">
          <ac:chgData name="Evelin Aparecida" userId="9027242905a9c2c1" providerId="LiveId" clId="{B59F75D3-A787-4748-9C21-B2B05102763C}" dt="2022-05-04T12:40:27.173" v="1376" actId="20577"/>
          <ac:spMkLst>
            <pc:docMk/>
            <pc:sldMk cId="801216223" sldId="291"/>
            <ac:spMk id="3" creationId="{EF8B08F1-48E4-75AE-C81B-58400C380C6A}"/>
          </ac:spMkLst>
        </pc:spChg>
      </pc:sldChg>
      <pc:sldChg chg="new del">
        <pc:chgData name="Evelin Aparecida" userId="9027242905a9c2c1" providerId="LiveId" clId="{B59F75D3-A787-4748-9C21-B2B05102763C}" dt="2022-05-01T23:17:53.384" v="45" actId="47"/>
        <pc:sldMkLst>
          <pc:docMk/>
          <pc:sldMk cId="1642199000" sldId="291"/>
        </pc:sldMkLst>
      </pc:sldChg>
      <pc:sldChg chg="addSp modSp new mod modClrScheme chgLayout">
        <pc:chgData name="Evelin Aparecida" userId="9027242905a9c2c1" providerId="LiveId" clId="{B59F75D3-A787-4748-9C21-B2B05102763C}" dt="2022-05-02T15:32:45.920" v="344" actId="26606"/>
        <pc:sldMkLst>
          <pc:docMk/>
          <pc:sldMk cId="2156971535" sldId="292"/>
        </pc:sldMkLst>
        <pc:spChg chg="mod">
          <ac:chgData name="Evelin Aparecida" userId="9027242905a9c2c1" providerId="LiveId" clId="{B59F75D3-A787-4748-9C21-B2B05102763C}" dt="2022-05-02T15:32:45.920" v="344" actId="26606"/>
          <ac:spMkLst>
            <pc:docMk/>
            <pc:sldMk cId="2156971535" sldId="292"/>
            <ac:spMk id="2" creationId="{38E8536B-01D7-D225-BF94-9E279CEE871B}"/>
          </ac:spMkLst>
        </pc:spChg>
        <pc:spChg chg="mod ord">
          <ac:chgData name="Evelin Aparecida" userId="9027242905a9c2c1" providerId="LiveId" clId="{B59F75D3-A787-4748-9C21-B2B05102763C}" dt="2022-05-02T15:32:45.920" v="344" actId="26606"/>
          <ac:spMkLst>
            <pc:docMk/>
            <pc:sldMk cId="2156971535" sldId="292"/>
            <ac:spMk id="3" creationId="{1A915EFF-58B8-E935-D02A-DFB0C5AD765B}"/>
          </ac:spMkLst>
        </pc:spChg>
        <pc:picChg chg="add mod">
          <ac:chgData name="Evelin Aparecida" userId="9027242905a9c2c1" providerId="LiveId" clId="{B59F75D3-A787-4748-9C21-B2B05102763C}" dt="2022-05-02T15:32:45.920" v="344" actId="26606"/>
          <ac:picMkLst>
            <pc:docMk/>
            <pc:sldMk cId="2156971535" sldId="292"/>
            <ac:picMk id="1026" creationId="{9D5C8F81-8CB7-837D-3F85-E69CAD3E8175}"/>
          </ac:picMkLst>
        </pc:picChg>
      </pc:sldChg>
      <pc:sldChg chg="addSp delSp modSp new mod modClrScheme chgLayout">
        <pc:chgData name="Evelin Aparecida" userId="9027242905a9c2c1" providerId="LiveId" clId="{B59F75D3-A787-4748-9C21-B2B05102763C}" dt="2022-05-02T17:46:37.855" v="899"/>
        <pc:sldMkLst>
          <pc:docMk/>
          <pc:sldMk cId="1287395082" sldId="293"/>
        </pc:sldMkLst>
        <pc:spChg chg="del">
          <ac:chgData name="Evelin Aparecida" userId="9027242905a9c2c1" providerId="LiveId" clId="{B59F75D3-A787-4748-9C21-B2B05102763C}" dt="2022-05-02T15:33:04.873" v="346" actId="26606"/>
          <ac:spMkLst>
            <pc:docMk/>
            <pc:sldMk cId="1287395082" sldId="293"/>
            <ac:spMk id="2" creationId="{1FD938EF-D7C4-342F-55FB-0F790C55B5B2}"/>
          </ac:spMkLst>
        </pc:spChg>
        <pc:spChg chg="del">
          <ac:chgData name="Evelin Aparecida" userId="9027242905a9c2c1" providerId="LiveId" clId="{B59F75D3-A787-4748-9C21-B2B05102763C}" dt="2022-05-02T15:33:04.873" v="346" actId="26606"/>
          <ac:spMkLst>
            <pc:docMk/>
            <pc:sldMk cId="1287395082" sldId="293"/>
            <ac:spMk id="3" creationId="{F94E7C55-45BE-C67F-7BCC-CA2B81DA8A40}"/>
          </ac:spMkLst>
        </pc:spChg>
        <pc:spChg chg="del">
          <ac:chgData name="Evelin Aparecida" userId="9027242905a9c2c1" providerId="LiveId" clId="{B59F75D3-A787-4748-9C21-B2B05102763C}" dt="2022-05-02T15:33:04.873" v="346" actId="26606"/>
          <ac:spMkLst>
            <pc:docMk/>
            <pc:sldMk cId="1287395082" sldId="293"/>
            <ac:spMk id="4" creationId="{6E6A5A09-6DA2-28DB-ED71-79B52F7911F6}"/>
          </ac:spMkLst>
        </pc:spChg>
        <pc:spChg chg="add del mod">
          <ac:chgData name="Evelin Aparecida" userId="9027242905a9c2c1" providerId="LiveId" clId="{B59F75D3-A787-4748-9C21-B2B05102763C}" dt="2022-05-02T15:37:17.909" v="732"/>
          <ac:spMkLst>
            <pc:docMk/>
            <pc:sldMk cId="1287395082" sldId="293"/>
            <ac:spMk id="5" creationId="{FA3C3D78-9A93-4CEA-0476-648D24BC9BB3}"/>
          </ac:spMkLst>
        </pc:spChg>
        <pc:spChg chg="add mod">
          <ac:chgData name="Evelin Aparecida" userId="9027242905a9c2c1" providerId="LiveId" clId="{B59F75D3-A787-4748-9C21-B2B05102763C}" dt="2022-05-02T15:37:41.887" v="760" actId="20577"/>
          <ac:spMkLst>
            <pc:docMk/>
            <pc:sldMk cId="1287395082" sldId="293"/>
            <ac:spMk id="6" creationId="{04654B15-4172-73B8-6DE1-5C8798FE409F}"/>
          </ac:spMkLst>
        </pc:spChg>
        <pc:spChg chg="add mod">
          <ac:chgData name="Evelin Aparecida" userId="9027242905a9c2c1" providerId="LiveId" clId="{B59F75D3-A787-4748-9C21-B2B05102763C}" dt="2022-05-02T15:36:33.242" v="707" actId="14100"/>
          <ac:spMkLst>
            <pc:docMk/>
            <pc:sldMk cId="1287395082" sldId="293"/>
            <ac:spMk id="9" creationId="{DCADEAB7-BB7B-F58F-B602-055A62BFDFDC}"/>
          </ac:spMkLst>
        </pc:spChg>
        <pc:spChg chg="add del mod">
          <ac:chgData name="Evelin Aparecida" userId="9027242905a9c2c1" providerId="LiveId" clId="{B59F75D3-A787-4748-9C21-B2B05102763C}" dt="2022-05-02T15:33:16.580" v="364" actId="26606"/>
          <ac:spMkLst>
            <pc:docMk/>
            <pc:sldMk cId="1287395082" sldId="293"/>
            <ac:spMk id="11" creationId="{DB6655A2-DF39-C75D-5AC8-BEB9EAFB814D}"/>
          </ac:spMkLst>
        </pc:spChg>
        <pc:spChg chg="add mod">
          <ac:chgData name="Evelin Aparecida" userId="9027242905a9c2c1" providerId="LiveId" clId="{B59F75D3-A787-4748-9C21-B2B05102763C}" dt="2022-05-02T15:37:58.389" v="788" actId="20577"/>
          <ac:spMkLst>
            <pc:docMk/>
            <pc:sldMk cId="1287395082" sldId="293"/>
            <ac:spMk id="12" creationId="{D4850C89-1ABC-B51B-8F5C-543D8F15C082}"/>
          </ac:spMkLst>
        </pc:spChg>
        <pc:spChg chg="add del mod">
          <ac:chgData name="Evelin Aparecida" userId="9027242905a9c2c1" providerId="LiveId" clId="{B59F75D3-A787-4748-9C21-B2B05102763C}" dt="2022-05-02T15:33:16.580" v="364" actId="26606"/>
          <ac:spMkLst>
            <pc:docMk/>
            <pc:sldMk cId="1287395082" sldId="293"/>
            <ac:spMk id="13" creationId="{D703E330-B825-04FF-23CB-D55D7765D621}"/>
          </ac:spMkLst>
        </pc:spChg>
        <pc:spChg chg="add del mod">
          <ac:chgData name="Evelin Aparecida" userId="9027242905a9c2c1" providerId="LiveId" clId="{B59F75D3-A787-4748-9C21-B2B05102763C}" dt="2022-05-02T15:38:03.106" v="790"/>
          <ac:spMkLst>
            <pc:docMk/>
            <pc:sldMk cId="1287395082" sldId="293"/>
            <ac:spMk id="14" creationId="{D675CDBF-85D0-285B-FC51-31105F293735}"/>
          </ac:spMkLst>
        </pc:spChg>
        <pc:spChg chg="add mod">
          <ac:chgData name="Evelin Aparecida" userId="9027242905a9c2c1" providerId="LiveId" clId="{B59F75D3-A787-4748-9C21-B2B05102763C}" dt="2022-05-02T15:38:40.826" v="846" actId="20577"/>
          <ac:spMkLst>
            <pc:docMk/>
            <pc:sldMk cId="1287395082" sldId="293"/>
            <ac:spMk id="15" creationId="{E21A7F5A-AB88-D99A-BB27-451FAA58FCCE}"/>
          </ac:spMkLst>
        </pc:spChg>
        <pc:spChg chg="add mod">
          <ac:chgData name="Evelin Aparecida" userId="9027242905a9c2c1" providerId="LiveId" clId="{B59F75D3-A787-4748-9C21-B2B05102763C}" dt="2022-05-02T17:46:37.855" v="899"/>
          <ac:spMkLst>
            <pc:docMk/>
            <pc:sldMk cId="1287395082" sldId="293"/>
            <ac:spMk id="16" creationId="{6D4EF45A-DC0B-5900-484C-FB2AC7D70731}"/>
          </ac:spMkLst>
        </pc:spChg>
        <pc:spChg chg="add mod">
          <ac:chgData name="Evelin Aparecida" userId="9027242905a9c2c1" providerId="LiveId" clId="{B59F75D3-A787-4748-9C21-B2B05102763C}" dt="2022-05-02T15:37:23.885" v="743" actId="1036"/>
          <ac:spMkLst>
            <pc:docMk/>
            <pc:sldMk cId="1287395082" sldId="293"/>
            <ac:spMk id="18" creationId="{176B6740-566A-DDA9-E41B-E18BE134A5C3}"/>
          </ac:spMkLst>
        </pc:spChg>
      </pc:sldChg>
      <pc:sldChg chg="addSp delSp modSp new mod setBg">
        <pc:chgData name="Evelin Aparecida" userId="9027242905a9c2c1" providerId="LiveId" clId="{B59F75D3-A787-4748-9C21-B2B05102763C}" dt="2022-05-06T22:31:29.119" v="1939" actId="478"/>
        <pc:sldMkLst>
          <pc:docMk/>
          <pc:sldMk cId="633824111" sldId="294"/>
        </pc:sldMkLst>
        <pc:spChg chg="mod">
          <ac:chgData name="Evelin Aparecida" userId="9027242905a9c2c1" providerId="LiveId" clId="{B59F75D3-A787-4748-9C21-B2B05102763C}" dt="2022-05-02T18:04:17.706" v="1077" actId="14100"/>
          <ac:spMkLst>
            <pc:docMk/>
            <pc:sldMk cId="633824111" sldId="294"/>
            <ac:spMk id="2" creationId="{309F8C30-3793-78EA-9BE5-E0F8CD0A5B97}"/>
          </ac:spMkLst>
        </pc:spChg>
        <pc:spChg chg="mod">
          <ac:chgData name="Evelin Aparecida" userId="9027242905a9c2c1" providerId="LiveId" clId="{B59F75D3-A787-4748-9C21-B2B05102763C}" dt="2022-05-06T22:28:03.953" v="1935" actId="115"/>
          <ac:spMkLst>
            <pc:docMk/>
            <pc:sldMk cId="633824111" sldId="294"/>
            <ac:spMk id="3" creationId="{D2882252-1676-84C4-D84A-A747916DC838}"/>
          </ac:spMkLst>
        </pc:spChg>
        <pc:spChg chg="add del mod">
          <ac:chgData name="Evelin Aparecida" userId="9027242905a9c2c1" providerId="LiveId" clId="{B59F75D3-A787-4748-9C21-B2B05102763C}" dt="2022-05-02T18:09:37.304" v="1351" actId="478"/>
          <ac:spMkLst>
            <pc:docMk/>
            <pc:sldMk cId="633824111" sldId="294"/>
            <ac:spMk id="4" creationId="{0C279831-E90B-163F-50DB-9489165110A9}"/>
          </ac:spMkLst>
        </pc:spChg>
        <pc:graphicFrameChg chg="add del mod">
          <ac:chgData name="Evelin Aparecida" userId="9027242905a9c2c1" providerId="LiveId" clId="{B59F75D3-A787-4748-9C21-B2B05102763C}" dt="2022-05-02T18:09:27.499" v="1344"/>
          <ac:graphicFrameMkLst>
            <pc:docMk/>
            <pc:sldMk cId="633824111" sldId="294"/>
            <ac:graphicFrameMk id="5" creationId="{22E09424-F888-C367-04C7-0001ED107506}"/>
          </ac:graphicFrameMkLst>
        </pc:graphicFrameChg>
        <pc:picChg chg="add del mod">
          <ac:chgData name="Evelin Aparecida" userId="9027242905a9c2c1" providerId="LiveId" clId="{B59F75D3-A787-4748-9C21-B2B05102763C}" dt="2022-05-06T22:31:29.119" v="1939" actId="478"/>
          <ac:picMkLst>
            <pc:docMk/>
            <pc:sldMk cId="633824111" sldId="294"/>
            <ac:picMk id="6" creationId="{E0F1A275-575F-5ABE-0012-C087701B4ABB}"/>
          </ac:picMkLst>
        </pc:picChg>
        <pc:picChg chg="add del mod">
          <ac:chgData name="Evelin Aparecida" userId="9027242905a9c2c1" providerId="LiveId" clId="{B59F75D3-A787-4748-9C21-B2B05102763C}" dt="2022-05-06T22:31:28.370" v="1938" actId="478"/>
          <ac:picMkLst>
            <pc:docMk/>
            <pc:sldMk cId="633824111" sldId="294"/>
            <ac:picMk id="8" creationId="{064081F7-6F2D-CB0B-F871-B0FE5B0A9367}"/>
          </ac:picMkLst>
        </pc:picChg>
        <pc:picChg chg="add mod">
          <ac:chgData name="Evelin Aparecida" userId="9027242905a9c2c1" providerId="LiveId" clId="{B59F75D3-A787-4748-9C21-B2B05102763C}" dt="2022-05-06T22:31:24.290" v="1937"/>
          <ac:picMkLst>
            <pc:docMk/>
            <pc:sldMk cId="633824111" sldId="294"/>
            <ac:picMk id="10" creationId="{BD359303-CA98-A960-BEAA-247B406B98DF}"/>
          </ac:picMkLst>
        </pc:picChg>
        <pc:picChg chg="add mod">
          <ac:chgData name="Evelin Aparecida" userId="9027242905a9c2c1" providerId="LiveId" clId="{B59F75D3-A787-4748-9C21-B2B05102763C}" dt="2022-05-06T22:31:16.515" v="1936"/>
          <ac:picMkLst>
            <pc:docMk/>
            <pc:sldMk cId="633824111" sldId="294"/>
            <ac:picMk id="12" creationId="{44471B70-CCF4-3AA5-079A-F3B59832FBA7}"/>
          </ac:picMkLst>
        </pc:picChg>
      </pc:sldChg>
      <pc:sldChg chg="modSp add mod">
        <pc:chgData name="Evelin Aparecida" userId="9027242905a9c2c1" providerId="LiveId" clId="{B59F75D3-A787-4748-9C21-B2B05102763C}" dt="2022-05-06T22:43:15.747" v="1971" actId="20577"/>
        <pc:sldMkLst>
          <pc:docMk/>
          <pc:sldMk cId="166745268" sldId="295"/>
        </pc:sldMkLst>
        <pc:spChg chg="mod">
          <ac:chgData name="Evelin Aparecida" userId="9027242905a9c2c1" providerId="LiveId" clId="{B59F75D3-A787-4748-9C21-B2B05102763C}" dt="2022-05-06T22:43:15.747" v="1971" actId="20577"/>
          <ac:spMkLst>
            <pc:docMk/>
            <pc:sldMk cId="166745268" sldId="295"/>
            <ac:spMk id="2" creationId="{309F8C30-3793-78EA-9BE5-E0F8CD0A5B97}"/>
          </ac:spMkLst>
        </pc:spChg>
      </pc:sldChg>
      <pc:sldChg chg="addSp modSp new mod">
        <pc:chgData name="Evelin Aparecida" userId="9027242905a9c2c1" providerId="LiveId" clId="{B59F75D3-A787-4748-9C21-B2B05102763C}" dt="2022-05-02T16:43:10.810" v="885" actId="20577"/>
        <pc:sldMkLst>
          <pc:docMk/>
          <pc:sldMk cId="2162590662" sldId="296"/>
        </pc:sldMkLst>
        <pc:spChg chg="mod">
          <ac:chgData name="Evelin Aparecida" userId="9027242905a9c2c1" providerId="LiveId" clId="{B59F75D3-A787-4748-9C21-B2B05102763C}" dt="2022-05-02T16:43:10.810" v="885" actId="20577"/>
          <ac:spMkLst>
            <pc:docMk/>
            <pc:sldMk cId="2162590662" sldId="296"/>
            <ac:spMk id="2" creationId="{49F19A33-E798-34FF-A549-F1CB26C872B2}"/>
          </ac:spMkLst>
        </pc:spChg>
        <pc:spChg chg="mod">
          <ac:chgData name="Evelin Aparecida" userId="9027242905a9c2c1" providerId="LiveId" clId="{B59F75D3-A787-4748-9C21-B2B05102763C}" dt="2022-05-02T16:42:02.501" v="882" actId="14100"/>
          <ac:spMkLst>
            <pc:docMk/>
            <pc:sldMk cId="2162590662" sldId="296"/>
            <ac:spMk id="3" creationId="{CA33622B-4CA2-9A86-CF57-F8642E2F5799}"/>
          </ac:spMkLst>
        </pc:spChg>
        <pc:picChg chg="add mod">
          <ac:chgData name="Evelin Aparecida" userId="9027242905a9c2c1" providerId="LiveId" clId="{B59F75D3-A787-4748-9C21-B2B05102763C}" dt="2022-05-02T16:40:43.271" v="879" actId="14100"/>
          <ac:picMkLst>
            <pc:docMk/>
            <pc:sldMk cId="2162590662" sldId="296"/>
            <ac:picMk id="2050" creationId="{25290CF5-8253-87DF-E47A-10248B7CD655}"/>
          </ac:picMkLst>
        </pc:picChg>
      </pc:sldChg>
      <pc:sldChg chg="modSp new mod">
        <pc:chgData name="Evelin Aparecida" userId="9027242905a9c2c1" providerId="LiveId" clId="{B59F75D3-A787-4748-9C21-B2B05102763C}" dt="2022-05-04T12:49:14.505" v="1926" actId="108"/>
        <pc:sldMkLst>
          <pc:docMk/>
          <pc:sldMk cId="2698336195" sldId="297"/>
        </pc:sldMkLst>
        <pc:spChg chg="mod">
          <ac:chgData name="Evelin Aparecida" userId="9027242905a9c2c1" providerId="LiveId" clId="{B59F75D3-A787-4748-9C21-B2B05102763C}" dt="2022-05-04T12:43:59.920" v="1643" actId="20577"/>
          <ac:spMkLst>
            <pc:docMk/>
            <pc:sldMk cId="2698336195" sldId="297"/>
            <ac:spMk id="2" creationId="{455754B9-48B3-CBFA-B830-853FEC1CBAED}"/>
          </ac:spMkLst>
        </pc:spChg>
        <pc:spChg chg="mod">
          <ac:chgData name="Evelin Aparecida" userId="9027242905a9c2c1" providerId="LiveId" clId="{B59F75D3-A787-4748-9C21-B2B05102763C}" dt="2022-05-04T12:49:14.505" v="1926" actId="108"/>
          <ac:spMkLst>
            <pc:docMk/>
            <pc:sldMk cId="2698336195" sldId="297"/>
            <ac:spMk id="3" creationId="{19EB19E5-1904-6F27-6F76-803B4C4A141F}"/>
          </ac:spMkLst>
        </pc:spChg>
      </pc:sldChg>
      <pc:sldChg chg="addSp delSp modSp new mod setBg">
        <pc:chgData name="Evelin Aparecida" userId="9027242905a9c2c1" providerId="LiveId" clId="{B59F75D3-A787-4748-9C21-B2B05102763C}" dt="2022-05-04T12:48:48.463" v="1922" actId="12"/>
        <pc:sldMkLst>
          <pc:docMk/>
          <pc:sldMk cId="528782185" sldId="298"/>
        </pc:sldMkLst>
        <pc:spChg chg="mod">
          <ac:chgData name="Evelin Aparecida" userId="9027242905a9c2c1" providerId="LiveId" clId="{B59F75D3-A787-4748-9C21-B2B05102763C}" dt="2022-05-04T12:47:25.208" v="1873" actId="20577"/>
          <ac:spMkLst>
            <pc:docMk/>
            <pc:sldMk cId="528782185" sldId="298"/>
            <ac:spMk id="2" creationId="{977872CA-18CB-0A9A-6CB0-346FE4D7E62A}"/>
          </ac:spMkLst>
        </pc:spChg>
        <pc:spChg chg="mod">
          <ac:chgData name="Evelin Aparecida" userId="9027242905a9c2c1" providerId="LiveId" clId="{B59F75D3-A787-4748-9C21-B2B05102763C}" dt="2022-05-04T12:48:48.463" v="1922" actId="12"/>
          <ac:spMkLst>
            <pc:docMk/>
            <pc:sldMk cId="528782185" sldId="298"/>
            <ac:spMk id="3" creationId="{6546034C-3194-2887-974A-7909B81997E0}"/>
          </ac:spMkLst>
        </pc:spChg>
        <pc:spChg chg="add del">
          <ac:chgData name="Evelin Aparecida" userId="9027242905a9c2c1" providerId="LiveId" clId="{B59F75D3-A787-4748-9C21-B2B05102763C}" dt="2022-05-04T12:48:01.213" v="1910"/>
          <ac:spMkLst>
            <pc:docMk/>
            <pc:sldMk cId="528782185" sldId="298"/>
            <ac:spMk id="4" creationId="{FE9DEA23-3F49-1575-D190-9D3FE3613C66}"/>
          </ac:spMkLst>
        </pc:spChg>
        <pc:spChg chg="add del">
          <ac:chgData name="Evelin Aparecida" userId="9027242905a9c2c1" providerId="LiveId" clId="{B59F75D3-A787-4748-9C21-B2B05102763C}" dt="2022-05-04T12:48:07.499" v="1912"/>
          <ac:spMkLst>
            <pc:docMk/>
            <pc:sldMk cId="528782185" sldId="298"/>
            <ac:spMk id="5" creationId="{833B6FBC-DC9E-3FC2-EFD4-64981B7AE04E}"/>
          </ac:spMkLst>
        </pc:spChg>
        <pc:spChg chg="add del">
          <ac:chgData name="Evelin Aparecida" userId="9027242905a9c2c1" providerId="LiveId" clId="{B59F75D3-A787-4748-9C21-B2B05102763C}" dt="2022-05-04T12:48:11.143" v="1914"/>
          <ac:spMkLst>
            <pc:docMk/>
            <pc:sldMk cId="528782185" sldId="298"/>
            <ac:spMk id="6" creationId="{EAC7CBB2-D8C1-9A5A-F5C5-E450C836C5AF}"/>
          </ac:spMkLst>
        </pc:spChg>
      </pc:sldChg>
      <pc:sldChg chg="add">
        <pc:chgData name="Evelin Aparecida" userId="9027242905a9c2c1" providerId="LiveId" clId="{B59F75D3-A787-4748-9C21-B2B05102763C}" dt="2022-05-04T12:49:48.756" v="1927" actId="2890"/>
        <pc:sldMkLst>
          <pc:docMk/>
          <pc:sldMk cId="4264426547" sldId="299"/>
        </pc:sldMkLst>
      </pc:sldChg>
      <pc:sldChg chg="add">
        <pc:chgData name="Evelin Aparecida" userId="9027242905a9c2c1" providerId="LiveId" clId="{B59F75D3-A787-4748-9C21-B2B05102763C}" dt="2022-05-09T13:27:52.936" v="2070" actId="2890"/>
        <pc:sldMkLst>
          <pc:docMk/>
          <pc:sldMk cId="324521263" sldId="30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317A65-8390-4E3C-8A24-9C1005BCEABA}" type="doc">
      <dgm:prSet loTypeId="urn:microsoft.com/office/officeart/2016/7/layout/HexagonTimeline" loCatId="process" qsTypeId="urn:microsoft.com/office/officeart/2005/8/quickstyle/simple1" qsCatId="simple" csTypeId="urn:microsoft.com/office/officeart/2005/8/colors/accent1_2" csCatId="accent1" phldr="1"/>
      <dgm:spPr/>
      <dgm:t>
        <a:bodyPr rtlCol="0"/>
        <a:lstStyle/>
        <a:p>
          <a:pPr rtl="0"/>
          <a:endParaRPr lang="en-US"/>
        </a:p>
      </dgm:t>
    </dgm:pt>
    <dgm:pt modelId="{01B965F8-E325-43B3-80B3-B9D1E0388BA4}">
      <dgm:prSet/>
      <dgm:spPr/>
      <dgm:t>
        <a:bodyPr rtlCol="0"/>
        <a:lstStyle/>
        <a:p>
          <a:pPr rtl="0"/>
          <a:r>
            <a:rPr lang="pt-BR" b="1" noProof="0" dirty="0"/>
            <a:t>2018</a:t>
          </a:r>
        </a:p>
      </dgm:t>
    </dgm:pt>
    <dgm:pt modelId="{54BC3EB5-4779-4295-B263-A5EE4BC01C72}" type="parTrans" cxnId="{AE30458B-DAD5-4515-A0A8-7AF405483E95}">
      <dgm:prSet/>
      <dgm:spPr/>
      <dgm:t>
        <a:bodyPr rtlCol="0"/>
        <a:lstStyle/>
        <a:p>
          <a:pPr rtl="0"/>
          <a:endParaRPr lang="pt-BR" noProof="0" dirty="0"/>
        </a:p>
      </dgm:t>
    </dgm:pt>
    <dgm:pt modelId="{D9FB109A-2592-4A30-94DA-80D89CA21E17}" type="sibTrans" cxnId="{AE30458B-DAD5-4515-A0A8-7AF405483E95}">
      <dgm:prSet/>
      <dgm:spPr/>
      <dgm:t>
        <a:bodyPr rtlCol="0"/>
        <a:lstStyle/>
        <a:p>
          <a:pPr rtl="0"/>
          <a:endParaRPr lang="pt-BR" noProof="0" dirty="0"/>
        </a:p>
      </dgm:t>
    </dgm:pt>
    <dgm:pt modelId="{D456CB0D-7FD2-4EF8-BAE5-7BB68CBD569C}">
      <dgm:prSet/>
      <dgm:spPr/>
      <dgm:t>
        <a:bodyPr rtlCol="0"/>
        <a:lstStyle/>
        <a:p>
          <a:pPr rtl="0"/>
          <a:r>
            <a:rPr lang="pt-BR" noProof="0" dirty="0" err="1"/>
            <a:t>Lorem</a:t>
          </a:r>
          <a:r>
            <a:rPr lang="pt-BR" noProof="0" dirty="0"/>
            <a:t> ipsum </a:t>
          </a:r>
          <a:r>
            <a:rPr lang="pt-BR" noProof="0" dirty="0" err="1"/>
            <a:t>dolor</a:t>
          </a:r>
          <a:r>
            <a:rPr lang="pt-BR" noProof="0" dirty="0"/>
            <a:t> </a:t>
          </a:r>
          <a:r>
            <a:rPr lang="pt-BR" noProof="0" dirty="0" err="1"/>
            <a:t>sit</a:t>
          </a:r>
          <a:r>
            <a:rPr lang="pt-BR" noProof="0" dirty="0"/>
            <a:t> </a:t>
          </a:r>
          <a:r>
            <a:rPr lang="pt-BR" noProof="0" dirty="0" err="1"/>
            <a:t>amet</a:t>
          </a:r>
          <a:r>
            <a:rPr lang="pt-BR" noProof="0" dirty="0"/>
            <a:t>, </a:t>
          </a:r>
          <a:r>
            <a:rPr lang="pt-BR" noProof="0" dirty="0" err="1"/>
            <a:t>consectetuer</a:t>
          </a:r>
          <a:r>
            <a:rPr lang="pt-BR" noProof="0" dirty="0"/>
            <a:t> </a:t>
          </a:r>
          <a:r>
            <a:rPr lang="pt-BR" noProof="0" dirty="0" err="1"/>
            <a:t>adipiscing</a:t>
          </a:r>
          <a:r>
            <a:rPr lang="pt-BR" noProof="0" dirty="0"/>
            <a:t> </a:t>
          </a:r>
          <a:r>
            <a:rPr lang="pt-BR" noProof="0" dirty="0" err="1"/>
            <a:t>elit</a:t>
          </a:r>
          <a:r>
            <a:rPr lang="pt-BR" noProof="0" dirty="0"/>
            <a:t>. </a:t>
          </a:r>
        </a:p>
      </dgm:t>
    </dgm:pt>
    <dgm:pt modelId="{2CA6D229-346F-4A50-9D72-6871FD9014D2}" type="parTrans" cxnId="{DCC756BF-8846-411D-A43A-9DCD497855F5}">
      <dgm:prSet/>
      <dgm:spPr/>
      <dgm:t>
        <a:bodyPr rtlCol="0"/>
        <a:lstStyle/>
        <a:p>
          <a:pPr rtl="0"/>
          <a:endParaRPr lang="pt-BR" noProof="0" dirty="0"/>
        </a:p>
      </dgm:t>
    </dgm:pt>
    <dgm:pt modelId="{89661896-A979-48DD-8B17-88222238DBD0}" type="sibTrans" cxnId="{DCC756BF-8846-411D-A43A-9DCD497855F5}">
      <dgm:prSet/>
      <dgm:spPr/>
      <dgm:t>
        <a:bodyPr rtlCol="0"/>
        <a:lstStyle/>
        <a:p>
          <a:pPr rtl="0"/>
          <a:endParaRPr lang="pt-BR" noProof="0" dirty="0"/>
        </a:p>
      </dgm:t>
    </dgm:pt>
    <dgm:pt modelId="{E1C50BCF-4341-4FE3-909A-A05E62610686}">
      <dgm:prSet/>
      <dgm:spPr/>
      <dgm:t>
        <a:bodyPr rtlCol="0"/>
        <a:lstStyle/>
        <a:p>
          <a:pPr rtl="0"/>
          <a:r>
            <a:rPr lang="pt-BR" b="1" noProof="0" dirty="0"/>
            <a:t>2019</a:t>
          </a:r>
        </a:p>
      </dgm:t>
    </dgm:pt>
    <dgm:pt modelId="{37287D1C-9A77-4D5F-9D2B-78D65EC7BE06}" type="parTrans" cxnId="{C746E1DB-6C1C-4011-8F33-80397E2199E4}">
      <dgm:prSet/>
      <dgm:spPr/>
      <dgm:t>
        <a:bodyPr rtlCol="0"/>
        <a:lstStyle/>
        <a:p>
          <a:pPr rtl="0"/>
          <a:endParaRPr lang="pt-BR" noProof="0" dirty="0"/>
        </a:p>
      </dgm:t>
    </dgm:pt>
    <dgm:pt modelId="{DA290AD4-4CCE-4E29-8FD8-F344753A610C}" type="sibTrans" cxnId="{C746E1DB-6C1C-4011-8F33-80397E2199E4}">
      <dgm:prSet/>
      <dgm:spPr/>
      <dgm:t>
        <a:bodyPr rtlCol="0"/>
        <a:lstStyle/>
        <a:p>
          <a:pPr rtl="0"/>
          <a:endParaRPr lang="pt-BR" noProof="0" dirty="0"/>
        </a:p>
      </dgm:t>
    </dgm:pt>
    <dgm:pt modelId="{022A9CC9-DE66-45F5-BC7C-F82FCC7EA29A}">
      <dgm:prSet/>
      <dgm:spPr/>
      <dgm:t>
        <a:bodyPr rtlCol="0"/>
        <a:lstStyle/>
        <a:p>
          <a:pPr rtl="0"/>
          <a:r>
            <a:rPr lang="pt-BR" noProof="0" dirty="0" err="1"/>
            <a:t>Lorem</a:t>
          </a:r>
          <a:r>
            <a:rPr lang="pt-BR" noProof="0" dirty="0"/>
            <a:t> ipsum </a:t>
          </a:r>
          <a:r>
            <a:rPr lang="pt-BR" noProof="0" dirty="0" err="1"/>
            <a:t>dolor</a:t>
          </a:r>
          <a:r>
            <a:rPr lang="pt-BR" noProof="0" dirty="0"/>
            <a:t> </a:t>
          </a:r>
          <a:r>
            <a:rPr lang="pt-BR" noProof="0" dirty="0" err="1"/>
            <a:t>sit</a:t>
          </a:r>
          <a:r>
            <a:rPr lang="pt-BR" noProof="0" dirty="0"/>
            <a:t> </a:t>
          </a:r>
          <a:r>
            <a:rPr lang="pt-BR" noProof="0" dirty="0" err="1"/>
            <a:t>amet</a:t>
          </a:r>
          <a:r>
            <a:rPr lang="pt-BR" noProof="0" dirty="0"/>
            <a:t>, </a:t>
          </a:r>
          <a:r>
            <a:rPr lang="pt-BR" noProof="0" dirty="0" err="1"/>
            <a:t>consectetuer</a:t>
          </a:r>
          <a:r>
            <a:rPr lang="pt-BR" noProof="0" dirty="0"/>
            <a:t> </a:t>
          </a:r>
          <a:r>
            <a:rPr lang="pt-BR" noProof="0" dirty="0" err="1"/>
            <a:t>adipiscing</a:t>
          </a:r>
          <a:r>
            <a:rPr lang="pt-BR" noProof="0" dirty="0"/>
            <a:t> </a:t>
          </a:r>
          <a:r>
            <a:rPr lang="pt-BR" noProof="0" dirty="0" err="1"/>
            <a:t>elit</a:t>
          </a:r>
          <a:r>
            <a:rPr lang="pt-BR" noProof="0" dirty="0"/>
            <a:t>. </a:t>
          </a:r>
        </a:p>
      </dgm:t>
    </dgm:pt>
    <dgm:pt modelId="{226D4D88-ED77-4EAA-AB66-FF7829EF4692}" type="parTrans" cxnId="{76C2B31A-D28D-4419-9C6D-6AF2C31AACB5}">
      <dgm:prSet/>
      <dgm:spPr/>
      <dgm:t>
        <a:bodyPr rtlCol="0"/>
        <a:lstStyle/>
        <a:p>
          <a:pPr rtl="0"/>
          <a:endParaRPr lang="pt-BR" noProof="0" dirty="0"/>
        </a:p>
      </dgm:t>
    </dgm:pt>
    <dgm:pt modelId="{6B616B54-4F7E-4C19-AB07-CF929DE0226E}" type="sibTrans" cxnId="{76C2B31A-D28D-4419-9C6D-6AF2C31AACB5}">
      <dgm:prSet/>
      <dgm:spPr/>
      <dgm:t>
        <a:bodyPr rtlCol="0"/>
        <a:lstStyle/>
        <a:p>
          <a:pPr rtl="0"/>
          <a:endParaRPr lang="pt-BR" noProof="0" dirty="0"/>
        </a:p>
      </dgm:t>
    </dgm:pt>
    <dgm:pt modelId="{E25CB8D7-2E39-4D62-85A9-BEB48A46DBE6}">
      <dgm:prSet/>
      <dgm:spPr/>
      <dgm:t>
        <a:bodyPr rtlCol="0"/>
        <a:lstStyle/>
        <a:p>
          <a:pPr rtl="0"/>
          <a:r>
            <a:rPr lang="pt-BR" b="1" noProof="0" dirty="0"/>
            <a:t>2020</a:t>
          </a:r>
        </a:p>
      </dgm:t>
    </dgm:pt>
    <dgm:pt modelId="{864BA4B8-618E-4E49-A6C4-E31689422AD4}" type="parTrans" cxnId="{F4C8ED5B-F2B8-499C-B1A5-085EC230F845}">
      <dgm:prSet/>
      <dgm:spPr/>
      <dgm:t>
        <a:bodyPr rtlCol="0"/>
        <a:lstStyle/>
        <a:p>
          <a:pPr rtl="0"/>
          <a:endParaRPr lang="pt-BR" noProof="0" dirty="0"/>
        </a:p>
      </dgm:t>
    </dgm:pt>
    <dgm:pt modelId="{6EF84E7B-CD53-49F5-9901-898CB2DB0284}" type="sibTrans" cxnId="{F4C8ED5B-F2B8-499C-B1A5-085EC230F845}">
      <dgm:prSet/>
      <dgm:spPr/>
      <dgm:t>
        <a:bodyPr rtlCol="0"/>
        <a:lstStyle/>
        <a:p>
          <a:pPr rtl="0"/>
          <a:endParaRPr lang="pt-BR" noProof="0" dirty="0"/>
        </a:p>
      </dgm:t>
    </dgm:pt>
    <dgm:pt modelId="{FEA0EDC1-022C-43AF-809A-43A91E8CBF17}">
      <dgm:prSet/>
      <dgm:spPr/>
      <dgm:t>
        <a:bodyPr rtlCol="0"/>
        <a:lstStyle/>
        <a:p>
          <a:pPr rtl="0"/>
          <a:r>
            <a:rPr lang="pt-BR" noProof="0" dirty="0" err="1"/>
            <a:t>Lorem</a:t>
          </a:r>
          <a:r>
            <a:rPr lang="pt-BR" noProof="0" dirty="0"/>
            <a:t> ipsum </a:t>
          </a:r>
          <a:r>
            <a:rPr lang="pt-BR" noProof="0" dirty="0" err="1"/>
            <a:t>dolor</a:t>
          </a:r>
          <a:r>
            <a:rPr lang="pt-BR" noProof="0" dirty="0"/>
            <a:t> </a:t>
          </a:r>
          <a:r>
            <a:rPr lang="pt-BR" noProof="0" dirty="0" err="1"/>
            <a:t>sit</a:t>
          </a:r>
          <a:r>
            <a:rPr lang="pt-BR" noProof="0" dirty="0"/>
            <a:t> </a:t>
          </a:r>
          <a:r>
            <a:rPr lang="pt-BR" noProof="0" dirty="0" err="1"/>
            <a:t>amet</a:t>
          </a:r>
          <a:r>
            <a:rPr lang="pt-BR" noProof="0" dirty="0"/>
            <a:t>, </a:t>
          </a:r>
          <a:r>
            <a:rPr lang="pt-BR" noProof="0" dirty="0" err="1"/>
            <a:t>consectetuer</a:t>
          </a:r>
          <a:r>
            <a:rPr lang="pt-BR" noProof="0" dirty="0"/>
            <a:t> </a:t>
          </a:r>
          <a:r>
            <a:rPr lang="pt-BR" noProof="0" dirty="0" err="1"/>
            <a:t>adipiscing</a:t>
          </a:r>
          <a:r>
            <a:rPr lang="pt-BR" noProof="0" dirty="0"/>
            <a:t> </a:t>
          </a:r>
          <a:r>
            <a:rPr lang="pt-BR" noProof="0" dirty="0" err="1"/>
            <a:t>elit</a:t>
          </a:r>
          <a:r>
            <a:rPr lang="pt-BR" noProof="0" dirty="0"/>
            <a:t>. </a:t>
          </a:r>
        </a:p>
      </dgm:t>
    </dgm:pt>
    <dgm:pt modelId="{559973B4-D0F4-4A49-A038-9D777A950745}" type="parTrans" cxnId="{3CE090A0-12C1-4496-AFA5-7B8A87A738BD}">
      <dgm:prSet/>
      <dgm:spPr/>
      <dgm:t>
        <a:bodyPr rtlCol="0"/>
        <a:lstStyle/>
        <a:p>
          <a:pPr rtl="0"/>
          <a:endParaRPr lang="pt-BR" noProof="0" dirty="0"/>
        </a:p>
      </dgm:t>
    </dgm:pt>
    <dgm:pt modelId="{07076A80-BF1A-4A31-9612-2DC93C15CE8D}" type="sibTrans" cxnId="{3CE090A0-12C1-4496-AFA5-7B8A87A738BD}">
      <dgm:prSet/>
      <dgm:spPr/>
      <dgm:t>
        <a:bodyPr rtlCol="0"/>
        <a:lstStyle/>
        <a:p>
          <a:pPr rtl="0"/>
          <a:endParaRPr lang="pt-BR" noProof="0" dirty="0"/>
        </a:p>
      </dgm:t>
    </dgm:pt>
    <dgm:pt modelId="{C8F25F9E-6B1C-40BE-81D8-31B97CE64E36}" type="pres">
      <dgm:prSet presAssocID="{05317A65-8390-4E3C-8A24-9C1005BCEABA}" presName="Name0" presStyleCnt="0">
        <dgm:presLayoutVars>
          <dgm:chMax/>
          <dgm:chPref/>
          <dgm:animLvl val="lvl"/>
        </dgm:presLayoutVars>
      </dgm:prSet>
      <dgm:spPr/>
    </dgm:pt>
    <dgm:pt modelId="{4F58C91C-FB1A-447A-97CF-21B61CB6E1BD}" type="pres">
      <dgm:prSet presAssocID="{01B965F8-E325-43B3-80B3-B9D1E0388BA4}" presName="composite" presStyleCnt="0"/>
      <dgm:spPr/>
    </dgm:pt>
    <dgm:pt modelId="{5DCCE6F8-4341-4646-A084-F3DC31275922}" type="pres">
      <dgm:prSet presAssocID="{01B965F8-E325-43B3-80B3-B9D1E0388BA4}" presName="Parent1" presStyleLbl="alignNode1" presStyleIdx="0" presStyleCnt="3">
        <dgm:presLayoutVars>
          <dgm:chMax val="1"/>
          <dgm:chPref val="1"/>
          <dgm:bulletEnabled val="1"/>
        </dgm:presLayoutVars>
      </dgm:prSet>
      <dgm:spPr/>
    </dgm:pt>
    <dgm:pt modelId="{D71B0C25-D16A-4FA5-B934-11CB1F2F3DC3}" type="pres">
      <dgm:prSet presAssocID="{01B965F8-E325-43B3-80B3-B9D1E0388BA4}" presName="Childtext1" presStyleLbl="revTx" presStyleIdx="0" presStyleCnt="3">
        <dgm:presLayoutVars>
          <dgm:chMax val="0"/>
          <dgm:chPref val="0"/>
          <dgm:bulletEnabled/>
        </dgm:presLayoutVars>
      </dgm:prSet>
      <dgm:spPr/>
    </dgm:pt>
    <dgm:pt modelId="{0F192616-A69A-44BA-A0BB-1FEC56024EF1}" type="pres">
      <dgm:prSet presAssocID="{01B965F8-E325-43B3-80B3-B9D1E0388BA4}" presName="ConnectLine" presStyleLbl="sibTrans1D1" presStyleIdx="0" presStyleCnt="3"/>
      <dgm:spPr>
        <a:noFill/>
        <a:ln w="12700" cap="rnd" cmpd="sng" algn="ctr">
          <a:solidFill>
            <a:schemeClr val="accent1">
              <a:hueOff val="0"/>
              <a:satOff val="0"/>
              <a:lumOff val="0"/>
              <a:alphaOff val="0"/>
            </a:schemeClr>
          </a:solidFill>
          <a:prstDash val="dash"/>
        </a:ln>
        <a:effectLst/>
      </dgm:spPr>
    </dgm:pt>
    <dgm:pt modelId="{C72818FE-5426-47CF-8217-593D962B2816}" type="pres">
      <dgm:prSet presAssocID="{01B965F8-E325-43B3-80B3-B9D1E0388BA4}" presName="ConnectLineEnd" presStyleLbl="node1" presStyleIdx="0" presStyleCnt="3"/>
      <dgm:spPr/>
    </dgm:pt>
    <dgm:pt modelId="{7E84F1D4-186F-49B7-9436-D8EEB352F101}" type="pres">
      <dgm:prSet presAssocID="{01B965F8-E325-43B3-80B3-B9D1E0388BA4}" presName="EmptyPane" presStyleCnt="0"/>
      <dgm:spPr/>
    </dgm:pt>
    <dgm:pt modelId="{CDDFF639-A5A5-4B69-9D4B-7FE3C8F95615}" type="pres">
      <dgm:prSet presAssocID="{D9FB109A-2592-4A30-94DA-80D89CA21E17}" presName="spaceBetweenRectangles" presStyleLbl="fgAcc1" presStyleIdx="0" presStyleCnt="2"/>
      <dgm:spPr/>
    </dgm:pt>
    <dgm:pt modelId="{B28B0E8D-AACC-404C-AA43-CAFE6067C63B}" type="pres">
      <dgm:prSet presAssocID="{E1C50BCF-4341-4FE3-909A-A05E62610686}" presName="composite" presStyleCnt="0"/>
      <dgm:spPr/>
    </dgm:pt>
    <dgm:pt modelId="{A8DED61D-A7B6-4CBE-9F37-0CC6544904EA}" type="pres">
      <dgm:prSet presAssocID="{E1C50BCF-4341-4FE3-909A-A05E62610686}" presName="Parent1" presStyleLbl="alignNode1" presStyleIdx="1" presStyleCnt="3">
        <dgm:presLayoutVars>
          <dgm:chMax val="1"/>
          <dgm:chPref val="1"/>
          <dgm:bulletEnabled val="1"/>
        </dgm:presLayoutVars>
      </dgm:prSet>
      <dgm:spPr/>
    </dgm:pt>
    <dgm:pt modelId="{ECC76F64-70E8-4C84-B855-77BE880B7902}" type="pres">
      <dgm:prSet presAssocID="{E1C50BCF-4341-4FE3-909A-A05E62610686}" presName="Childtext1" presStyleLbl="revTx" presStyleIdx="1" presStyleCnt="3">
        <dgm:presLayoutVars>
          <dgm:chMax val="0"/>
          <dgm:chPref val="0"/>
          <dgm:bulletEnabled/>
        </dgm:presLayoutVars>
      </dgm:prSet>
      <dgm:spPr/>
    </dgm:pt>
    <dgm:pt modelId="{AA59C428-BF0D-418D-979F-D049ABDECB1E}" type="pres">
      <dgm:prSet presAssocID="{E1C50BCF-4341-4FE3-909A-A05E62610686}" presName="ConnectLine" presStyleLbl="sibTrans1D1" presStyleIdx="1" presStyleCnt="3"/>
      <dgm:spPr>
        <a:noFill/>
        <a:ln w="12700" cap="rnd" cmpd="sng" algn="ctr">
          <a:solidFill>
            <a:schemeClr val="accent1">
              <a:hueOff val="0"/>
              <a:satOff val="0"/>
              <a:lumOff val="0"/>
              <a:alphaOff val="0"/>
            </a:schemeClr>
          </a:solidFill>
          <a:prstDash val="dash"/>
        </a:ln>
        <a:effectLst/>
      </dgm:spPr>
    </dgm:pt>
    <dgm:pt modelId="{B012B43E-9763-4723-8C6E-70C089A54634}" type="pres">
      <dgm:prSet presAssocID="{E1C50BCF-4341-4FE3-909A-A05E62610686}" presName="ConnectLineEnd" presStyleLbl="node1" presStyleIdx="1" presStyleCnt="3"/>
      <dgm:spPr/>
    </dgm:pt>
    <dgm:pt modelId="{E32FA19F-7E13-42FD-A05C-C88BF6CF10B7}" type="pres">
      <dgm:prSet presAssocID="{E1C50BCF-4341-4FE3-909A-A05E62610686}" presName="EmptyPane" presStyleCnt="0"/>
      <dgm:spPr/>
    </dgm:pt>
    <dgm:pt modelId="{3980426A-4B2A-4916-BA8E-2A46A1935B3A}" type="pres">
      <dgm:prSet presAssocID="{DA290AD4-4CCE-4E29-8FD8-F344753A610C}" presName="spaceBetweenRectangles" presStyleLbl="fgAcc1" presStyleIdx="1" presStyleCnt="2"/>
      <dgm:spPr/>
    </dgm:pt>
    <dgm:pt modelId="{71AC6B0B-6C83-4151-BEC5-501A956E93A4}" type="pres">
      <dgm:prSet presAssocID="{E25CB8D7-2E39-4D62-85A9-BEB48A46DBE6}" presName="composite" presStyleCnt="0"/>
      <dgm:spPr/>
    </dgm:pt>
    <dgm:pt modelId="{D7CFD748-515A-4C82-ABED-134EC9682E75}" type="pres">
      <dgm:prSet presAssocID="{E25CB8D7-2E39-4D62-85A9-BEB48A46DBE6}" presName="Parent1" presStyleLbl="alignNode1" presStyleIdx="2" presStyleCnt="3">
        <dgm:presLayoutVars>
          <dgm:chMax val="1"/>
          <dgm:chPref val="1"/>
          <dgm:bulletEnabled val="1"/>
        </dgm:presLayoutVars>
      </dgm:prSet>
      <dgm:spPr/>
    </dgm:pt>
    <dgm:pt modelId="{B94D21D0-2A8F-4CEE-A05D-23DA38BFDEB1}" type="pres">
      <dgm:prSet presAssocID="{E25CB8D7-2E39-4D62-85A9-BEB48A46DBE6}" presName="Childtext1" presStyleLbl="revTx" presStyleIdx="2" presStyleCnt="3">
        <dgm:presLayoutVars>
          <dgm:chMax val="0"/>
          <dgm:chPref val="0"/>
          <dgm:bulletEnabled/>
        </dgm:presLayoutVars>
      </dgm:prSet>
      <dgm:spPr/>
    </dgm:pt>
    <dgm:pt modelId="{45DC5BF2-7EA5-421C-9F58-176ED56B0D8F}" type="pres">
      <dgm:prSet presAssocID="{E25CB8D7-2E39-4D62-85A9-BEB48A46DBE6}" presName="ConnectLine" presStyleLbl="sibTrans1D1" presStyleIdx="2" presStyleCnt="3"/>
      <dgm:spPr>
        <a:noFill/>
        <a:ln w="12700" cap="rnd" cmpd="sng" algn="ctr">
          <a:solidFill>
            <a:schemeClr val="accent1">
              <a:hueOff val="0"/>
              <a:satOff val="0"/>
              <a:lumOff val="0"/>
              <a:alphaOff val="0"/>
            </a:schemeClr>
          </a:solidFill>
          <a:prstDash val="dash"/>
        </a:ln>
        <a:effectLst/>
      </dgm:spPr>
    </dgm:pt>
    <dgm:pt modelId="{C8B05CFD-58BC-4D28-A026-D2CDA45CA1B7}" type="pres">
      <dgm:prSet presAssocID="{E25CB8D7-2E39-4D62-85A9-BEB48A46DBE6}" presName="ConnectLineEnd" presStyleLbl="node1" presStyleIdx="2" presStyleCnt="3"/>
      <dgm:spPr/>
    </dgm:pt>
    <dgm:pt modelId="{0CC7D028-53D6-4C76-900C-964A0062F777}" type="pres">
      <dgm:prSet presAssocID="{E25CB8D7-2E39-4D62-85A9-BEB48A46DBE6}" presName="EmptyPane" presStyleCnt="0"/>
      <dgm:spPr/>
    </dgm:pt>
  </dgm:ptLst>
  <dgm:cxnLst>
    <dgm:cxn modelId="{76C2B31A-D28D-4419-9C6D-6AF2C31AACB5}" srcId="{E1C50BCF-4341-4FE3-909A-A05E62610686}" destId="{022A9CC9-DE66-45F5-BC7C-F82FCC7EA29A}" srcOrd="0" destOrd="0" parTransId="{226D4D88-ED77-4EAA-AB66-FF7829EF4692}" sibTransId="{6B616B54-4F7E-4C19-AB07-CF929DE0226E}"/>
    <dgm:cxn modelId="{CE2B4C2A-B7E5-48D1-A210-0448E634A636}" type="presOf" srcId="{022A9CC9-DE66-45F5-BC7C-F82FCC7EA29A}" destId="{ECC76F64-70E8-4C84-B855-77BE880B7902}" srcOrd="0" destOrd="0" presId="urn:microsoft.com/office/officeart/2016/7/layout/HexagonTimeline"/>
    <dgm:cxn modelId="{5B89CE32-1571-43FE-ADC1-56FE9C70269D}" type="presOf" srcId="{01B965F8-E325-43B3-80B3-B9D1E0388BA4}" destId="{5DCCE6F8-4341-4646-A084-F3DC31275922}" srcOrd="0" destOrd="0" presId="urn:microsoft.com/office/officeart/2016/7/layout/HexagonTimeline"/>
    <dgm:cxn modelId="{B8A81A40-BC59-4555-B575-E297D963A15D}" type="presOf" srcId="{D456CB0D-7FD2-4EF8-BAE5-7BB68CBD569C}" destId="{D71B0C25-D16A-4FA5-B934-11CB1F2F3DC3}" srcOrd="0" destOrd="0" presId="urn:microsoft.com/office/officeart/2016/7/layout/HexagonTimeline"/>
    <dgm:cxn modelId="{F4C8ED5B-F2B8-499C-B1A5-085EC230F845}" srcId="{05317A65-8390-4E3C-8A24-9C1005BCEABA}" destId="{E25CB8D7-2E39-4D62-85A9-BEB48A46DBE6}" srcOrd="2" destOrd="0" parTransId="{864BA4B8-618E-4E49-A6C4-E31689422AD4}" sibTransId="{6EF84E7B-CD53-49F5-9901-898CB2DB0284}"/>
    <dgm:cxn modelId="{165A9352-1B0F-47E8-88A9-D548BB479351}" type="presOf" srcId="{FEA0EDC1-022C-43AF-809A-43A91E8CBF17}" destId="{B94D21D0-2A8F-4CEE-A05D-23DA38BFDEB1}" srcOrd="0" destOrd="0" presId="urn:microsoft.com/office/officeart/2016/7/layout/HexagonTimeline"/>
    <dgm:cxn modelId="{51E16887-90AA-43B1-A622-B2F7807B3CE3}" type="presOf" srcId="{05317A65-8390-4E3C-8A24-9C1005BCEABA}" destId="{C8F25F9E-6B1C-40BE-81D8-31B97CE64E36}" srcOrd="0" destOrd="0" presId="urn:microsoft.com/office/officeart/2016/7/layout/HexagonTimeline"/>
    <dgm:cxn modelId="{AE30458B-DAD5-4515-A0A8-7AF405483E95}" srcId="{05317A65-8390-4E3C-8A24-9C1005BCEABA}" destId="{01B965F8-E325-43B3-80B3-B9D1E0388BA4}" srcOrd="0" destOrd="0" parTransId="{54BC3EB5-4779-4295-B263-A5EE4BC01C72}" sibTransId="{D9FB109A-2592-4A30-94DA-80D89CA21E17}"/>
    <dgm:cxn modelId="{3CE090A0-12C1-4496-AFA5-7B8A87A738BD}" srcId="{E25CB8D7-2E39-4D62-85A9-BEB48A46DBE6}" destId="{FEA0EDC1-022C-43AF-809A-43A91E8CBF17}" srcOrd="0" destOrd="0" parTransId="{559973B4-D0F4-4A49-A038-9D777A950745}" sibTransId="{07076A80-BF1A-4A31-9612-2DC93C15CE8D}"/>
    <dgm:cxn modelId="{D2DB33BF-C21E-482A-8D25-2B5A0606CD9E}" type="presOf" srcId="{E25CB8D7-2E39-4D62-85A9-BEB48A46DBE6}" destId="{D7CFD748-515A-4C82-ABED-134EC9682E75}" srcOrd="0" destOrd="0" presId="urn:microsoft.com/office/officeart/2016/7/layout/HexagonTimeline"/>
    <dgm:cxn modelId="{DCC756BF-8846-411D-A43A-9DCD497855F5}" srcId="{01B965F8-E325-43B3-80B3-B9D1E0388BA4}" destId="{D456CB0D-7FD2-4EF8-BAE5-7BB68CBD569C}" srcOrd="0" destOrd="0" parTransId="{2CA6D229-346F-4A50-9D72-6871FD9014D2}" sibTransId="{89661896-A979-48DD-8B17-88222238DBD0}"/>
    <dgm:cxn modelId="{C746E1DB-6C1C-4011-8F33-80397E2199E4}" srcId="{05317A65-8390-4E3C-8A24-9C1005BCEABA}" destId="{E1C50BCF-4341-4FE3-909A-A05E62610686}" srcOrd="1" destOrd="0" parTransId="{37287D1C-9A77-4D5F-9D2B-78D65EC7BE06}" sibTransId="{DA290AD4-4CCE-4E29-8FD8-F344753A610C}"/>
    <dgm:cxn modelId="{DFE613E4-EF32-4AE9-B879-74FE3C2A78F9}" type="presOf" srcId="{E1C50BCF-4341-4FE3-909A-A05E62610686}" destId="{A8DED61D-A7B6-4CBE-9F37-0CC6544904EA}" srcOrd="0" destOrd="0" presId="urn:microsoft.com/office/officeart/2016/7/layout/HexagonTimeline"/>
    <dgm:cxn modelId="{D88FE23C-2633-4C19-9881-4F690D92EE67}" type="presParOf" srcId="{C8F25F9E-6B1C-40BE-81D8-31B97CE64E36}" destId="{4F58C91C-FB1A-447A-97CF-21B61CB6E1BD}" srcOrd="0" destOrd="0" presId="urn:microsoft.com/office/officeart/2016/7/layout/HexagonTimeline"/>
    <dgm:cxn modelId="{F0C2A06F-D4AF-4D16-8CE9-B002C133DE8D}" type="presParOf" srcId="{4F58C91C-FB1A-447A-97CF-21B61CB6E1BD}" destId="{5DCCE6F8-4341-4646-A084-F3DC31275922}" srcOrd="0" destOrd="0" presId="urn:microsoft.com/office/officeart/2016/7/layout/HexagonTimeline"/>
    <dgm:cxn modelId="{21CC5E01-6960-4BA8-81DD-DEF2104B3B86}" type="presParOf" srcId="{4F58C91C-FB1A-447A-97CF-21B61CB6E1BD}" destId="{D71B0C25-D16A-4FA5-B934-11CB1F2F3DC3}" srcOrd="1" destOrd="0" presId="urn:microsoft.com/office/officeart/2016/7/layout/HexagonTimeline"/>
    <dgm:cxn modelId="{C855D545-2C4C-48C0-88E5-D5BC9B2C5162}" type="presParOf" srcId="{4F58C91C-FB1A-447A-97CF-21B61CB6E1BD}" destId="{0F192616-A69A-44BA-A0BB-1FEC56024EF1}" srcOrd="2" destOrd="0" presId="urn:microsoft.com/office/officeart/2016/7/layout/HexagonTimeline"/>
    <dgm:cxn modelId="{19AEC4CB-9C25-4B7D-B74F-D9E6434C6B84}" type="presParOf" srcId="{4F58C91C-FB1A-447A-97CF-21B61CB6E1BD}" destId="{C72818FE-5426-47CF-8217-593D962B2816}" srcOrd="3" destOrd="0" presId="urn:microsoft.com/office/officeart/2016/7/layout/HexagonTimeline"/>
    <dgm:cxn modelId="{BC99F1E9-ACE9-41FD-AC37-147FCE821B3C}" type="presParOf" srcId="{4F58C91C-FB1A-447A-97CF-21B61CB6E1BD}" destId="{7E84F1D4-186F-49B7-9436-D8EEB352F101}" srcOrd="4" destOrd="0" presId="urn:microsoft.com/office/officeart/2016/7/layout/HexagonTimeline"/>
    <dgm:cxn modelId="{6CA43468-05BD-4B1B-ADC8-18D8026EC811}" type="presParOf" srcId="{C8F25F9E-6B1C-40BE-81D8-31B97CE64E36}" destId="{CDDFF639-A5A5-4B69-9D4B-7FE3C8F95615}" srcOrd="1" destOrd="0" presId="urn:microsoft.com/office/officeart/2016/7/layout/HexagonTimeline"/>
    <dgm:cxn modelId="{97D89984-8F19-45F9-AFF2-5CD113FED1CC}" type="presParOf" srcId="{C8F25F9E-6B1C-40BE-81D8-31B97CE64E36}" destId="{B28B0E8D-AACC-404C-AA43-CAFE6067C63B}" srcOrd="2" destOrd="0" presId="urn:microsoft.com/office/officeart/2016/7/layout/HexagonTimeline"/>
    <dgm:cxn modelId="{BECD33F4-F30F-4706-95F0-68C465EE7063}" type="presParOf" srcId="{B28B0E8D-AACC-404C-AA43-CAFE6067C63B}" destId="{A8DED61D-A7B6-4CBE-9F37-0CC6544904EA}" srcOrd="0" destOrd="0" presId="urn:microsoft.com/office/officeart/2016/7/layout/HexagonTimeline"/>
    <dgm:cxn modelId="{0511A70A-0325-4C3A-9399-832087767E2B}" type="presParOf" srcId="{B28B0E8D-AACC-404C-AA43-CAFE6067C63B}" destId="{ECC76F64-70E8-4C84-B855-77BE880B7902}" srcOrd="1" destOrd="0" presId="urn:microsoft.com/office/officeart/2016/7/layout/HexagonTimeline"/>
    <dgm:cxn modelId="{90A6FF04-E441-47A5-AB9B-50A8483BB17D}" type="presParOf" srcId="{B28B0E8D-AACC-404C-AA43-CAFE6067C63B}" destId="{AA59C428-BF0D-418D-979F-D049ABDECB1E}" srcOrd="2" destOrd="0" presId="urn:microsoft.com/office/officeart/2016/7/layout/HexagonTimeline"/>
    <dgm:cxn modelId="{068038BC-686F-494E-948D-7185A6CC3E52}" type="presParOf" srcId="{B28B0E8D-AACC-404C-AA43-CAFE6067C63B}" destId="{B012B43E-9763-4723-8C6E-70C089A54634}" srcOrd="3" destOrd="0" presId="urn:microsoft.com/office/officeart/2016/7/layout/HexagonTimeline"/>
    <dgm:cxn modelId="{55C6B5D2-2DD3-4A6D-B05C-57983E462399}" type="presParOf" srcId="{B28B0E8D-AACC-404C-AA43-CAFE6067C63B}" destId="{E32FA19F-7E13-42FD-A05C-C88BF6CF10B7}" srcOrd="4" destOrd="0" presId="urn:microsoft.com/office/officeart/2016/7/layout/HexagonTimeline"/>
    <dgm:cxn modelId="{6C723158-AF8A-43F3-8D32-D4C461EBCD30}" type="presParOf" srcId="{C8F25F9E-6B1C-40BE-81D8-31B97CE64E36}" destId="{3980426A-4B2A-4916-BA8E-2A46A1935B3A}" srcOrd="3" destOrd="0" presId="urn:microsoft.com/office/officeart/2016/7/layout/HexagonTimeline"/>
    <dgm:cxn modelId="{D043AEC3-A601-49F4-B095-34EE667D9367}" type="presParOf" srcId="{C8F25F9E-6B1C-40BE-81D8-31B97CE64E36}" destId="{71AC6B0B-6C83-4151-BEC5-501A956E93A4}" srcOrd="4" destOrd="0" presId="urn:microsoft.com/office/officeart/2016/7/layout/HexagonTimeline"/>
    <dgm:cxn modelId="{6EACA22A-4300-4EAB-9864-10E33DE0FA45}" type="presParOf" srcId="{71AC6B0B-6C83-4151-BEC5-501A956E93A4}" destId="{D7CFD748-515A-4C82-ABED-134EC9682E75}" srcOrd="0" destOrd="0" presId="urn:microsoft.com/office/officeart/2016/7/layout/HexagonTimeline"/>
    <dgm:cxn modelId="{FB00FDD9-1686-4300-A512-09C689087A8B}" type="presParOf" srcId="{71AC6B0B-6C83-4151-BEC5-501A956E93A4}" destId="{B94D21D0-2A8F-4CEE-A05D-23DA38BFDEB1}" srcOrd="1" destOrd="0" presId="urn:microsoft.com/office/officeart/2016/7/layout/HexagonTimeline"/>
    <dgm:cxn modelId="{3622ADB9-4F2F-4A2E-9CD8-8EDEB5B3545F}" type="presParOf" srcId="{71AC6B0B-6C83-4151-BEC5-501A956E93A4}" destId="{45DC5BF2-7EA5-421C-9F58-176ED56B0D8F}" srcOrd="2" destOrd="0" presId="urn:microsoft.com/office/officeart/2016/7/layout/HexagonTimeline"/>
    <dgm:cxn modelId="{8A19B20A-8245-4E67-BA7D-47F784F01DFD}" type="presParOf" srcId="{71AC6B0B-6C83-4151-BEC5-501A956E93A4}" destId="{C8B05CFD-58BC-4D28-A026-D2CDA45CA1B7}" srcOrd="3" destOrd="0" presId="urn:microsoft.com/office/officeart/2016/7/layout/HexagonTimeline"/>
    <dgm:cxn modelId="{A6B320BD-E957-45D9-8D8E-88C392494498}" type="presParOf" srcId="{71AC6B0B-6C83-4151-BEC5-501A956E93A4}" destId="{0CC7D028-53D6-4C76-900C-964A0062F777}" srcOrd="4" destOrd="0" presId="urn:microsoft.com/office/officeart/2016/7/layout/Hexagon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2A8DAA-C277-4505-B2A3-B5D187878E16}" type="doc">
      <dgm:prSet loTypeId="urn:microsoft.com/office/officeart/2017/3/layout/HorizontalPathTimeline" loCatId="process" qsTypeId="urn:microsoft.com/office/officeart/2005/8/quickstyle/simple1" qsCatId="simple" csTypeId="urn:microsoft.com/office/officeart/2005/8/colors/accent2_2" csCatId="accent2" phldr="1"/>
      <dgm:spPr/>
      <dgm:t>
        <a:bodyPr/>
        <a:lstStyle/>
        <a:p>
          <a:endParaRPr lang="en-US"/>
        </a:p>
      </dgm:t>
    </dgm:pt>
    <dgm:pt modelId="{D37B75DA-5C1F-4CD6-8DAF-7401F254C17F}">
      <dgm:prSet/>
      <dgm:spPr/>
      <dgm:t>
        <a:bodyPr/>
        <a:lstStyle/>
        <a:p>
          <a:pPr>
            <a:defRPr b="1"/>
          </a:pPr>
          <a:r>
            <a:rPr lang="en-US"/>
            <a:t>2018</a:t>
          </a:r>
        </a:p>
      </dgm:t>
    </dgm:pt>
    <dgm:pt modelId="{DABFC30E-3F64-4D0B-A691-3FDA88CB9F72}" type="parTrans" cxnId="{83A0F8BE-D672-44D3-8099-8A7EEB21D330}">
      <dgm:prSet/>
      <dgm:spPr/>
      <dgm:t>
        <a:bodyPr/>
        <a:lstStyle/>
        <a:p>
          <a:endParaRPr lang="en-US"/>
        </a:p>
      </dgm:t>
    </dgm:pt>
    <dgm:pt modelId="{E1D1EDD0-7402-4485-815B-BCD1606397E4}" type="sibTrans" cxnId="{83A0F8BE-D672-44D3-8099-8A7EEB21D330}">
      <dgm:prSet/>
      <dgm:spPr/>
      <dgm:t>
        <a:bodyPr/>
        <a:lstStyle/>
        <a:p>
          <a:endParaRPr lang="en-US"/>
        </a:p>
      </dgm:t>
    </dgm:pt>
    <dgm:pt modelId="{CD5115F4-6639-43CB-BF6D-928D9A40CD04}">
      <dgm:prSet/>
      <dgm:spPr/>
      <dgm:t>
        <a:bodyPr/>
        <a:lstStyle/>
        <a:p>
          <a:r>
            <a:rPr lang="en-US"/>
            <a:t>Lorem ipsum dolor sit amet, consectetuer adipiscing elit. </a:t>
          </a:r>
        </a:p>
      </dgm:t>
    </dgm:pt>
    <dgm:pt modelId="{0730978F-B4D9-4502-A02E-D8C30F2E51A5}" type="parTrans" cxnId="{B84CFB94-E853-4716-8418-9A5A291DBBD0}">
      <dgm:prSet/>
      <dgm:spPr/>
      <dgm:t>
        <a:bodyPr/>
        <a:lstStyle/>
        <a:p>
          <a:endParaRPr lang="en-US"/>
        </a:p>
      </dgm:t>
    </dgm:pt>
    <dgm:pt modelId="{77581116-1CE0-411F-8718-817F2443215C}" type="sibTrans" cxnId="{B84CFB94-E853-4716-8418-9A5A291DBBD0}">
      <dgm:prSet/>
      <dgm:spPr/>
      <dgm:t>
        <a:bodyPr/>
        <a:lstStyle/>
        <a:p>
          <a:endParaRPr lang="en-US"/>
        </a:p>
      </dgm:t>
    </dgm:pt>
    <dgm:pt modelId="{26168DB7-FE2A-45B6-9AF9-AC09950F931A}">
      <dgm:prSet/>
      <dgm:spPr/>
      <dgm:t>
        <a:bodyPr/>
        <a:lstStyle/>
        <a:p>
          <a:pPr>
            <a:defRPr b="1"/>
          </a:pPr>
          <a:r>
            <a:rPr lang="en-US"/>
            <a:t>2019</a:t>
          </a:r>
        </a:p>
      </dgm:t>
    </dgm:pt>
    <dgm:pt modelId="{BFFBC14F-EAD2-4F0F-B505-E1FC67C78106}" type="parTrans" cxnId="{65099CC0-6036-46A6-B812-83246C90B000}">
      <dgm:prSet/>
      <dgm:spPr/>
      <dgm:t>
        <a:bodyPr/>
        <a:lstStyle/>
        <a:p>
          <a:endParaRPr lang="en-US"/>
        </a:p>
      </dgm:t>
    </dgm:pt>
    <dgm:pt modelId="{637FF661-89F9-4E6B-A1A4-92799D03987D}" type="sibTrans" cxnId="{65099CC0-6036-46A6-B812-83246C90B000}">
      <dgm:prSet/>
      <dgm:spPr/>
      <dgm:t>
        <a:bodyPr/>
        <a:lstStyle/>
        <a:p>
          <a:endParaRPr lang="en-US"/>
        </a:p>
      </dgm:t>
    </dgm:pt>
    <dgm:pt modelId="{6F92985E-5121-45A3-890C-9B40B7C99A02}">
      <dgm:prSet/>
      <dgm:spPr/>
      <dgm:t>
        <a:bodyPr/>
        <a:lstStyle/>
        <a:p>
          <a:r>
            <a:rPr lang="en-US"/>
            <a:t>Lorem ipsum dolor sit amet, consectetuer adipiscing elit. </a:t>
          </a:r>
        </a:p>
      </dgm:t>
    </dgm:pt>
    <dgm:pt modelId="{32BCEC0D-20C8-4537-AC92-069C134F3AEB}" type="parTrans" cxnId="{62B35D38-2418-44A6-BACD-37EADADEA4DB}">
      <dgm:prSet/>
      <dgm:spPr/>
      <dgm:t>
        <a:bodyPr/>
        <a:lstStyle/>
        <a:p>
          <a:endParaRPr lang="en-US"/>
        </a:p>
      </dgm:t>
    </dgm:pt>
    <dgm:pt modelId="{7939D2E6-3247-43D4-8579-ACE08F1CA8A2}" type="sibTrans" cxnId="{62B35D38-2418-44A6-BACD-37EADADEA4DB}">
      <dgm:prSet/>
      <dgm:spPr/>
      <dgm:t>
        <a:bodyPr/>
        <a:lstStyle/>
        <a:p>
          <a:endParaRPr lang="en-US"/>
        </a:p>
      </dgm:t>
    </dgm:pt>
    <dgm:pt modelId="{D78EFCF8-0FD1-4A1D-AA81-AFCF1D30C3E9}">
      <dgm:prSet/>
      <dgm:spPr/>
      <dgm:t>
        <a:bodyPr/>
        <a:lstStyle/>
        <a:p>
          <a:pPr>
            <a:defRPr b="1"/>
          </a:pPr>
          <a:r>
            <a:rPr lang="en-US"/>
            <a:t>2020</a:t>
          </a:r>
        </a:p>
      </dgm:t>
    </dgm:pt>
    <dgm:pt modelId="{BCC05202-3363-450E-BC76-9BA15A4DD837}" type="parTrans" cxnId="{B0D0E9FF-CCD1-4A0B-8EA1-AE4159503FBD}">
      <dgm:prSet/>
      <dgm:spPr/>
      <dgm:t>
        <a:bodyPr/>
        <a:lstStyle/>
        <a:p>
          <a:endParaRPr lang="en-US"/>
        </a:p>
      </dgm:t>
    </dgm:pt>
    <dgm:pt modelId="{B70D4BD4-79FB-44D7-9632-4B1F6235E58F}" type="sibTrans" cxnId="{B0D0E9FF-CCD1-4A0B-8EA1-AE4159503FBD}">
      <dgm:prSet/>
      <dgm:spPr/>
      <dgm:t>
        <a:bodyPr/>
        <a:lstStyle/>
        <a:p>
          <a:endParaRPr lang="en-US"/>
        </a:p>
      </dgm:t>
    </dgm:pt>
    <dgm:pt modelId="{F5258215-00E5-4AC2-84C4-C0C9E6DDE65F}">
      <dgm:prSet/>
      <dgm:spPr/>
      <dgm:t>
        <a:bodyPr/>
        <a:lstStyle/>
        <a:p>
          <a:r>
            <a:rPr lang="en-US"/>
            <a:t>Lorem ipsum dolor sit amet, consectetuer adipiscing elit. </a:t>
          </a:r>
        </a:p>
      </dgm:t>
    </dgm:pt>
    <dgm:pt modelId="{2EDC6B16-A91F-4369-A07E-491C0A858D47}" type="parTrans" cxnId="{95B1EBDB-1187-49FE-96BF-91229573B3C6}">
      <dgm:prSet/>
      <dgm:spPr/>
      <dgm:t>
        <a:bodyPr/>
        <a:lstStyle/>
        <a:p>
          <a:endParaRPr lang="en-US"/>
        </a:p>
      </dgm:t>
    </dgm:pt>
    <dgm:pt modelId="{DF4A5277-72A7-4D39-81D9-72FCFE7E9C7E}" type="sibTrans" cxnId="{95B1EBDB-1187-49FE-96BF-91229573B3C6}">
      <dgm:prSet/>
      <dgm:spPr/>
      <dgm:t>
        <a:bodyPr/>
        <a:lstStyle/>
        <a:p>
          <a:endParaRPr lang="en-US"/>
        </a:p>
      </dgm:t>
    </dgm:pt>
    <dgm:pt modelId="{909B746E-E25B-4111-957C-C6D2AE81F83B}" type="pres">
      <dgm:prSet presAssocID="{842A8DAA-C277-4505-B2A3-B5D187878E16}" presName="root" presStyleCnt="0">
        <dgm:presLayoutVars>
          <dgm:chMax/>
          <dgm:chPref/>
          <dgm:animLvl val="lvl"/>
        </dgm:presLayoutVars>
      </dgm:prSet>
      <dgm:spPr/>
    </dgm:pt>
    <dgm:pt modelId="{7A421382-3EB9-4F0A-991E-E80951F08906}" type="pres">
      <dgm:prSet presAssocID="{842A8DAA-C277-4505-B2A3-B5D187878E16}" presName="divider" presStyleLbl="node1" presStyleIdx="0" presStyleCnt="1"/>
      <dgm:spPr/>
    </dgm:pt>
    <dgm:pt modelId="{46C08699-667A-4C6A-BBA9-838C30D956F4}" type="pres">
      <dgm:prSet presAssocID="{842A8DAA-C277-4505-B2A3-B5D187878E16}" presName="nodes" presStyleCnt="0">
        <dgm:presLayoutVars>
          <dgm:chMax/>
          <dgm:chPref/>
          <dgm:animLvl val="lvl"/>
        </dgm:presLayoutVars>
      </dgm:prSet>
      <dgm:spPr/>
    </dgm:pt>
    <dgm:pt modelId="{7158A8F3-764B-43E6-BA87-0FBE9DD0F0C3}" type="pres">
      <dgm:prSet presAssocID="{D37B75DA-5C1F-4CD6-8DAF-7401F254C17F}" presName="composite" presStyleCnt="0"/>
      <dgm:spPr/>
    </dgm:pt>
    <dgm:pt modelId="{B1D986CE-6CC5-4E48-AA79-3D42F409427C}" type="pres">
      <dgm:prSet presAssocID="{D37B75DA-5C1F-4CD6-8DAF-7401F254C17F}" presName="L1TextContainer" presStyleLbl="revTx" presStyleIdx="0" presStyleCnt="3">
        <dgm:presLayoutVars>
          <dgm:chMax val="1"/>
          <dgm:chPref val="1"/>
          <dgm:bulletEnabled val="1"/>
        </dgm:presLayoutVars>
      </dgm:prSet>
      <dgm:spPr/>
    </dgm:pt>
    <dgm:pt modelId="{388A4C6F-A1CD-4EC6-BF21-EA21EF4FB7A1}" type="pres">
      <dgm:prSet presAssocID="{D37B75DA-5C1F-4CD6-8DAF-7401F254C17F}" presName="L2TextContainerWrapper" presStyleCnt="0">
        <dgm:presLayoutVars>
          <dgm:chMax val="0"/>
          <dgm:chPref val="0"/>
          <dgm:bulletEnabled val="1"/>
        </dgm:presLayoutVars>
      </dgm:prSet>
      <dgm:spPr/>
    </dgm:pt>
    <dgm:pt modelId="{AD79501F-A0FE-4484-A444-F57E0641D357}" type="pres">
      <dgm:prSet presAssocID="{D37B75DA-5C1F-4CD6-8DAF-7401F254C17F}" presName="L2TextContainer" presStyleLbl="bgAccFollowNode1" presStyleIdx="0" presStyleCnt="3"/>
      <dgm:spPr/>
    </dgm:pt>
    <dgm:pt modelId="{8ADA0FFA-7533-4A5E-AD18-66045A78FF68}" type="pres">
      <dgm:prSet presAssocID="{D37B75DA-5C1F-4CD6-8DAF-7401F254C17F}" presName="FlexibleEmptyPlaceHolder" presStyleCnt="0"/>
      <dgm:spPr/>
    </dgm:pt>
    <dgm:pt modelId="{8AC2DADA-D2F7-4B08-8399-0211CF8751D2}" type="pres">
      <dgm:prSet presAssocID="{D37B75DA-5C1F-4CD6-8DAF-7401F254C17F}" presName="ConnectLine" presStyleLbl="alignNode1" presStyleIdx="0" presStyleCnt="3"/>
      <dgm:spPr>
        <a:solidFill>
          <a:schemeClr val="accent2">
            <a:hueOff val="0"/>
            <a:satOff val="0"/>
            <a:lumOff val="0"/>
            <a:alphaOff val="0"/>
          </a:schemeClr>
        </a:solidFill>
        <a:ln w="6350" cap="rnd" cmpd="sng" algn="ctr">
          <a:solidFill>
            <a:schemeClr val="accent2">
              <a:hueOff val="0"/>
              <a:satOff val="0"/>
              <a:lumOff val="0"/>
              <a:alphaOff val="0"/>
            </a:schemeClr>
          </a:solidFill>
          <a:prstDash val="dash"/>
        </a:ln>
        <a:effectLst/>
      </dgm:spPr>
    </dgm:pt>
    <dgm:pt modelId="{D1DF25B6-CAF2-4481-994D-D494D3D6A609}" type="pres">
      <dgm:prSet presAssocID="{D37B75DA-5C1F-4CD6-8DAF-7401F254C17F}" presName="ConnectorPoint" presStyleLbl="fgAcc1" presStyleIdx="0" presStyleCnt="3"/>
      <dgm:spPr>
        <a:solidFill>
          <a:schemeClr val="lt1">
            <a:alpha val="90000"/>
            <a:hueOff val="0"/>
            <a:satOff val="0"/>
            <a:lumOff val="0"/>
            <a:alphaOff val="0"/>
          </a:schemeClr>
        </a:solidFill>
        <a:ln w="22225" cap="rnd" cmpd="sng" algn="ctr">
          <a:noFill/>
          <a:prstDash val="solid"/>
        </a:ln>
        <a:effectLst/>
      </dgm:spPr>
    </dgm:pt>
    <dgm:pt modelId="{D4685E8F-B0ED-4217-8B77-EF1E35DF6FD6}" type="pres">
      <dgm:prSet presAssocID="{D37B75DA-5C1F-4CD6-8DAF-7401F254C17F}" presName="EmptyPlaceHolder" presStyleCnt="0"/>
      <dgm:spPr/>
    </dgm:pt>
    <dgm:pt modelId="{6E072F08-AFE4-4D18-A835-6927FAF0611A}" type="pres">
      <dgm:prSet presAssocID="{E1D1EDD0-7402-4485-815B-BCD1606397E4}" presName="spaceBetweenRectangles" presStyleCnt="0"/>
      <dgm:spPr/>
    </dgm:pt>
    <dgm:pt modelId="{0593D232-C665-4A0B-81AB-774B663529C6}" type="pres">
      <dgm:prSet presAssocID="{26168DB7-FE2A-45B6-9AF9-AC09950F931A}" presName="composite" presStyleCnt="0"/>
      <dgm:spPr/>
    </dgm:pt>
    <dgm:pt modelId="{686ACA95-070F-4F51-A960-1C54BDC6AB6B}" type="pres">
      <dgm:prSet presAssocID="{26168DB7-FE2A-45B6-9AF9-AC09950F931A}" presName="L1TextContainer" presStyleLbl="revTx" presStyleIdx="1" presStyleCnt="3">
        <dgm:presLayoutVars>
          <dgm:chMax val="1"/>
          <dgm:chPref val="1"/>
          <dgm:bulletEnabled val="1"/>
        </dgm:presLayoutVars>
      </dgm:prSet>
      <dgm:spPr/>
    </dgm:pt>
    <dgm:pt modelId="{F7A8643A-1765-47BE-9931-51B17D47E2E7}" type="pres">
      <dgm:prSet presAssocID="{26168DB7-FE2A-45B6-9AF9-AC09950F931A}" presName="L2TextContainerWrapper" presStyleCnt="0">
        <dgm:presLayoutVars>
          <dgm:chMax val="0"/>
          <dgm:chPref val="0"/>
          <dgm:bulletEnabled val="1"/>
        </dgm:presLayoutVars>
      </dgm:prSet>
      <dgm:spPr/>
    </dgm:pt>
    <dgm:pt modelId="{5D806676-7B62-4979-983B-C29DC6005AD5}" type="pres">
      <dgm:prSet presAssocID="{26168DB7-FE2A-45B6-9AF9-AC09950F931A}" presName="L2TextContainer" presStyleLbl="bgAccFollowNode1" presStyleIdx="1" presStyleCnt="3"/>
      <dgm:spPr/>
    </dgm:pt>
    <dgm:pt modelId="{7277F7D9-EDE6-485D-9261-55EA7DCDBBF8}" type="pres">
      <dgm:prSet presAssocID="{26168DB7-FE2A-45B6-9AF9-AC09950F931A}" presName="FlexibleEmptyPlaceHolder" presStyleCnt="0"/>
      <dgm:spPr/>
    </dgm:pt>
    <dgm:pt modelId="{152E40C4-9578-4FCB-8A9C-6B21071A2623}" type="pres">
      <dgm:prSet presAssocID="{26168DB7-FE2A-45B6-9AF9-AC09950F931A}" presName="ConnectLine" presStyleLbl="alignNode1" presStyleIdx="1" presStyleCnt="3"/>
      <dgm:spPr>
        <a:solidFill>
          <a:schemeClr val="accent2">
            <a:hueOff val="0"/>
            <a:satOff val="0"/>
            <a:lumOff val="0"/>
            <a:alphaOff val="0"/>
          </a:schemeClr>
        </a:solidFill>
        <a:ln w="6350" cap="rnd" cmpd="sng" algn="ctr">
          <a:solidFill>
            <a:schemeClr val="accent2">
              <a:hueOff val="0"/>
              <a:satOff val="0"/>
              <a:lumOff val="0"/>
              <a:alphaOff val="0"/>
            </a:schemeClr>
          </a:solidFill>
          <a:prstDash val="dash"/>
        </a:ln>
        <a:effectLst/>
      </dgm:spPr>
    </dgm:pt>
    <dgm:pt modelId="{3C217D61-D1B4-4E2D-BE43-16C74B59F821}" type="pres">
      <dgm:prSet presAssocID="{26168DB7-FE2A-45B6-9AF9-AC09950F931A}" presName="ConnectorPoint" presStyleLbl="fgAcc1" presStyleIdx="1" presStyleCnt="3"/>
      <dgm:spPr>
        <a:solidFill>
          <a:schemeClr val="lt1">
            <a:alpha val="90000"/>
            <a:hueOff val="0"/>
            <a:satOff val="0"/>
            <a:lumOff val="0"/>
            <a:alphaOff val="0"/>
          </a:schemeClr>
        </a:solidFill>
        <a:ln w="22225" cap="rnd" cmpd="sng" algn="ctr">
          <a:noFill/>
          <a:prstDash val="solid"/>
        </a:ln>
        <a:effectLst/>
      </dgm:spPr>
    </dgm:pt>
    <dgm:pt modelId="{1D02031B-7829-4A52-87A3-6271EA69860A}" type="pres">
      <dgm:prSet presAssocID="{26168DB7-FE2A-45B6-9AF9-AC09950F931A}" presName="EmptyPlaceHolder" presStyleCnt="0"/>
      <dgm:spPr/>
    </dgm:pt>
    <dgm:pt modelId="{B04BC5A2-536D-4EA1-AD9F-346A9DC46FC6}" type="pres">
      <dgm:prSet presAssocID="{637FF661-89F9-4E6B-A1A4-92799D03987D}" presName="spaceBetweenRectangles" presStyleCnt="0"/>
      <dgm:spPr/>
    </dgm:pt>
    <dgm:pt modelId="{94C0484B-36D8-41DF-BA8A-5C0A83F511FB}" type="pres">
      <dgm:prSet presAssocID="{D78EFCF8-0FD1-4A1D-AA81-AFCF1D30C3E9}" presName="composite" presStyleCnt="0"/>
      <dgm:spPr/>
    </dgm:pt>
    <dgm:pt modelId="{BDA003C2-8D67-4696-B0EF-BFD8DBE0F64A}" type="pres">
      <dgm:prSet presAssocID="{D78EFCF8-0FD1-4A1D-AA81-AFCF1D30C3E9}" presName="L1TextContainer" presStyleLbl="revTx" presStyleIdx="2" presStyleCnt="3">
        <dgm:presLayoutVars>
          <dgm:chMax val="1"/>
          <dgm:chPref val="1"/>
          <dgm:bulletEnabled val="1"/>
        </dgm:presLayoutVars>
      </dgm:prSet>
      <dgm:spPr/>
    </dgm:pt>
    <dgm:pt modelId="{FD573016-9B76-4F22-8959-B1FD87B2BAE2}" type="pres">
      <dgm:prSet presAssocID="{D78EFCF8-0FD1-4A1D-AA81-AFCF1D30C3E9}" presName="L2TextContainerWrapper" presStyleCnt="0">
        <dgm:presLayoutVars>
          <dgm:chMax val="0"/>
          <dgm:chPref val="0"/>
          <dgm:bulletEnabled val="1"/>
        </dgm:presLayoutVars>
      </dgm:prSet>
      <dgm:spPr/>
    </dgm:pt>
    <dgm:pt modelId="{7152F81F-B709-4FB6-9F77-069368E61D9B}" type="pres">
      <dgm:prSet presAssocID="{D78EFCF8-0FD1-4A1D-AA81-AFCF1D30C3E9}" presName="L2TextContainer" presStyleLbl="bgAccFollowNode1" presStyleIdx="2" presStyleCnt="3"/>
      <dgm:spPr/>
    </dgm:pt>
    <dgm:pt modelId="{87B06E42-9A3C-44E1-BA5E-54821ADEB963}" type="pres">
      <dgm:prSet presAssocID="{D78EFCF8-0FD1-4A1D-AA81-AFCF1D30C3E9}" presName="FlexibleEmptyPlaceHolder" presStyleCnt="0"/>
      <dgm:spPr/>
    </dgm:pt>
    <dgm:pt modelId="{E1945F37-7781-403D-8B01-D0311F629486}" type="pres">
      <dgm:prSet presAssocID="{D78EFCF8-0FD1-4A1D-AA81-AFCF1D30C3E9}" presName="ConnectLine" presStyleLbl="alignNode1" presStyleIdx="2" presStyleCnt="3"/>
      <dgm:spPr>
        <a:solidFill>
          <a:schemeClr val="accent2">
            <a:hueOff val="0"/>
            <a:satOff val="0"/>
            <a:lumOff val="0"/>
            <a:alphaOff val="0"/>
          </a:schemeClr>
        </a:solidFill>
        <a:ln w="6350" cap="rnd" cmpd="sng" algn="ctr">
          <a:solidFill>
            <a:schemeClr val="accent2">
              <a:hueOff val="0"/>
              <a:satOff val="0"/>
              <a:lumOff val="0"/>
              <a:alphaOff val="0"/>
            </a:schemeClr>
          </a:solidFill>
          <a:prstDash val="dash"/>
        </a:ln>
        <a:effectLst/>
      </dgm:spPr>
    </dgm:pt>
    <dgm:pt modelId="{126BF3F7-6D5E-4E7E-926B-53B684563C02}" type="pres">
      <dgm:prSet presAssocID="{D78EFCF8-0FD1-4A1D-AA81-AFCF1D30C3E9}" presName="ConnectorPoint" presStyleLbl="fgAcc1" presStyleIdx="2" presStyleCnt="3"/>
      <dgm:spPr>
        <a:solidFill>
          <a:schemeClr val="lt1">
            <a:alpha val="90000"/>
            <a:hueOff val="0"/>
            <a:satOff val="0"/>
            <a:lumOff val="0"/>
            <a:alphaOff val="0"/>
          </a:schemeClr>
        </a:solidFill>
        <a:ln w="22225" cap="rnd" cmpd="sng" algn="ctr">
          <a:noFill/>
          <a:prstDash val="solid"/>
        </a:ln>
        <a:effectLst/>
      </dgm:spPr>
    </dgm:pt>
    <dgm:pt modelId="{85B07004-D625-4EFB-87EF-238DA9185CF7}" type="pres">
      <dgm:prSet presAssocID="{D78EFCF8-0FD1-4A1D-AA81-AFCF1D30C3E9}" presName="EmptyPlaceHolder" presStyleCnt="0"/>
      <dgm:spPr/>
    </dgm:pt>
  </dgm:ptLst>
  <dgm:cxnLst>
    <dgm:cxn modelId="{F8311906-63F8-4FE2-91CC-B4BD31AECE32}" type="presOf" srcId="{842A8DAA-C277-4505-B2A3-B5D187878E16}" destId="{909B746E-E25B-4111-957C-C6D2AE81F83B}" srcOrd="0" destOrd="0" presId="urn:microsoft.com/office/officeart/2017/3/layout/HorizontalPathTimeline"/>
    <dgm:cxn modelId="{9F949211-B87B-47F3-871B-886F13E1F118}" type="presOf" srcId="{F5258215-00E5-4AC2-84C4-C0C9E6DDE65F}" destId="{7152F81F-B709-4FB6-9F77-069368E61D9B}" srcOrd="0" destOrd="0" presId="urn:microsoft.com/office/officeart/2017/3/layout/HorizontalPathTimeline"/>
    <dgm:cxn modelId="{62B35D38-2418-44A6-BACD-37EADADEA4DB}" srcId="{26168DB7-FE2A-45B6-9AF9-AC09950F931A}" destId="{6F92985E-5121-45A3-890C-9B40B7C99A02}" srcOrd="0" destOrd="0" parTransId="{32BCEC0D-20C8-4537-AC92-069C134F3AEB}" sibTransId="{7939D2E6-3247-43D4-8579-ACE08F1CA8A2}"/>
    <dgm:cxn modelId="{2E09C88A-220C-46F5-B879-5B9014A228CF}" type="presOf" srcId="{6F92985E-5121-45A3-890C-9B40B7C99A02}" destId="{5D806676-7B62-4979-983B-C29DC6005AD5}" srcOrd="0" destOrd="0" presId="urn:microsoft.com/office/officeart/2017/3/layout/HorizontalPathTimeline"/>
    <dgm:cxn modelId="{B84CFB94-E853-4716-8418-9A5A291DBBD0}" srcId="{D37B75DA-5C1F-4CD6-8DAF-7401F254C17F}" destId="{CD5115F4-6639-43CB-BF6D-928D9A40CD04}" srcOrd="0" destOrd="0" parTransId="{0730978F-B4D9-4502-A02E-D8C30F2E51A5}" sibTransId="{77581116-1CE0-411F-8718-817F2443215C}"/>
    <dgm:cxn modelId="{83A0F8BE-D672-44D3-8099-8A7EEB21D330}" srcId="{842A8DAA-C277-4505-B2A3-B5D187878E16}" destId="{D37B75DA-5C1F-4CD6-8DAF-7401F254C17F}" srcOrd="0" destOrd="0" parTransId="{DABFC30E-3F64-4D0B-A691-3FDA88CB9F72}" sibTransId="{E1D1EDD0-7402-4485-815B-BCD1606397E4}"/>
    <dgm:cxn modelId="{65099CC0-6036-46A6-B812-83246C90B000}" srcId="{842A8DAA-C277-4505-B2A3-B5D187878E16}" destId="{26168DB7-FE2A-45B6-9AF9-AC09950F931A}" srcOrd="1" destOrd="0" parTransId="{BFFBC14F-EAD2-4F0F-B505-E1FC67C78106}" sibTransId="{637FF661-89F9-4E6B-A1A4-92799D03987D}"/>
    <dgm:cxn modelId="{2378EFC1-2BDA-4DA2-B001-CC77F69F94F1}" type="presOf" srcId="{D78EFCF8-0FD1-4A1D-AA81-AFCF1D30C3E9}" destId="{BDA003C2-8D67-4696-B0EF-BFD8DBE0F64A}" srcOrd="0" destOrd="0" presId="urn:microsoft.com/office/officeart/2017/3/layout/HorizontalPathTimeline"/>
    <dgm:cxn modelId="{821227D9-2FC5-47D9-B3BD-4CF933E7F746}" type="presOf" srcId="{CD5115F4-6639-43CB-BF6D-928D9A40CD04}" destId="{AD79501F-A0FE-4484-A444-F57E0641D357}" srcOrd="0" destOrd="0" presId="urn:microsoft.com/office/officeart/2017/3/layout/HorizontalPathTimeline"/>
    <dgm:cxn modelId="{95B1EBDB-1187-49FE-96BF-91229573B3C6}" srcId="{D78EFCF8-0FD1-4A1D-AA81-AFCF1D30C3E9}" destId="{F5258215-00E5-4AC2-84C4-C0C9E6DDE65F}" srcOrd="0" destOrd="0" parTransId="{2EDC6B16-A91F-4369-A07E-491C0A858D47}" sibTransId="{DF4A5277-72A7-4D39-81D9-72FCFE7E9C7E}"/>
    <dgm:cxn modelId="{C1A595E8-1431-4B1E-9DC1-1A1875E7AD67}" type="presOf" srcId="{D37B75DA-5C1F-4CD6-8DAF-7401F254C17F}" destId="{B1D986CE-6CC5-4E48-AA79-3D42F409427C}" srcOrd="0" destOrd="0" presId="urn:microsoft.com/office/officeart/2017/3/layout/HorizontalPathTimeline"/>
    <dgm:cxn modelId="{B47EF1F6-E756-4DBB-B533-8525D95F523A}" type="presOf" srcId="{26168DB7-FE2A-45B6-9AF9-AC09950F931A}" destId="{686ACA95-070F-4F51-A960-1C54BDC6AB6B}" srcOrd="0" destOrd="0" presId="urn:microsoft.com/office/officeart/2017/3/layout/HorizontalPathTimeline"/>
    <dgm:cxn modelId="{B0D0E9FF-CCD1-4A0B-8EA1-AE4159503FBD}" srcId="{842A8DAA-C277-4505-B2A3-B5D187878E16}" destId="{D78EFCF8-0FD1-4A1D-AA81-AFCF1D30C3E9}" srcOrd="2" destOrd="0" parTransId="{BCC05202-3363-450E-BC76-9BA15A4DD837}" sibTransId="{B70D4BD4-79FB-44D7-9632-4B1F6235E58F}"/>
    <dgm:cxn modelId="{274FC3D1-3DE9-4D7A-BADC-5F572223C8DA}" type="presParOf" srcId="{909B746E-E25B-4111-957C-C6D2AE81F83B}" destId="{7A421382-3EB9-4F0A-991E-E80951F08906}" srcOrd="0" destOrd="0" presId="urn:microsoft.com/office/officeart/2017/3/layout/HorizontalPathTimeline"/>
    <dgm:cxn modelId="{A204CB53-E19F-4F48-96C1-351071304EC4}" type="presParOf" srcId="{909B746E-E25B-4111-957C-C6D2AE81F83B}" destId="{46C08699-667A-4C6A-BBA9-838C30D956F4}" srcOrd="1" destOrd="0" presId="urn:microsoft.com/office/officeart/2017/3/layout/HorizontalPathTimeline"/>
    <dgm:cxn modelId="{B3AC79A1-284C-4BF4-87DB-3119E43C7B86}" type="presParOf" srcId="{46C08699-667A-4C6A-BBA9-838C30D956F4}" destId="{7158A8F3-764B-43E6-BA87-0FBE9DD0F0C3}" srcOrd="0" destOrd="0" presId="urn:microsoft.com/office/officeart/2017/3/layout/HorizontalPathTimeline"/>
    <dgm:cxn modelId="{733228EA-4EAC-4B84-BCE6-DFC8FB4C29E1}" type="presParOf" srcId="{7158A8F3-764B-43E6-BA87-0FBE9DD0F0C3}" destId="{B1D986CE-6CC5-4E48-AA79-3D42F409427C}" srcOrd="0" destOrd="0" presId="urn:microsoft.com/office/officeart/2017/3/layout/HorizontalPathTimeline"/>
    <dgm:cxn modelId="{17FBD68D-6044-436F-A6D7-AFA5379F082C}" type="presParOf" srcId="{7158A8F3-764B-43E6-BA87-0FBE9DD0F0C3}" destId="{388A4C6F-A1CD-4EC6-BF21-EA21EF4FB7A1}" srcOrd="1" destOrd="0" presId="urn:microsoft.com/office/officeart/2017/3/layout/HorizontalPathTimeline"/>
    <dgm:cxn modelId="{9C267FA0-EDE6-4DC0-AB96-D7355D93DCB8}" type="presParOf" srcId="{388A4C6F-A1CD-4EC6-BF21-EA21EF4FB7A1}" destId="{AD79501F-A0FE-4484-A444-F57E0641D357}" srcOrd="0" destOrd="0" presId="urn:microsoft.com/office/officeart/2017/3/layout/HorizontalPathTimeline"/>
    <dgm:cxn modelId="{FD69D06E-2070-4DEF-AFE5-8027A8B96972}" type="presParOf" srcId="{388A4C6F-A1CD-4EC6-BF21-EA21EF4FB7A1}" destId="{8ADA0FFA-7533-4A5E-AD18-66045A78FF68}" srcOrd="1" destOrd="0" presId="urn:microsoft.com/office/officeart/2017/3/layout/HorizontalPathTimeline"/>
    <dgm:cxn modelId="{FA69AD23-754E-4DA3-A7F0-F518FD629AA2}" type="presParOf" srcId="{7158A8F3-764B-43E6-BA87-0FBE9DD0F0C3}" destId="{8AC2DADA-D2F7-4B08-8399-0211CF8751D2}" srcOrd="2" destOrd="0" presId="urn:microsoft.com/office/officeart/2017/3/layout/HorizontalPathTimeline"/>
    <dgm:cxn modelId="{C2C97E84-C111-404F-9ACB-557973EB8D41}" type="presParOf" srcId="{7158A8F3-764B-43E6-BA87-0FBE9DD0F0C3}" destId="{D1DF25B6-CAF2-4481-994D-D494D3D6A609}" srcOrd="3" destOrd="0" presId="urn:microsoft.com/office/officeart/2017/3/layout/HorizontalPathTimeline"/>
    <dgm:cxn modelId="{C4D0EE62-49F6-460E-AEA7-1B2F2FFDD72C}" type="presParOf" srcId="{7158A8F3-764B-43E6-BA87-0FBE9DD0F0C3}" destId="{D4685E8F-B0ED-4217-8B77-EF1E35DF6FD6}" srcOrd="4" destOrd="0" presId="urn:microsoft.com/office/officeart/2017/3/layout/HorizontalPathTimeline"/>
    <dgm:cxn modelId="{F8BFA23A-296C-4806-9531-C6136F940B80}" type="presParOf" srcId="{46C08699-667A-4C6A-BBA9-838C30D956F4}" destId="{6E072F08-AFE4-4D18-A835-6927FAF0611A}" srcOrd="1" destOrd="0" presId="urn:microsoft.com/office/officeart/2017/3/layout/HorizontalPathTimeline"/>
    <dgm:cxn modelId="{DB4D7C36-5D6E-4A31-940A-CED920DE9358}" type="presParOf" srcId="{46C08699-667A-4C6A-BBA9-838C30D956F4}" destId="{0593D232-C665-4A0B-81AB-774B663529C6}" srcOrd="2" destOrd="0" presId="urn:microsoft.com/office/officeart/2017/3/layout/HorizontalPathTimeline"/>
    <dgm:cxn modelId="{FB880DA8-F98A-4A9B-909E-722B8600CD3D}" type="presParOf" srcId="{0593D232-C665-4A0B-81AB-774B663529C6}" destId="{686ACA95-070F-4F51-A960-1C54BDC6AB6B}" srcOrd="0" destOrd="0" presId="urn:microsoft.com/office/officeart/2017/3/layout/HorizontalPathTimeline"/>
    <dgm:cxn modelId="{7213BBB2-3454-453D-8578-3C220CA7E2F7}" type="presParOf" srcId="{0593D232-C665-4A0B-81AB-774B663529C6}" destId="{F7A8643A-1765-47BE-9931-51B17D47E2E7}" srcOrd="1" destOrd="0" presId="urn:microsoft.com/office/officeart/2017/3/layout/HorizontalPathTimeline"/>
    <dgm:cxn modelId="{B1BE021D-E0B8-484B-B24E-26B2AD4FD351}" type="presParOf" srcId="{F7A8643A-1765-47BE-9931-51B17D47E2E7}" destId="{5D806676-7B62-4979-983B-C29DC6005AD5}" srcOrd="0" destOrd="0" presId="urn:microsoft.com/office/officeart/2017/3/layout/HorizontalPathTimeline"/>
    <dgm:cxn modelId="{D300AAF3-5A77-4E51-A6EE-9EEB5D0F74B0}" type="presParOf" srcId="{F7A8643A-1765-47BE-9931-51B17D47E2E7}" destId="{7277F7D9-EDE6-485D-9261-55EA7DCDBBF8}" srcOrd="1" destOrd="0" presId="urn:microsoft.com/office/officeart/2017/3/layout/HorizontalPathTimeline"/>
    <dgm:cxn modelId="{7023461D-68CC-4B02-A772-22301D919D2B}" type="presParOf" srcId="{0593D232-C665-4A0B-81AB-774B663529C6}" destId="{152E40C4-9578-4FCB-8A9C-6B21071A2623}" srcOrd="2" destOrd="0" presId="urn:microsoft.com/office/officeart/2017/3/layout/HorizontalPathTimeline"/>
    <dgm:cxn modelId="{2769B381-7841-4114-B167-162CC581C3A2}" type="presParOf" srcId="{0593D232-C665-4A0B-81AB-774B663529C6}" destId="{3C217D61-D1B4-4E2D-BE43-16C74B59F821}" srcOrd="3" destOrd="0" presId="urn:microsoft.com/office/officeart/2017/3/layout/HorizontalPathTimeline"/>
    <dgm:cxn modelId="{F408C4EE-44EE-4CE5-B0A6-CE296C8E5964}" type="presParOf" srcId="{0593D232-C665-4A0B-81AB-774B663529C6}" destId="{1D02031B-7829-4A52-87A3-6271EA69860A}" srcOrd="4" destOrd="0" presId="urn:microsoft.com/office/officeart/2017/3/layout/HorizontalPathTimeline"/>
    <dgm:cxn modelId="{3BEEF044-97ED-4C09-8FBB-D2B7A66A7042}" type="presParOf" srcId="{46C08699-667A-4C6A-BBA9-838C30D956F4}" destId="{B04BC5A2-536D-4EA1-AD9F-346A9DC46FC6}" srcOrd="3" destOrd="0" presId="urn:microsoft.com/office/officeart/2017/3/layout/HorizontalPathTimeline"/>
    <dgm:cxn modelId="{8249A25C-DD67-4BF6-B818-9A11013AAE1E}" type="presParOf" srcId="{46C08699-667A-4C6A-BBA9-838C30D956F4}" destId="{94C0484B-36D8-41DF-BA8A-5C0A83F511FB}" srcOrd="4" destOrd="0" presId="urn:microsoft.com/office/officeart/2017/3/layout/HorizontalPathTimeline"/>
    <dgm:cxn modelId="{34A83F67-8AB7-4075-AFF0-8694749F48CD}" type="presParOf" srcId="{94C0484B-36D8-41DF-BA8A-5C0A83F511FB}" destId="{BDA003C2-8D67-4696-B0EF-BFD8DBE0F64A}" srcOrd="0" destOrd="0" presId="urn:microsoft.com/office/officeart/2017/3/layout/HorizontalPathTimeline"/>
    <dgm:cxn modelId="{8D7ED6E4-27E2-4499-A748-7BEC4C6B881D}" type="presParOf" srcId="{94C0484B-36D8-41DF-BA8A-5C0A83F511FB}" destId="{FD573016-9B76-4F22-8959-B1FD87B2BAE2}" srcOrd="1" destOrd="0" presId="urn:microsoft.com/office/officeart/2017/3/layout/HorizontalPathTimeline"/>
    <dgm:cxn modelId="{2C8E2B5C-CEA3-4AC6-9855-F0FDD77E7001}" type="presParOf" srcId="{FD573016-9B76-4F22-8959-B1FD87B2BAE2}" destId="{7152F81F-B709-4FB6-9F77-069368E61D9B}" srcOrd="0" destOrd="0" presId="urn:microsoft.com/office/officeart/2017/3/layout/HorizontalPathTimeline"/>
    <dgm:cxn modelId="{7B371EF1-22F8-4A49-A3CA-8638857EA551}" type="presParOf" srcId="{FD573016-9B76-4F22-8959-B1FD87B2BAE2}" destId="{87B06E42-9A3C-44E1-BA5E-54821ADEB963}" srcOrd="1" destOrd="0" presId="urn:microsoft.com/office/officeart/2017/3/layout/HorizontalPathTimeline"/>
    <dgm:cxn modelId="{2AFC6B4A-8BA5-4558-A43D-E6959D609946}" type="presParOf" srcId="{94C0484B-36D8-41DF-BA8A-5C0A83F511FB}" destId="{E1945F37-7781-403D-8B01-D0311F629486}" srcOrd="2" destOrd="0" presId="urn:microsoft.com/office/officeart/2017/3/layout/HorizontalPathTimeline"/>
    <dgm:cxn modelId="{1E3529FF-9864-45D1-9563-2332E1D29015}" type="presParOf" srcId="{94C0484B-36D8-41DF-BA8A-5C0A83F511FB}" destId="{126BF3F7-6D5E-4E7E-926B-53B684563C02}" srcOrd="3" destOrd="0" presId="urn:microsoft.com/office/officeart/2017/3/layout/HorizontalPathTimeline"/>
    <dgm:cxn modelId="{F2492DF6-6154-4AA2-AB48-2FC3FB29360F}" type="presParOf" srcId="{94C0484B-36D8-41DF-BA8A-5C0A83F511FB}" destId="{85B07004-D625-4EFB-87EF-238DA9185CF7}" srcOrd="4" destOrd="0" presId="urn:microsoft.com/office/officeart/2017/3/layout/HorizontalPath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2C48CC-859A-48C2-AE7F-84968D7DEFF0}" type="doc">
      <dgm:prSet loTypeId="urn:microsoft.com/office/officeart/2017/3/layout/HorizontalLabelsTimeline" loCatId="process" qsTypeId="urn:microsoft.com/office/officeart/2005/8/quickstyle/simple2" qsCatId="simple" csTypeId="urn:microsoft.com/office/officeart/2005/8/colors/accent1_2" csCatId="accent1" phldr="1"/>
      <dgm:spPr/>
      <dgm:t>
        <a:bodyPr/>
        <a:lstStyle/>
        <a:p>
          <a:endParaRPr lang="en-US"/>
        </a:p>
      </dgm:t>
    </dgm:pt>
    <dgm:pt modelId="{364C54FC-6507-4853-8988-D7A0C707988C}">
      <dgm:prSet/>
      <dgm:spPr/>
      <dgm:t>
        <a:bodyPr/>
        <a:lstStyle/>
        <a:p>
          <a:pPr>
            <a:defRPr b="1"/>
          </a:pPr>
          <a:r>
            <a:rPr lang="en-US"/>
            <a:t>2018</a:t>
          </a:r>
        </a:p>
      </dgm:t>
    </dgm:pt>
    <dgm:pt modelId="{C5BD9CF0-DA48-42F8-8D9B-C3A2C1BC7DC3}" type="parTrans" cxnId="{9C8FC77B-6888-4C09-88CA-DAF4A4C027FA}">
      <dgm:prSet/>
      <dgm:spPr/>
      <dgm:t>
        <a:bodyPr/>
        <a:lstStyle/>
        <a:p>
          <a:endParaRPr lang="en-US"/>
        </a:p>
      </dgm:t>
    </dgm:pt>
    <dgm:pt modelId="{3DD4BAB3-74C4-49EB-8830-4CD414CE031E}" type="sibTrans" cxnId="{9C8FC77B-6888-4C09-88CA-DAF4A4C027FA}">
      <dgm:prSet/>
      <dgm:spPr/>
      <dgm:t>
        <a:bodyPr/>
        <a:lstStyle/>
        <a:p>
          <a:endParaRPr lang="en-US"/>
        </a:p>
      </dgm:t>
    </dgm:pt>
    <dgm:pt modelId="{9DBF861E-C81A-4320-8912-4555EFE778FC}">
      <dgm:prSet/>
      <dgm:spPr/>
      <dgm:t>
        <a:bodyPr/>
        <a:lstStyle/>
        <a:p>
          <a:r>
            <a:rPr lang="en-US"/>
            <a:t>Lorem ipsum dolor sit amet, consectetuer adipiscing elit. </a:t>
          </a:r>
        </a:p>
      </dgm:t>
    </dgm:pt>
    <dgm:pt modelId="{44BD4467-473F-47E2-8E94-B2A8927238B7}" type="parTrans" cxnId="{8F4B1CA2-EDD3-49AD-A020-CDBAFDC522DE}">
      <dgm:prSet/>
      <dgm:spPr/>
      <dgm:t>
        <a:bodyPr/>
        <a:lstStyle/>
        <a:p>
          <a:endParaRPr lang="en-US"/>
        </a:p>
      </dgm:t>
    </dgm:pt>
    <dgm:pt modelId="{0390D0CE-E869-455F-A3C1-8CBE6AA92BA8}" type="sibTrans" cxnId="{8F4B1CA2-EDD3-49AD-A020-CDBAFDC522DE}">
      <dgm:prSet/>
      <dgm:spPr/>
      <dgm:t>
        <a:bodyPr/>
        <a:lstStyle/>
        <a:p>
          <a:endParaRPr lang="en-US"/>
        </a:p>
      </dgm:t>
    </dgm:pt>
    <dgm:pt modelId="{DF642EA4-655A-40F4-9F95-7B885203AE89}">
      <dgm:prSet/>
      <dgm:spPr/>
      <dgm:t>
        <a:bodyPr/>
        <a:lstStyle/>
        <a:p>
          <a:pPr>
            <a:defRPr b="1"/>
          </a:pPr>
          <a:r>
            <a:rPr lang="en-US"/>
            <a:t>2019</a:t>
          </a:r>
        </a:p>
      </dgm:t>
    </dgm:pt>
    <dgm:pt modelId="{528599F3-484B-44A0-918B-13A48D8E31BD}" type="parTrans" cxnId="{EE979A75-FF81-4394-BB5C-F962844BB4CC}">
      <dgm:prSet/>
      <dgm:spPr/>
      <dgm:t>
        <a:bodyPr/>
        <a:lstStyle/>
        <a:p>
          <a:endParaRPr lang="en-US"/>
        </a:p>
      </dgm:t>
    </dgm:pt>
    <dgm:pt modelId="{B196DB18-A120-40E1-B8BC-1D39D5402C41}" type="sibTrans" cxnId="{EE979A75-FF81-4394-BB5C-F962844BB4CC}">
      <dgm:prSet/>
      <dgm:spPr/>
      <dgm:t>
        <a:bodyPr/>
        <a:lstStyle/>
        <a:p>
          <a:endParaRPr lang="en-US"/>
        </a:p>
      </dgm:t>
    </dgm:pt>
    <dgm:pt modelId="{1FB4E4E0-955B-4F10-AD34-42721B4BF9B0}">
      <dgm:prSet/>
      <dgm:spPr/>
      <dgm:t>
        <a:bodyPr/>
        <a:lstStyle/>
        <a:p>
          <a:r>
            <a:rPr lang="en-US"/>
            <a:t>Lorem ipsum dolor sit amet, consectetuer adipiscing elit. </a:t>
          </a:r>
        </a:p>
      </dgm:t>
    </dgm:pt>
    <dgm:pt modelId="{648E4D53-46A7-42E7-94AB-E4A6332E68DA}" type="parTrans" cxnId="{1DBBDD96-1497-49EE-BC07-6FC6F13ADEDF}">
      <dgm:prSet/>
      <dgm:spPr/>
      <dgm:t>
        <a:bodyPr/>
        <a:lstStyle/>
        <a:p>
          <a:endParaRPr lang="en-US"/>
        </a:p>
      </dgm:t>
    </dgm:pt>
    <dgm:pt modelId="{8E97D228-6B70-4BF5-953A-AEA5604B42E0}" type="sibTrans" cxnId="{1DBBDD96-1497-49EE-BC07-6FC6F13ADEDF}">
      <dgm:prSet/>
      <dgm:spPr/>
      <dgm:t>
        <a:bodyPr/>
        <a:lstStyle/>
        <a:p>
          <a:endParaRPr lang="en-US"/>
        </a:p>
      </dgm:t>
    </dgm:pt>
    <dgm:pt modelId="{33A4347C-08CF-4EF8-ABBF-7D30E9C4BCB1}">
      <dgm:prSet/>
      <dgm:spPr/>
      <dgm:t>
        <a:bodyPr/>
        <a:lstStyle/>
        <a:p>
          <a:pPr>
            <a:defRPr b="1"/>
          </a:pPr>
          <a:r>
            <a:rPr lang="en-US"/>
            <a:t>2020</a:t>
          </a:r>
        </a:p>
      </dgm:t>
    </dgm:pt>
    <dgm:pt modelId="{FA4190B1-D3C0-44DD-A334-E0AD9CE782FB}" type="parTrans" cxnId="{99BFB049-6D03-4788-9F9F-1422AB48746D}">
      <dgm:prSet/>
      <dgm:spPr/>
      <dgm:t>
        <a:bodyPr/>
        <a:lstStyle/>
        <a:p>
          <a:endParaRPr lang="en-US"/>
        </a:p>
      </dgm:t>
    </dgm:pt>
    <dgm:pt modelId="{270FF1A0-2ADA-4D2D-8271-08C01CAE423A}" type="sibTrans" cxnId="{99BFB049-6D03-4788-9F9F-1422AB48746D}">
      <dgm:prSet/>
      <dgm:spPr/>
      <dgm:t>
        <a:bodyPr/>
        <a:lstStyle/>
        <a:p>
          <a:endParaRPr lang="en-US"/>
        </a:p>
      </dgm:t>
    </dgm:pt>
    <dgm:pt modelId="{B3B80298-3D29-44B2-A80A-BC62F17231B1}">
      <dgm:prSet/>
      <dgm:spPr/>
      <dgm:t>
        <a:bodyPr/>
        <a:lstStyle/>
        <a:p>
          <a:r>
            <a:rPr lang="en-US"/>
            <a:t>Lorem ipsum dolor sit amet, consectetuer adipiscing elit. </a:t>
          </a:r>
        </a:p>
      </dgm:t>
    </dgm:pt>
    <dgm:pt modelId="{8630EF9F-6595-4535-8EDC-72B4EC1F6AAB}" type="parTrans" cxnId="{9F0AAE14-C251-4B2E-90EE-3E80F83F3DB3}">
      <dgm:prSet/>
      <dgm:spPr/>
      <dgm:t>
        <a:bodyPr/>
        <a:lstStyle/>
        <a:p>
          <a:endParaRPr lang="en-US"/>
        </a:p>
      </dgm:t>
    </dgm:pt>
    <dgm:pt modelId="{472FDB08-FE96-4BC4-9488-AFEAA596AF91}" type="sibTrans" cxnId="{9F0AAE14-C251-4B2E-90EE-3E80F83F3DB3}">
      <dgm:prSet/>
      <dgm:spPr/>
      <dgm:t>
        <a:bodyPr/>
        <a:lstStyle/>
        <a:p>
          <a:endParaRPr lang="en-US"/>
        </a:p>
      </dgm:t>
    </dgm:pt>
    <dgm:pt modelId="{D31F3358-01AC-4752-8ED6-FB87CEC5E8AB}" type="pres">
      <dgm:prSet presAssocID="{CE2C48CC-859A-48C2-AE7F-84968D7DEFF0}" presName="root" presStyleCnt="0">
        <dgm:presLayoutVars>
          <dgm:chMax/>
          <dgm:chPref/>
          <dgm:animLvl val="lvl"/>
        </dgm:presLayoutVars>
      </dgm:prSet>
      <dgm:spPr/>
    </dgm:pt>
    <dgm:pt modelId="{90CB7CDF-5BC7-40D7-99AA-B4150C27D22F}" type="pres">
      <dgm:prSet presAssocID="{CE2C48CC-859A-48C2-AE7F-84968D7DEFF0}" presName="divider" presStyleLbl="fgAcc1" presStyleIdx="0" presStyleCnt="1"/>
      <dgm:spPr/>
    </dgm:pt>
    <dgm:pt modelId="{56292C14-2CDB-4964-A751-730FF4D9F9C8}" type="pres">
      <dgm:prSet presAssocID="{CE2C48CC-859A-48C2-AE7F-84968D7DEFF0}" presName="nodes" presStyleCnt="0">
        <dgm:presLayoutVars>
          <dgm:chMax/>
          <dgm:chPref/>
          <dgm:animLvl val="lvl"/>
        </dgm:presLayoutVars>
      </dgm:prSet>
      <dgm:spPr/>
    </dgm:pt>
    <dgm:pt modelId="{2AB5EE19-3453-4495-88F9-6729B63F18E4}" type="pres">
      <dgm:prSet presAssocID="{364C54FC-6507-4853-8988-D7A0C707988C}" presName="composite" presStyleCnt="0"/>
      <dgm:spPr/>
    </dgm:pt>
    <dgm:pt modelId="{AFFCF5AB-4AF3-4E7C-A16B-15B5393296B1}" type="pres">
      <dgm:prSet presAssocID="{364C54FC-6507-4853-8988-D7A0C707988C}" presName="L1TextContainer" presStyleLbl="alignNode1" presStyleIdx="0" presStyleCnt="3">
        <dgm:presLayoutVars>
          <dgm:chMax val="1"/>
          <dgm:chPref val="1"/>
          <dgm:bulletEnabled val="1"/>
        </dgm:presLayoutVars>
      </dgm:prSet>
      <dgm:spPr/>
    </dgm:pt>
    <dgm:pt modelId="{FD72AB59-0DC2-4709-989D-A493D1B20745}" type="pres">
      <dgm:prSet presAssocID="{364C54FC-6507-4853-8988-D7A0C707988C}" presName="L2TextContainerWrapper" presStyleCnt="0">
        <dgm:presLayoutVars>
          <dgm:bulletEnabled val="1"/>
        </dgm:presLayoutVars>
      </dgm:prSet>
      <dgm:spPr/>
    </dgm:pt>
    <dgm:pt modelId="{32EBEFB9-737A-4B62-8F7A-6BC41DA910FA}" type="pres">
      <dgm:prSet presAssocID="{364C54FC-6507-4853-8988-D7A0C707988C}" presName="L2TextContainer" presStyleLbl="bgAccFollowNode1" presStyleIdx="0" presStyleCnt="3"/>
      <dgm:spPr/>
    </dgm:pt>
    <dgm:pt modelId="{A797CF9A-6C39-426B-8542-A22838E2D429}" type="pres">
      <dgm:prSet presAssocID="{364C54FC-6507-4853-8988-D7A0C707988C}" presName="FlexibleEmptyPlaceHolder" presStyleCnt="0"/>
      <dgm:spPr/>
    </dgm:pt>
    <dgm:pt modelId="{260E9348-ADEB-4233-9B1E-BC92751736D0}" type="pres">
      <dgm:prSet presAssocID="{364C54FC-6507-4853-8988-D7A0C707988C}" presName="ConnectLine" presStyleLbl="sibTrans1D1" presStyleIdx="0" presStyleCnt="3"/>
      <dgm:spPr/>
    </dgm:pt>
    <dgm:pt modelId="{74FC1327-69B4-4BF0-A909-1A8D39BF56E5}" type="pres">
      <dgm:prSet presAssocID="{364C54FC-6507-4853-8988-D7A0C707988C}" presName="ConnectorPoint" presStyleLbl="node1" presStyleIdx="0" presStyleCnt="3"/>
      <dgm:spPr>
        <a:solidFill>
          <a:schemeClr val="accent1">
            <a:hueOff val="0"/>
            <a:satOff val="0"/>
            <a:lumOff val="0"/>
            <a:alphaOff val="0"/>
          </a:schemeClr>
        </a:solidFill>
        <a:ln w="6350" cap="rnd" cmpd="sng" algn="ctr">
          <a:solidFill>
            <a:schemeClr val="lt1">
              <a:hueOff val="0"/>
              <a:satOff val="0"/>
              <a:lumOff val="0"/>
              <a:alphaOff val="0"/>
            </a:schemeClr>
          </a:solidFill>
          <a:prstDash val="solid"/>
        </a:ln>
        <a:effectLst/>
      </dgm:spPr>
    </dgm:pt>
    <dgm:pt modelId="{5D206DD5-0668-4C7C-A717-6BFAABE766D4}" type="pres">
      <dgm:prSet presAssocID="{364C54FC-6507-4853-8988-D7A0C707988C}" presName="EmptyPlaceHolder" presStyleCnt="0"/>
      <dgm:spPr/>
    </dgm:pt>
    <dgm:pt modelId="{080DBEC6-EA58-4D3B-BA8C-414B62E49115}" type="pres">
      <dgm:prSet presAssocID="{3DD4BAB3-74C4-49EB-8830-4CD414CE031E}" presName="spaceBetweenRectangles" presStyleCnt="0"/>
      <dgm:spPr/>
    </dgm:pt>
    <dgm:pt modelId="{7776B932-8A6E-41FD-9F78-A41E9A1BF571}" type="pres">
      <dgm:prSet presAssocID="{DF642EA4-655A-40F4-9F95-7B885203AE89}" presName="composite" presStyleCnt="0"/>
      <dgm:spPr/>
    </dgm:pt>
    <dgm:pt modelId="{78B8A607-DB6C-4772-8F67-6348F095B2CB}" type="pres">
      <dgm:prSet presAssocID="{DF642EA4-655A-40F4-9F95-7B885203AE89}" presName="L1TextContainer" presStyleLbl="alignNode1" presStyleIdx="1" presStyleCnt="3">
        <dgm:presLayoutVars>
          <dgm:chMax val="1"/>
          <dgm:chPref val="1"/>
          <dgm:bulletEnabled val="1"/>
        </dgm:presLayoutVars>
      </dgm:prSet>
      <dgm:spPr/>
    </dgm:pt>
    <dgm:pt modelId="{CA8CC76E-96E1-4EDD-8808-7859FF1F1A4F}" type="pres">
      <dgm:prSet presAssocID="{DF642EA4-655A-40F4-9F95-7B885203AE89}" presName="L2TextContainerWrapper" presStyleCnt="0">
        <dgm:presLayoutVars>
          <dgm:bulletEnabled val="1"/>
        </dgm:presLayoutVars>
      </dgm:prSet>
      <dgm:spPr/>
    </dgm:pt>
    <dgm:pt modelId="{A074452A-CF19-45C8-8126-5FBCC8A6E776}" type="pres">
      <dgm:prSet presAssocID="{DF642EA4-655A-40F4-9F95-7B885203AE89}" presName="L2TextContainer" presStyleLbl="bgAccFollowNode1" presStyleIdx="1" presStyleCnt="3"/>
      <dgm:spPr/>
    </dgm:pt>
    <dgm:pt modelId="{E3D36098-DB3E-4630-BB5B-622FD5DDCB3B}" type="pres">
      <dgm:prSet presAssocID="{DF642EA4-655A-40F4-9F95-7B885203AE89}" presName="FlexibleEmptyPlaceHolder" presStyleCnt="0"/>
      <dgm:spPr/>
    </dgm:pt>
    <dgm:pt modelId="{6EF8C211-E0CF-41F1-A452-539C507FFEC9}" type="pres">
      <dgm:prSet presAssocID="{DF642EA4-655A-40F4-9F95-7B885203AE89}" presName="ConnectLine" presStyleLbl="sibTrans1D1" presStyleIdx="1" presStyleCnt="3"/>
      <dgm:spPr/>
    </dgm:pt>
    <dgm:pt modelId="{F4E99D56-80C2-4473-8F35-E6CF8C2E0705}" type="pres">
      <dgm:prSet presAssocID="{DF642EA4-655A-40F4-9F95-7B885203AE89}" presName="ConnectorPoint" presStyleLbl="node1" presStyleIdx="1" presStyleCnt="3"/>
      <dgm:spPr>
        <a:solidFill>
          <a:schemeClr val="accent1">
            <a:hueOff val="0"/>
            <a:satOff val="0"/>
            <a:lumOff val="0"/>
            <a:alphaOff val="0"/>
          </a:schemeClr>
        </a:solidFill>
        <a:ln w="6350" cap="rnd" cmpd="sng" algn="ctr">
          <a:solidFill>
            <a:schemeClr val="lt1">
              <a:hueOff val="0"/>
              <a:satOff val="0"/>
              <a:lumOff val="0"/>
              <a:alphaOff val="0"/>
            </a:schemeClr>
          </a:solidFill>
          <a:prstDash val="solid"/>
        </a:ln>
        <a:effectLst/>
      </dgm:spPr>
    </dgm:pt>
    <dgm:pt modelId="{7D0431C3-EE41-48F1-A80F-1828CBF348F8}" type="pres">
      <dgm:prSet presAssocID="{DF642EA4-655A-40F4-9F95-7B885203AE89}" presName="EmptyPlaceHolder" presStyleCnt="0"/>
      <dgm:spPr/>
    </dgm:pt>
    <dgm:pt modelId="{C09D7C75-5000-4614-99B9-5AD59D1D15B8}" type="pres">
      <dgm:prSet presAssocID="{B196DB18-A120-40E1-B8BC-1D39D5402C41}" presName="spaceBetweenRectangles" presStyleCnt="0"/>
      <dgm:spPr/>
    </dgm:pt>
    <dgm:pt modelId="{8EEA8353-BC42-4748-B2AA-27EC4AF52307}" type="pres">
      <dgm:prSet presAssocID="{33A4347C-08CF-4EF8-ABBF-7D30E9C4BCB1}" presName="composite" presStyleCnt="0"/>
      <dgm:spPr/>
    </dgm:pt>
    <dgm:pt modelId="{915B4B08-22FA-4E26-BFF0-C47BAAFF9CD2}" type="pres">
      <dgm:prSet presAssocID="{33A4347C-08CF-4EF8-ABBF-7D30E9C4BCB1}" presName="L1TextContainer" presStyleLbl="alignNode1" presStyleIdx="2" presStyleCnt="3">
        <dgm:presLayoutVars>
          <dgm:chMax val="1"/>
          <dgm:chPref val="1"/>
          <dgm:bulletEnabled val="1"/>
        </dgm:presLayoutVars>
      </dgm:prSet>
      <dgm:spPr/>
    </dgm:pt>
    <dgm:pt modelId="{A8D674E6-A91E-447D-B1EB-2FBE4059D000}" type="pres">
      <dgm:prSet presAssocID="{33A4347C-08CF-4EF8-ABBF-7D30E9C4BCB1}" presName="L2TextContainerWrapper" presStyleCnt="0">
        <dgm:presLayoutVars>
          <dgm:bulletEnabled val="1"/>
        </dgm:presLayoutVars>
      </dgm:prSet>
      <dgm:spPr/>
    </dgm:pt>
    <dgm:pt modelId="{73C0C9A2-FB33-4B7A-A84A-85C1E6668D2A}" type="pres">
      <dgm:prSet presAssocID="{33A4347C-08CF-4EF8-ABBF-7D30E9C4BCB1}" presName="L2TextContainer" presStyleLbl="bgAccFollowNode1" presStyleIdx="2" presStyleCnt="3"/>
      <dgm:spPr/>
    </dgm:pt>
    <dgm:pt modelId="{5209B663-9AEE-4870-B003-EDFDFB8A17BE}" type="pres">
      <dgm:prSet presAssocID="{33A4347C-08CF-4EF8-ABBF-7D30E9C4BCB1}" presName="FlexibleEmptyPlaceHolder" presStyleCnt="0"/>
      <dgm:spPr/>
    </dgm:pt>
    <dgm:pt modelId="{A3ECB11F-E0B7-4077-BDFA-640DBAE5CA71}" type="pres">
      <dgm:prSet presAssocID="{33A4347C-08CF-4EF8-ABBF-7D30E9C4BCB1}" presName="ConnectLine" presStyleLbl="sibTrans1D1" presStyleIdx="2" presStyleCnt="3"/>
      <dgm:spPr/>
    </dgm:pt>
    <dgm:pt modelId="{35D78A35-D7DD-4667-B0DE-A552DFCAE897}" type="pres">
      <dgm:prSet presAssocID="{33A4347C-08CF-4EF8-ABBF-7D30E9C4BCB1}" presName="ConnectorPoint" presStyleLbl="node1" presStyleIdx="2" presStyleCnt="3"/>
      <dgm:spPr>
        <a:solidFill>
          <a:schemeClr val="accent1">
            <a:hueOff val="0"/>
            <a:satOff val="0"/>
            <a:lumOff val="0"/>
            <a:alphaOff val="0"/>
          </a:schemeClr>
        </a:solidFill>
        <a:ln w="6350" cap="rnd" cmpd="sng" algn="ctr">
          <a:solidFill>
            <a:schemeClr val="lt1">
              <a:hueOff val="0"/>
              <a:satOff val="0"/>
              <a:lumOff val="0"/>
              <a:alphaOff val="0"/>
            </a:schemeClr>
          </a:solidFill>
          <a:prstDash val="solid"/>
        </a:ln>
        <a:effectLst/>
      </dgm:spPr>
    </dgm:pt>
    <dgm:pt modelId="{17ACF6CB-8982-4DC9-8495-83734E10A52B}" type="pres">
      <dgm:prSet presAssocID="{33A4347C-08CF-4EF8-ABBF-7D30E9C4BCB1}" presName="EmptyPlaceHolder" presStyleCnt="0"/>
      <dgm:spPr/>
    </dgm:pt>
  </dgm:ptLst>
  <dgm:cxnLst>
    <dgm:cxn modelId="{9F0AAE14-C251-4B2E-90EE-3E80F83F3DB3}" srcId="{33A4347C-08CF-4EF8-ABBF-7D30E9C4BCB1}" destId="{B3B80298-3D29-44B2-A80A-BC62F17231B1}" srcOrd="0" destOrd="0" parTransId="{8630EF9F-6595-4535-8EDC-72B4EC1F6AAB}" sibTransId="{472FDB08-FE96-4BC4-9488-AFEAA596AF91}"/>
    <dgm:cxn modelId="{1992BB14-B0BC-4FF9-992F-C2F54D9F16C0}" type="presOf" srcId="{1FB4E4E0-955B-4F10-AD34-42721B4BF9B0}" destId="{A074452A-CF19-45C8-8126-5FBCC8A6E776}" srcOrd="0" destOrd="0" presId="urn:microsoft.com/office/officeart/2017/3/layout/HorizontalLabelsTimeline"/>
    <dgm:cxn modelId="{78C7A660-9021-4A73-ABC5-D3E8C9880836}" type="presOf" srcId="{DF642EA4-655A-40F4-9F95-7B885203AE89}" destId="{78B8A607-DB6C-4772-8F67-6348F095B2CB}" srcOrd="0" destOrd="0" presId="urn:microsoft.com/office/officeart/2017/3/layout/HorizontalLabelsTimeline"/>
    <dgm:cxn modelId="{6F2DEF63-BBD0-4284-AEB0-D492EE8E40F1}" type="presOf" srcId="{B3B80298-3D29-44B2-A80A-BC62F17231B1}" destId="{73C0C9A2-FB33-4B7A-A84A-85C1E6668D2A}" srcOrd="0" destOrd="0" presId="urn:microsoft.com/office/officeart/2017/3/layout/HorizontalLabelsTimeline"/>
    <dgm:cxn modelId="{99BFB049-6D03-4788-9F9F-1422AB48746D}" srcId="{CE2C48CC-859A-48C2-AE7F-84968D7DEFF0}" destId="{33A4347C-08CF-4EF8-ABBF-7D30E9C4BCB1}" srcOrd="2" destOrd="0" parTransId="{FA4190B1-D3C0-44DD-A334-E0AD9CE782FB}" sibTransId="{270FF1A0-2ADA-4D2D-8271-08C01CAE423A}"/>
    <dgm:cxn modelId="{EE979A75-FF81-4394-BB5C-F962844BB4CC}" srcId="{CE2C48CC-859A-48C2-AE7F-84968D7DEFF0}" destId="{DF642EA4-655A-40F4-9F95-7B885203AE89}" srcOrd="1" destOrd="0" parTransId="{528599F3-484B-44A0-918B-13A48D8E31BD}" sibTransId="{B196DB18-A120-40E1-B8BC-1D39D5402C41}"/>
    <dgm:cxn modelId="{EED15356-FD3B-4045-9088-31687320B12F}" type="presOf" srcId="{CE2C48CC-859A-48C2-AE7F-84968D7DEFF0}" destId="{D31F3358-01AC-4752-8ED6-FB87CEC5E8AB}" srcOrd="0" destOrd="0" presId="urn:microsoft.com/office/officeart/2017/3/layout/HorizontalLabelsTimeline"/>
    <dgm:cxn modelId="{9C8FC77B-6888-4C09-88CA-DAF4A4C027FA}" srcId="{CE2C48CC-859A-48C2-AE7F-84968D7DEFF0}" destId="{364C54FC-6507-4853-8988-D7A0C707988C}" srcOrd="0" destOrd="0" parTransId="{C5BD9CF0-DA48-42F8-8D9B-C3A2C1BC7DC3}" sibTransId="{3DD4BAB3-74C4-49EB-8830-4CD414CE031E}"/>
    <dgm:cxn modelId="{B58DCA8C-66B4-4456-B8F0-1240CD424AC7}" type="presOf" srcId="{9DBF861E-C81A-4320-8912-4555EFE778FC}" destId="{32EBEFB9-737A-4B62-8F7A-6BC41DA910FA}" srcOrd="0" destOrd="0" presId="urn:microsoft.com/office/officeart/2017/3/layout/HorizontalLabelsTimeline"/>
    <dgm:cxn modelId="{1DBBDD96-1497-49EE-BC07-6FC6F13ADEDF}" srcId="{DF642EA4-655A-40F4-9F95-7B885203AE89}" destId="{1FB4E4E0-955B-4F10-AD34-42721B4BF9B0}" srcOrd="0" destOrd="0" parTransId="{648E4D53-46A7-42E7-94AB-E4A6332E68DA}" sibTransId="{8E97D228-6B70-4BF5-953A-AEA5604B42E0}"/>
    <dgm:cxn modelId="{8F4B1CA2-EDD3-49AD-A020-CDBAFDC522DE}" srcId="{364C54FC-6507-4853-8988-D7A0C707988C}" destId="{9DBF861E-C81A-4320-8912-4555EFE778FC}" srcOrd="0" destOrd="0" parTransId="{44BD4467-473F-47E2-8E94-B2A8927238B7}" sibTransId="{0390D0CE-E869-455F-A3C1-8CBE6AA92BA8}"/>
    <dgm:cxn modelId="{EE5BA3AE-7347-4CC6-B28F-62542F788C1A}" type="presOf" srcId="{364C54FC-6507-4853-8988-D7A0C707988C}" destId="{AFFCF5AB-4AF3-4E7C-A16B-15B5393296B1}" srcOrd="0" destOrd="0" presId="urn:microsoft.com/office/officeart/2017/3/layout/HorizontalLabelsTimeline"/>
    <dgm:cxn modelId="{AF04ECEA-37F7-4A70-B5BB-83929FF7A265}" type="presOf" srcId="{33A4347C-08CF-4EF8-ABBF-7D30E9C4BCB1}" destId="{915B4B08-22FA-4E26-BFF0-C47BAAFF9CD2}" srcOrd="0" destOrd="0" presId="urn:microsoft.com/office/officeart/2017/3/layout/HorizontalLabelsTimeline"/>
    <dgm:cxn modelId="{CC18E79B-B5BF-4BD0-B0E3-274E62009DF3}" type="presParOf" srcId="{D31F3358-01AC-4752-8ED6-FB87CEC5E8AB}" destId="{90CB7CDF-5BC7-40D7-99AA-B4150C27D22F}" srcOrd="0" destOrd="0" presId="urn:microsoft.com/office/officeart/2017/3/layout/HorizontalLabelsTimeline"/>
    <dgm:cxn modelId="{7EBCF6C7-0D99-4F9D-9A8E-13452F214546}" type="presParOf" srcId="{D31F3358-01AC-4752-8ED6-FB87CEC5E8AB}" destId="{56292C14-2CDB-4964-A751-730FF4D9F9C8}" srcOrd="1" destOrd="0" presId="urn:microsoft.com/office/officeart/2017/3/layout/HorizontalLabelsTimeline"/>
    <dgm:cxn modelId="{88A3ABAB-6A62-4FD2-9F35-90192CDCF558}" type="presParOf" srcId="{56292C14-2CDB-4964-A751-730FF4D9F9C8}" destId="{2AB5EE19-3453-4495-88F9-6729B63F18E4}" srcOrd="0" destOrd="0" presId="urn:microsoft.com/office/officeart/2017/3/layout/HorizontalLabelsTimeline"/>
    <dgm:cxn modelId="{9311457E-2183-4BA9-B39F-AFFBA6C36026}" type="presParOf" srcId="{2AB5EE19-3453-4495-88F9-6729B63F18E4}" destId="{AFFCF5AB-4AF3-4E7C-A16B-15B5393296B1}" srcOrd="0" destOrd="0" presId="urn:microsoft.com/office/officeart/2017/3/layout/HorizontalLabelsTimeline"/>
    <dgm:cxn modelId="{098F57C5-19CA-47B3-8265-2F52B23F78F1}" type="presParOf" srcId="{2AB5EE19-3453-4495-88F9-6729B63F18E4}" destId="{FD72AB59-0DC2-4709-989D-A493D1B20745}" srcOrd="1" destOrd="0" presId="urn:microsoft.com/office/officeart/2017/3/layout/HorizontalLabelsTimeline"/>
    <dgm:cxn modelId="{21CC5FC9-39B1-4F05-9804-5517B6CCD414}" type="presParOf" srcId="{FD72AB59-0DC2-4709-989D-A493D1B20745}" destId="{32EBEFB9-737A-4B62-8F7A-6BC41DA910FA}" srcOrd="0" destOrd="0" presId="urn:microsoft.com/office/officeart/2017/3/layout/HorizontalLabelsTimeline"/>
    <dgm:cxn modelId="{17BF2FE0-3228-44A4-82EF-187D427023F2}" type="presParOf" srcId="{FD72AB59-0DC2-4709-989D-A493D1B20745}" destId="{A797CF9A-6C39-426B-8542-A22838E2D429}" srcOrd="1" destOrd="0" presId="urn:microsoft.com/office/officeart/2017/3/layout/HorizontalLabelsTimeline"/>
    <dgm:cxn modelId="{8235A308-FF95-46C9-8DE6-2CA741F4ABB2}" type="presParOf" srcId="{2AB5EE19-3453-4495-88F9-6729B63F18E4}" destId="{260E9348-ADEB-4233-9B1E-BC92751736D0}" srcOrd="2" destOrd="0" presId="urn:microsoft.com/office/officeart/2017/3/layout/HorizontalLabelsTimeline"/>
    <dgm:cxn modelId="{561B2690-9E03-4A89-AB0E-42E7EDBB1D78}" type="presParOf" srcId="{2AB5EE19-3453-4495-88F9-6729B63F18E4}" destId="{74FC1327-69B4-4BF0-A909-1A8D39BF56E5}" srcOrd="3" destOrd="0" presId="urn:microsoft.com/office/officeart/2017/3/layout/HorizontalLabelsTimeline"/>
    <dgm:cxn modelId="{99C6B14B-BD5D-47B8-8CD7-BA9D475084C3}" type="presParOf" srcId="{2AB5EE19-3453-4495-88F9-6729B63F18E4}" destId="{5D206DD5-0668-4C7C-A717-6BFAABE766D4}" srcOrd="4" destOrd="0" presId="urn:microsoft.com/office/officeart/2017/3/layout/HorizontalLabelsTimeline"/>
    <dgm:cxn modelId="{B387D31A-F3D2-463D-A434-257D028ABE8B}" type="presParOf" srcId="{56292C14-2CDB-4964-A751-730FF4D9F9C8}" destId="{080DBEC6-EA58-4D3B-BA8C-414B62E49115}" srcOrd="1" destOrd="0" presId="urn:microsoft.com/office/officeart/2017/3/layout/HorizontalLabelsTimeline"/>
    <dgm:cxn modelId="{49EB7C75-8C92-4D5B-A2AD-BB117590E5EE}" type="presParOf" srcId="{56292C14-2CDB-4964-A751-730FF4D9F9C8}" destId="{7776B932-8A6E-41FD-9F78-A41E9A1BF571}" srcOrd="2" destOrd="0" presId="urn:microsoft.com/office/officeart/2017/3/layout/HorizontalLabelsTimeline"/>
    <dgm:cxn modelId="{A36A431C-4419-40FC-B6E4-9A2D399A09BB}" type="presParOf" srcId="{7776B932-8A6E-41FD-9F78-A41E9A1BF571}" destId="{78B8A607-DB6C-4772-8F67-6348F095B2CB}" srcOrd="0" destOrd="0" presId="urn:microsoft.com/office/officeart/2017/3/layout/HorizontalLabelsTimeline"/>
    <dgm:cxn modelId="{DFC9291A-9908-465F-AD42-F12C72A080FC}" type="presParOf" srcId="{7776B932-8A6E-41FD-9F78-A41E9A1BF571}" destId="{CA8CC76E-96E1-4EDD-8808-7859FF1F1A4F}" srcOrd="1" destOrd="0" presId="urn:microsoft.com/office/officeart/2017/3/layout/HorizontalLabelsTimeline"/>
    <dgm:cxn modelId="{318583C6-EF28-4DEB-BFA4-F45731FEA0D2}" type="presParOf" srcId="{CA8CC76E-96E1-4EDD-8808-7859FF1F1A4F}" destId="{A074452A-CF19-45C8-8126-5FBCC8A6E776}" srcOrd="0" destOrd="0" presId="urn:microsoft.com/office/officeart/2017/3/layout/HorizontalLabelsTimeline"/>
    <dgm:cxn modelId="{8A62053D-CA49-459F-B315-1EBFD7CF45EA}" type="presParOf" srcId="{CA8CC76E-96E1-4EDD-8808-7859FF1F1A4F}" destId="{E3D36098-DB3E-4630-BB5B-622FD5DDCB3B}" srcOrd="1" destOrd="0" presId="urn:microsoft.com/office/officeart/2017/3/layout/HorizontalLabelsTimeline"/>
    <dgm:cxn modelId="{B2354605-67AF-498C-AB61-FBCA56596F76}" type="presParOf" srcId="{7776B932-8A6E-41FD-9F78-A41E9A1BF571}" destId="{6EF8C211-E0CF-41F1-A452-539C507FFEC9}" srcOrd="2" destOrd="0" presId="urn:microsoft.com/office/officeart/2017/3/layout/HorizontalLabelsTimeline"/>
    <dgm:cxn modelId="{D2BD224B-9AA8-43C0-A3D9-4F8E0DE1F231}" type="presParOf" srcId="{7776B932-8A6E-41FD-9F78-A41E9A1BF571}" destId="{F4E99D56-80C2-4473-8F35-E6CF8C2E0705}" srcOrd="3" destOrd="0" presId="urn:microsoft.com/office/officeart/2017/3/layout/HorizontalLabelsTimeline"/>
    <dgm:cxn modelId="{21FAC44E-D7D1-427C-A79E-EFF6A343ADB3}" type="presParOf" srcId="{7776B932-8A6E-41FD-9F78-A41E9A1BF571}" destId="{7D0431C3-EE41-48F1-A80F-1828CBF348F8}" srcOrd="4" destOrd="0" presId="urn:microsoft.com/office/officeart/2017/3/layout/HorizontalLabelsTimeline"/>
    <dgm:cxn modelId="{6422FFE6-99C0-4160-94C0-70C6DD4D0B2B}" type="presParOf" srcId="{56292C14-2CDB-4964-A751-730FF4D9F9C8}" destId="{C09D7C75-5000-4614-99B9-5AD59D1D15B8}" srcOrd="3" destOrd="0" presId="urn:microsoft.com/office/officeart/2017/3/layout/HorizontalLabelsTimeline"/>
    <dgm:cxn modelId="{A4B78B2D-D438-4A12-A091-0CB47A7CF63C}" type="presParOf" srcId="{56292C14-2CDB-4964-A751-730FF4D9F9C8}" destId="{8EEA8353-BC42-4748-B2AA-27EC4AF52307}" srcOrd="4" destOrd="0" presId="urn:microsoft.com/office/officeart/2017/3/layout/HorizontalLabelsTimeline"/>
    <dgm:cxn modelId="{C33C8021-9253-45A9-836C-160F7C0A4DCB}" type="presParOf" srcId="{8EEA8353-BC42-4748-B2AA-27EC4AF52307}" destId="{915B4B08-22FA-4E26-BFF0-C47BAAFF9CD2}" srcOrd="0" destOrd="0" presId="urn:microsoft.com/office/officeart/2017/3/layout/HorizontalLabelsTimeline"/>
    <dgm:cxn modelId="{61B1A985-F4EB-4F54-A1FA-F51EA92653D0}" type="presParOf" srcId="{8EEA8353-BC42-4748-B2AA-27EC4AF52307}" destId="{A8D674E6-A91E-447D-B1EB-2FBE4059D000}" srcOrd="1" destOrd="0" presId="urn:microsoft.com/office/officeart/2017/3/layout/HorizontalLabelsTimeline"/>
    <dgm:cxn modelId="{3875738D-8EBE-4FBD-B42E-82E82E883378}" type="presParOf" srcId="{A8D674E6-A91E-447D-B1EB-2FBE4059D000}" destId="{73C0C9A2-FB33-4B7A-A84A-85C1E6668D2A}" srcOrd="0" destOrd="0" presId="urn:microsoft.com/office/officeart/2017/3/layout/HorizontalLabelsTimeline"/>
    <dgm:cxn modelId="{4C1C94F6-0BA7-4397-9B0E-6B5F21B4E0A7}" type="presParOf" srcId="{A8D674E6-A91E-447D-B1EB-2FBE4059D000}" destId="{5209B663-9AEE-4870-B003-EDFDFB8A17BE}" srcOrd="1" destOrd="0" presId="urn:microsoft.com/office/officeart/2017/3/layout/HorizontalLabelsTimeline"/>
    <dgm:cxn modelId="{D79EFB1A-0978-4BA0-ABC4-69777A3E0328}" type="presParOf" srcId="{8EEA8353-BC42-4748-B2AA-27EC4AF52307}" destId="{A3ECB11F-E0B7-4077-BDFA-640DBAE5CA71}" srcOrd="2" destOrd="0" presId="urn:microsoft.com/office/officeart/2017/3/layout/HorizontalLabelsTimeline"/>
    <dgm:cxn modelId="{0427FB82-F274-470B-A72D-2453E100A21C}" type="presParOf" srcId="{8EEA8353-BC42-4748-B2AA-27EC4AF52307}" destId="{35D78A35-D7DD-4667-B0DE-A552DFCAE897}" srcOrd="3" destOrd="0" presId="urn:microsoft.com/office/officeart/2017/3/layout/HorizontalLabelsTimeline"/>
    <dgm:cxn modelId="{2AA99F5B-4B72-4A43-B7A3-4E5BAF1FEB9D}" type="presParOf" srcId="{8EEA8353-BC42-4748-B2AA-27EC4AF52307}" destId="{17ACF6CB-8982-4DC9-8495-83734E10A52B}" srcOrd="4" destOrd="0" presId="urn:microsoft.com/office/officeart/2017/3/layout/HorizontalLabels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01FA16-E108-4809-859C-6C37156B8A83}" type="doc">
      <dgm:prSet loTypeId="urn:microsoft.com/office/officeart/2017/3/layout/DropPinTimeline" loCatId="process" qsTypeId="urn:microsoft.com/office/officeart/2005/8/quickstyle/simple2" qsCatId="simple" csTypeId="urn:microsoft.com/office/officeart/2005/8/colors/accent3_2" csCatId="accent3" phldr="1"/>
      <dgm:spPr/>
      <dgm:t>
        <a:bodyPr/>
        <a:lstStyle/>
        <a:p>
          <a:endParaRPr lang="en-US"/>
        </a:p>
      </dgm:t>
    </dgm:pt>
    <dgm:pt modelId="{2FF3A796-F4B4-4DDB-BC94-7BC4ED871042}">
      <dgm:prSet/>
      <dgm:spPr/>
      <dgm:t>
        <a:bodyPr/>
        <a:lstStyle/>
        <a:p>
          <a:pPr>
            <a:defRPr b="1"/>
          </a:pPr>
          <a:r>
            <a:rPr lang="en-US"/>
            <a:t>2018</a:t>
          </a:r>
        </a:p>
      </dgm:t>
    </dgm:pt>
    <dgm:pt modelId="{9B851476-806B-41B0-A853-2713B41B08CB}" type="parTrans" cxnId="{4A6D6C2E-7685-4007-96D6-952B6E4EF97C}">
      <dgm:prSet/>
      <dgm:spPr/>
      <dgm:t>
        <a:bodyPr/>
        <a:lstStyle/>
        <a:p>
          <a:endParaRPr lang="en-US"/>
        </a:p>
      </dgm:t>
    </dgm:pt>
    <dgm:pt modelId="{9D7602BB-37FA-4916-B636-7EAE423647CC}" type="sibTrans" cxnId="{4A6D6C2E-7685-4007-96D6-952B6E4EF97C}">
      <dgm:prSet/>
      <dgm:spPr/>
      <dgm:t>
        <a:bodyPr/>
        <a:lstStyle/>
        <a:p>
          <a:endParaRPr lang="en-US"/>
        </a:p>
      </dgm:t>
    </dgm:pt>
    <dgm:pt modelId="{515B83E6-5483-48EC-9228-477C736AC04C}">
      <dgm:prSet/>
      <dgm:spPr/>
      <dgm:t>
        <a:bodyPr/>
        <a:lstStyle/>
        <a:p>
          <a:r>
            <a:rPr lang="en-US"/>
            <a:t>Lorem ipsum dolor sit amet, consectetuer adipiscing elit. </a:t>
          </a:r>
        </a:p>
      </dgm:t>
    </dgm:pt>
    <dgm:pt modelId="{AD8A76C4-5D16-42CA-A2A9-40C74F5B7655}" type="parTrans" cxnId="{68083959-2C48-42B3-9257-FF720F69B565}">
      <dgm:prSet/>
      <dgm:spPr/>
      <dgm:t>
        <a:bodyPr/>
        <a:lstStyle/>
        <a:p>
          <a:endParaRPr lang="en-US"/>
        </a:p>
      </dgm:t>
    </dgm:pt>
    <dgm:pt modelId="{DC1A4B38-BF5E-4726-93F3-F53E38BB4E6D}" type="sibTrans" cxnId="{68083959-2C48-42B3-9257-FF720F69B565}">
      <dgm:prSet/>
      <dgm:spPr/>
      <dgm:t>
        <a:bodyPr/>
        <a:lstStyle/>
        <a:p>
          <a:endParaRPr lang="en-US"/>
        </a:p>
      </dgm:t>
    </dgm:pt>
    <dgm:pt modelId="{0587834D-9BD3-4B87-86D6-BA60FD9E562E}">
      <dgm:prSet/>
      <dgm:spPr/>
      <dgm:t>
        <a:bodyPr/>
        <a:lstStyle/>
        <a:p>
          <a:pPr>
            <a:defRPr b="1"/>
          </a:pPr>
          <a:r>
            <a:rPr lang="en-US"/>
            <a:t>2019</a:t>
          </a:r>
        </a:p>
      </dgm:t>
    </dgm:pt>
    <dgm:pt modelId="{74FB2363-BE61-48C2-9E26-1130B6A9A834}" type="parTrans" cxnId="{AEBF0CE6-8E15-489D-B72E-82C5689CF33E}">
      <dgm:prSet/>
      <dgm:spPr/>
      <dgm:t>
        <a:bodyPr/>
        <a:lstStyle/>
        <a:p>
          <a:endParaRPr lang="en-US"/>
        </a:p>
      </dgm:t>
    </dgm:pt>
    <dgm:pt modelId="{C33BBD9E-BD81-41CC-AEA8-1710D62F7939}" type="sibTrans" cxnId="{AEBF0CE6-8E15-489D-B72E-82C5689CF33E}">
      <dgm:prSet/>
      <dgm:spPr/>
      <dgm:t>
        <a:bodyPr/>
        <a:lstStyle/>
        <a:p>
          <a:endParaRPr lang="en-US"/>
        </a:p>
      </dgm:t>
    </dgm:pt>
    <dgm:pt modelId="{B5EAF46C-AEAA-475D-A168-C7D61BBBA6B8}">
      <dgm:prSet/>
      <dgm:spPr/>
      <dgm:t>
        <a:bodyPr/>
        <a:lstStyle/>
        <a:p>
          <a:r>
            <a:rPr lang="en-US"/>
            <a:t>Lorem ipsum dolor sit amet, consectetuer adipiscing elit. </a:t>
          </a:r>
        </a:p>
      </dgm:t>
    </dgm:pt>
    <dgm:pt modelId="{1DE79805-6745-4364-AA4A-1A3B1F169F3C}" type="parTrans" cxnId="{A43B64A3-4CDA-4AE9-BC0B-BE1E6B8614E3}">
      <dgm:prSet/>
      <dgm:spPr/>
      <dgm:t>
        <a:bodyPr/>
        <a:lstStyle/>
        <a:p>
          <a:endParaRPr lang="en-US"/>
        </a:p>
      </dgm:t>
    </dgm:pt>
    <dgm:pt modelId="{C1727305-544E-4FF9-B0B1-E7B5C50CE09F}" type="sibTrans" cxnId="{A43B64A3-4CDA-4AE9-BC0B-BE1E6B8614E3}">
      <dgm:prSet/>
      <dgm:spPr/>
      <dgm:t>
        <a:bodyPr/>
        <a:lstStyle/>
        <a:p>
          <a:endParaRPr lang="en-US"/>
        </a:p>
      </dgm:t>
    </dgm:pt>
    <dgm:pt modelId="{42ECB481-1E28-4392-BFB3-31040BA66744}">
      <dgm:prSet/>
      <dgm:spPr/>
      <dgm:t>
        <a:bodyPr/>
        <a:lstStyle/>
        <a:p>
          <a:pPr>
            <a:defRPr b="1"/>
          </a:pPr>
          <a:r>
            <a:rPr lang="en-US"/>
            <a:t>2020</a:t>
          </a:r>
        </a:p>
      </dgm:t>
    </dgm:pt>
    <dgm:pt modelId="{03590FBE-E5BE-4C89-BE53-74CE20992BB2}" type="parTrans" cxnId="{F8D18ECE-D485-447D-A542-5076B1AD13D8}">
      <dgm:prSet/>
      <dgm:spPr/>
      <dgm:t>
        <a:bodyPr/>
        <a:lstStyle/>
        <a:p>
          <a:endParaRPr lang="en-US"/>
        </a:p>
      </dgm:t>
    </dgm:pt>
    <dgm:pt modelId="{E543C8E5-AF33-4EFD-9668-DA61900DAD0A}" type="sibTrans" cxnId="{F8D18ECE-D485-447D-A542-5076B1AD13D8}">
      <dgm:prSet/>
      <dgm:spPr/>
      <dgm:t>
        <a:bodyPr/>
        <a:lstStyle/>
        <a:p>
          <a:endParaRPr lang="en-US"/>
        </a:p>
      </dgm:t>
    </dgm:pt>
    <dgm:pt modelId="{9641419C-5071-463A-BBFF-062FAFA7FC81}">
      <dgm:prSet/>
      <dgm:spPr/>
      <dgm:t>
        <a:bodyPr/>
        <a:lstStyle/>
        <a:p>
          <a:r>
            <a:rPr lang="en-US"/>
            <a:t>Lorem ipsum dolor sit amet, consectetuer adipiscing elit. </a:t>
          </a:r>
        </a:p>
      </dgm:t>
    </dgm:pt>
    <dgm:pt modelId="{185D9455-1CD5-413F-8725-FBF2FE0889E7}" type="parTrans" cxnId="{7B6D99F7-27D0-47F3-88A6-4A2DA99BFBA6}">
      <dgm:prSet/>
      <dgm:spPr/>
      <dgm:t>
        <a:bodyPr/>
        <a:lstStyle/>
        <a:p>
          <a:endParaRPr lang="en-US"/>
        </a:p>
      </dgm:t>
    </dgm:pt>
    <dgm:pt modelId="{63472210-A775-4782-9F01-D1F260CBA2B6}" type="sibTrans" cxnId="{7B6D99F7-27D0-47F3-88A6-4A2DA99BFBA6}">
      <dgm:prSet/>
      <dgm:spPr/>
      <dgm:t>
        <a:bodyPr/>
        <a:lstStyle/>
        <a:p>
          <a:endParaRPr lang="en-US"/>
        </a:p>
      </dgm:t>
    </dgm:pt>
    <dgm:pt modelId="{3C8FAF5F-F608-4349-964C-AAC5BC33F672}" type="pres">
      <dgm:prSet presAssocID="{BC01FA16-E108-4809-859C-6C37156B8A83}" presName="root" presStyleCnt="0">
        <dgm:presLayoutVars>
          <dgm:chMax/>
          <dgm:chPref/>
          <dgm:animLvl val="lvl"/>
        </dgm:presLayoutVars>
      </dgm:prSet>
      <dgm:spPr/>
    </dgm:pt>
    <dgm:pt modelId="{4B3E1375-B69E-41AF-87F5-5BE8F0C7E53A}" type="pres">
      <dgm:prSet presAssocID="{BC01FA16-E108-4809-859C-6C37156B8A83}" presName="divider" presStyleLbl="fgAcc1" presStyleIdx="0" presStyleCnt="4"/>
      <dgm:spPr>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tailEnd type="triangle" w="lg" len="lg"/>
        </a:ln>
        <a:effectLst/>
      </dgm:spPr>
    </dgm:pt>
    <dgm:pt modelId="{9FB5DC36-1D18-4234-A2DD-105D1902D061}" type="pres">
      <dgm:prSet presAssocID="{BC01FA16-E108-4809-859C-6C37156B8A83}" presName="nodes" presStyleCnt="0">
        <dgm:presLayoutVars>
          <dgm:chMax/>
          <dgm:chPref/>
          <dgm:animLvl val="lvl"/>
        </dgm:presLayoutVars>
      </dgm:prSet>
      <dgm:spPr/>
    </dgm:pt>
    <dgm:pt modelId="{38C70719-5F34-41C5-92EB-B33AE3981278}" type="pres">
      <dgm:prSet presAssocID="{2FF3A796-F4B4-4DDB-BC94-7BC4ED871042}" presName="composite" presStyleCnt="0"/>
      <dgm:spPr/>
    </dgm:pt>
    <dgm:pt modelId="{4C820244-4D76-4644-A120-5F82D9CA462F}" type="pres">
      <dgm:prSet presAssocID="{2FF3A796-F4B4-4DDB-BC94-7BC4ED871042}" presName="ConnectorPoint" presStyleLbl="lnNode1" presStyleIdx="0" presStyleCnt="3"/>
      <dgm:spPr>
        <a:solidFill>
          <a:schemeClr val="accent3">
            <a:hueOff val="0"/>
            <a:satOff val="0"/>
            <a:lumOff val="0"/>
            <a:alphaOff val="0"/>
          </a:schemeClr>
        </a:solidFill>
        <a:ln w="6350" cap="rnd" cmpd="sng" algn="ctr">
          <a:solidFill>
            <a:schemeClr val="lt1">
              <a:hueOff val="0"/>
              <a:satOff val="0"/>
              <a:lumOff val="0"/>
              <a:alphaOff val="0"/>
            </a:schemeClr>
          </a:solidFill>
          <a:prstDash val="solid"/>
        </a:ln>
        <a:effectLst/>
      </dgm:spPr>
    </dgm:pt>
    <dgm:pt modelId="{3F70C6C5-EE23-4683-B6BD-225F60F0B934}" type="pres">
      <dgm:prSet presAssocID="{2FF3A796-F4B4-4DDB-BC94-7BC4ED871042}" presName="DropPinPlaceHolder" presStyleCnt="0"/>
      <dgm:spPr/>
    </dgm:pt>
    <dgm:pt modelId="{D9297B9E-4EF2-4DAD-B29F-6039B7D2FD97}" type="pres">
      <dgm:prSet presAssocID="{2FF3A796-F4B4-4DDB-BC94-7BC4ED871042}" presName="DropPin" presStyleLbl="alignNode1" presStyleIdx="0" presStyleCnt="3"/>
      <dgm:spPr/>
    </dgm:pt>
    <dgm:pt modelId="{19540DEC-1E31-4733-B0EB-0838BFDA4AA2}" type="pres">
      <dgm:prSet presAssocID="{2FF3A796-F4B4-4DDB-BC94-7BC4ED871042}" presName="Ellipse" presStyleLbl="fgAcc1" presStyleIdx="1" presStyleCnt="4"/>
      <dgm:spPr>
        <a:solidFill>
          <a:schemeClr val="lt1">
            <a:alpha val="90000"/>
            <a:hueOff val="0"/>
            <a:satOff val="0"/>
            <a:lumOff val="0"/>
            <a:alphaOff val="0"/>
          </a:schemeClr>
        </a:solidFill>
        <a:ln w="22225" cap="rnd" cmpd="sng" algn="ctr">
          <a:noFill/>
          <a:prstDash val="solid"/>
        </a:ln>
        <a:effectLst/>
      </dgm:spPr>
    </dgm:pt>
    <dgm:pt modelId="{E11365CA-DE51-4728-AA8F-7F31A0D6C4D3}" type="pres">
      <dgm:prSet presAssocID="{2FF3A796-F4B4-4DDB-BC94-7BC4ED871042}" presName="L2TextContainer" presStyleLbl="revTx" presStyleIdx="0" presStyleCnt="6">
        <dgm:presLayoutVars>
          <dgm:bulletEnabled val="1"/>
        </dgm:presLayoutVars>
      </dgm:prSet>
      <dgm:spPr/>
    </dgm:pt>
    <dgm:pt modelId="{0874DD0D-3E98-45F3-970B-AF352BDD8A61}" type="pres">
      <dgm:prSet presAssocID="{2FF3A796-F4B4-4DDB-BC94-7BC4ED871042}" presName="L1TextContainer" presStyleLbl="revTx" presStyleIdx="1" presStyleCnt="6">
        <dgm:presLayoutVars>
          <dgm:chMax val="1"/>
          <dgm:chPref val="1"/>
          <dgm:bulletEnabled val="1"/>
        </dgm:presLayoutVars>
      </dgm:prSet>
      <dgm:spPr/>
    </dgm:pt>
    <dgm:pt modelId="{3C28709F-306C-43A3-8F83-06E211C93A61}" type="pres">
      <dgm:prSet presAssocID="{2FF3A796-F4B4-4DDB-BC94-7BC4ED871042}" presName="ConnectLine" presStyleLbl="sibTrans1D1" presStyleIdx="0" presStyleCnt="3"/>
      <dgm:spPr>
        <a:noFill/>
        <a:ln w="12700" cap="rnd" cmpd="sng" algn="ctr">
          <a:solidFill>
            <a:schemeClr val="accent3">
              <a:hueOff val="0"/>
              <a:satOff val="0"/>
              <a:lumOff val="0"/>
              <a:alphaOff val="0"/>
            </a:schemeClr>
          </a:solidFill>
          <a:prstDash val="dash"/>
        </a:ln>
        <a:effectLst/>
      </dgm:spPr>
    </dgm:pt>
    <dgm:pt modelId="{6F0F360D-7B11-43A1-8F47-F0BEFFB2A69F}" type="pres">
      <dgm:prSet presAssocID="{2FF3A796-F4B4-4DDB-BC94-7BC4ED871042}" presName="EmptyPlaceHolder" presStyleCnt="0"/>
      <dgm:spPr/>
    </dgm:pt>
    <dgm:pt modelId="{F101D463-75BC-419E-9FA0-EA4712FEE521}" type="pres">
      <dgm:prSet presAssocID="{9D7602BB-37FA-4916-B636-7EAE423647CC}" presName="spaceBetweenRectangles" presStyleCnt="0"/>
      <dgm:spPr/>
    </dgm:pt>
    <dgm:pt modelId="{1866B456-1CF2-42A4-A459-522A33E4ED00}" type="pres">
      <dgm:prSet presAssocID="{0587834D-9BD3-4B87-86D6-BA60FD9E562E}" presName="composite" presStyleCnt="0"/>
      <dgm:spPr/>
    </dgm:pt>
    <dgm:pt modelId="{3A078170-9BB4-4CAD-B4F1-BF1D283CBD18}" type="pres">
      <dgm:prSet presAssocID="{0587834D-9BD3-4B87-86D6-BA60FD9E562E}" presName="ConnectorPoint" presStyleLbl="lnNode1" presStyleIdx="1" presStyleCnt="3"/>
      <dgm:spPr>
        <a:solidFill>
          <a:schemeClr val="accent3">
            <a:hueOff val="0"/>
            <a:satOff val="0"/>
            <a:lumOff val="0"/>
            <a:alphaOff val="0"/>
          </a:schemeClr>
        </a:solidFill>
        <a:ln w="6350" cap="rnd" cmpd="sng" algn="ctr">
          <a:solidFill>
            <a:schemeClr val="lt1">
              <a:hueOff val="0"/>
              <a:satOff val="0"/>
              <a:lumOff val="0"/>
              <a:alphaOff val="0"/>
            </a:schemeClr>
          </a:solidFill>
          <a:prstDash val="solid"/>
        </a:ln>
        <a:effectLst/>
      </dgm:spPr>
    </dgm:pt>
    <dgm:pt modelId="{76B916CB-30DC-4D9F-9AD3-F9690700B3A9}" type="pres">
      <dgm:prSet presAssocID="{0587834D-9BD3-4B87-86D6-BA60FD9E562E}" presName="DropPinPlaceHolder" presStyleCnt="0"/>
      <dgm:spPr/>
    </dgm:pt>
    <dgm:pt modelId="{3F1785DD-DE98-4F43-B633-12774D074980}" type="pres">
      <dgm:prSet presAssocID="{0587834D-9BD3-4B87-86D6-BA60FD9E562E}" presName="DropPin" presStyleLbl="alignNode1" presStyleIdx="1" presStyleCnt="3"/>
      <dgm:spPr/>
    </dgm:pt>
    <dgm:pt modelId="{B99D352C-6435-4F0C-BB14-7444DC4A7BC3}" type="pres">
      <dgm:prSet presAssocID="{0587834D-9BD3-4B87-86D6-BA60FD9E562E}" presName="Ellipse" presStyleLbl="fgAcc1" presStyleIdx="2" presStyleCnt="4"/>
      <dgm:spPr>
        <a:solidFill>
          <a:schemeClr val="lt1">
            <a:alpha val="90000"/>
            <a:hueOff val="0"/>
            <a:satOff val="0"/>
            <a:lumOff val="0"/>
            <a:alphaOff val="0"/>
          </a:schemeClr>
        </a:solidFill>
        <a:ln w="22225" cap="rnd" cmpd="sng" algn="ctr">
          <a:noFill/>
          <a:prstDash val="solid"/>
        </a:ln>
        <a:effectLst/>
      </dgm:spPr>
    </dgm:pt>
    <dgm:pt modelId="{84D617E3-C02C-43D0-90CC-E7C91E5DD5BC}" type="pres">
      <dgm:prSet presAssocID="{0587834D-9BD3-4B87-86D6-BA60FD9E562E}" presName="L2TextContainer" presStyleLbl="revTx" presStyleIdx="2" presStyleCnt="6">
        <dgm:presLayoutVars>
          <dgm:bulletEnabled val="1"/>
        </dgm:presLayoutVars>
      </dgm:prSet>
      <dgm:spPr/>
    </dgm:pt>
    <dgm:pt modelId="{4B43991C-09F5-42A7-AEF2-B8AF3763B062}" type="pres">
      <dgm:prSet presAssocID="{0587834D-9BD3-4B87-86D6-BA60FD9E562E}" presName="L1TextContainer" presStyleLbl="revTx" presStyleIdx="3" presStyleCnt="6">
        <dgm:presLayoutVars>
          <dgm:chMax val="1"/>
          <dgm:chPref val="1"/>
          <dgm:bulletEnabled val="1"/>
        </dgm:presLayoutVars>
      </dgm:prSet>
      <dgm:spPr/>
    </dgm:pt>
    <dgm:pt modelId="{AD0ECDC7-4952-457B-ADC6-7F88960AA955}" type="pres">
      <dgm:prSet presAssocID="{0587834D-9BD3-4B87-86D6-BA60FD9E562E}" presName="ConnectLine" presStyleLbl="sibTrans1D1" presStyleIdx="1" presStyleCnt="3"/>
      <dgm:spPr>
        <a:noFill/>
        <a:ln w="12700" cap="rnd" cmpd="sng" algn="ctr">
          <a:solidFill>
            <a:schemeClr val="accent3">
              <a:hueOff val="0"/>
              <a:satOff val="0"/>
              <a:lumOff val="0"/>
              <a:alphaOff val="0"/>
            </a:schemeClr>
          </a:solidFill>
          <a:prstDash val="dash"/>
        </a:ln>
        <a:effectLst/>
      </dgm:spPr>
    </dgm:pt>
    <dgm:pt modelId="{BAA86152-08CC-486D-9A7F-42424240D503}" type="pres">
      <dgm:prSet presAssocID="{0587834D-9BD3-4B87-86D6-BA60FD9E562E}" presName="EmptyPlaceHolder" presStyleCnt="0"/>
      <dgm:spPr/>
    </dgm:pt>
    <dgm:pt modelId="{936A38E9-590E-44BF-9CB9-F9DB46A1E9B6}" type="pres">
      <dgm:prSet presAssocID="{C33BBD9E-BD81-41CC-AEA8-1710D62F7939}" presName="spaceBetweenRectangles" presStyleCnt="0"/>
      <dgm:spPr/>
    </dgm:pt>
    <dgm:pt modelId="{0B204573-054D-4986-B28A-FD88642EAF05}" type="pres">
      <dgm:prSet presAssocID="{42ECB481-1E28-4392-BFB3-31040BA66744}" presName="composite" presStyleCnt="0"/>
      <dgm:spPr/>
    </dgm:pt>
    <dgm:pt modelId="{FB266784-64DD-451D-9797-E5CC1E4CC1E7}" type="pres">
      <dgm:prSet presAssocID="{42ECB481-1E28-4392-BFB3-31040BA66744}" presName="ConnectorPoint" presStyleLbl="lnNode1" presStyleIdx="2" presStyleCnt="3"/>
      <dgm:spPr>
        <a:solidFill>
          <a:schemeClr val="accent3">
            <a:hueOff val="0"/>
            <a:satOff val="0"/>
            <a:lumOff val="0"/>
            <a:alphaOff val="0"/>
          </a:schemeClr>
        </a:solidFill>
        <a:ln w="6350" cap="rnd" cmpd="sng" algn="ctr">
          <a:solidFill>
            <a:schemeClr val="lt1">
              <a:hueOff val="0"/>
              <a:satOff val="0"/>
              <a:lumOff val="0"/>
              <a:alphaOff val="0"/>
            </a:schemeClr>
          </a:solidFill>
          <a:prstDash val="solid"/>
        </a:ln>
        <a:effectLst/>
      </dgm:spPr>
    </dgm:pt>
    <dgm:pt modelId="{94BD651D-E3C4-4812-86E7-BE933C9E1A09}" type="pres">
      <dgm:prSet presAssocID="{42ECB481-1E28-4392-BFB3-31040BA66744}" presName="DropPinPlaceHolder" presStyleCnt="0"/>
      <dgm:spPr/>
    </dgm:pt>
    <dgm:pt modelId="{F0D33817-2476-41A8-82EC-D2DB521E77E7}" type="pres">
      <dgm:prSet presAssocID="{42ECB481-1E28-4392-BFB3-31040BA66744}" presName="DropPin" presStyleLbl="alignNode1" presStyleIdx="2" presStyleCnt="3"/>
      <dgm:spPr/>
    </dgm:pt>
    <dgm:pt modelId="{D9F103C4-A2A7-4C38-AE29-A7093C381A0E}" type="pres">
      <dgm:prSet presAssocID="{42ECB481-1E28-4392-BFB3-31040BA66744}" presName="Ellipse" presStyleLbl="fgAcc1" presStyleIdx="3" presStyleCnt="4"/>
      <dgm:spPr>
        <a:solidFill>
          <a:schemeClr val="lt1">
            <a:alpha val="90000"/>
            <a:hueOff val="0"/>
            <a:satOff val="0"/>
            <a:lumOff val="0"/>
            <a:alphaOff val="0"/>
          </a:schemeClr>
        </a:solidFill>
        <a:ln w="22225" cap="rnd" cmpd="sng" algn="ctr">
          <a:noFill/>
          <a:prstDash val="solid"/>
        </a:ln>
        <a:effectLst/>
      </dgm:spPr>
    </dgm:pt>
    <dgm:pt modelId="{F650C09C-2C14-41BF-9D8F-13A9911C68A1}" type="pres">
      <dgm:prSet presAssocID="{42ECB481-1E28-4392-BFB3-31040BA66744}" presName="L2TextContainer" presStyleLbl="revTx" presStyleIdx="4" presStyleCnt="6">
        <dgm:presLayoutVars>
          <dgm:bulletEnabled val="1"/>
        </dgm:presLayoutVars>
      </dgm:prSet>
      <dgm:spPr/>
    </dgm:pt>
    <dgm:pt modelId="{0B4A23E9-485D-4577-9653-1ED3CD8B527F}" type="pres">
      <dgm:prSet presAssocID="{42ECB481-1E28-4392-BFB3-31040BA66744}" presName="L1TextContainer" presStyleLbl="revTx" presStyleIdx="5" presStyleCnt="6">
        <dgm:presLayoutVars>
          <dgm:chMax val="1"/>
          <dgm:chPref val="1"/>
          <dgm:bulletEnabled val="1"/>
        </dgm:presLayoutVars>
      </dgm:prSet>
      <dgm:spPr/>
    </dgm:pt>
    <dgm:pt modelId="{DD0AA3D8-CDD1-4CC0-9281-00D311F59278}" type="pres">
      <dgm:prSet presAssocID="{42ECB481-1E28-4392-BFB3-31040BA66744}" presName="ConnectLine" presStyleLbl="sibTrans1D1" presStyleIdx="2" presStyleCnt="3"/>
      <dgm:spPr>
        <a:noFill/>
        <a:ln w="12700" cap="rnd" cmpd="sng" algn="ctr">
          <a:solidFill>
            <a:schemeClr val="accent3">
              <a:hueOff val="0"/>
              <a:satOff val="0"/>
              <a:lumOff val="0"/>
              <a:alphaOff val="0"/>
            </a:schemeClr>
          </a:solidFill>
          <a:prstDash val="dash"/>
        </a:ln>
        <a:effectLst/>
      </dgm:spPr>
    </dgm:pt>
    <dgm:pt modelId="{35F46EE3-43AA-4E93-BB85-BA1EEAFC41B5}" type="pres">
      <dgm:prSet presAssocID="{42ECB481-1E28-4392-BFB3-31040BA66744}" presName="EmptyPlaceHolder" presStyleCnt="0"/>
      <dgm:spPr/>
    </dgm:pt>
  </dgm:ptLst>
  <dgm:cxnLst>
    <dgm:cxn modelId="{BCC76F01-E5BA-4C3E-89D5-09E429997F22}" type="presOf" srcId="{BC01FA16-E108-4809-859C-6C37156B8A83}" destId="{3C8FAF5F-F608-4349-964C-AAC5BC33F672}" srcOrd="0" destOrd="0" presId="urn:microsoft.com/office/officeart/2017/3/layout/DropPinTimeline"/>
    <dgm:cxn modelId="{4A6D6C2E-7685-4007-96D6-952B6E4EF97C}" srcId="{BC01FA16-E108-4809-859C-6C37156B8A83}" destId="{2FF3A796-F4B4-4DDB-BC94-7BC4ED871042}" srcOrd="0" destOrd="0" parTransId="{9B851476-806B-41B0-A853-2713B41B08CB}" sibTransId="{9D7602BB-37FA-4916-B636-7EAE423647CC}"/>
    <dgm:cxn modelId="{7F65DE6C-E3B5-4F9E-9F74-08AE1B657CC0}" type="presOf" srcId="{515B83E6-5483-48EC-9228-477C736AC04C}" destId="{E11365CA-DE51-4728-AA8F-7F31A0D6C4D3}" srcOrd="0" destOrd="0" presId="urn:microsoft.com/office/officeart/2017/3/layout/DropPinTimeline"/>
    <dgm:cxn modelId="{68083959-2C48-42B3-9257-FF720F69B565}" srcId="{2FF3A796-F4B4-4DDB-BC94-7BC4ED871042}" destId="{515B83E6-5483-48EC-9228-477C736AC04C}" srcOrd="0" destOrd="0" parTransId="{AD8A76C4-5D16-42CA-A2A9-40C74F5B7655}" sibTransId="{DC1A4B38-BF5E-4726-93F3-F53E38BB4E6D}"/>
    <dgm:cxn modelId="{400CA78D-B105-41F4-9DD2-127D96E18E76}" type="presOf" srcId="{42ECB481-1E28-4392-BFB3-31040BA66744}" destId="{0B4A23E9-485D-4577-9653-1ED3CD8B527F}" srcOrd="0" destOrd="0" presId="urn:microsoft.com/office/officeart/2017/3/layout/DropPinTimeline"/>
    <dgm:cxn modelId="{A43B64A3-4CDA-4AE9-BC0B-BE1E6B8614E3}" srcId="{0587834D-9BD3-4B87-86D6-BA60FD9E562E}" destId="{B5EAF46C-AEAA-475D-A168-C7D61BBBA6B8}" srcOrd="0" destOrd="0" parTransId="{1DE79805-6745-4364-AA4A-1A3B1F169F3C}" sibTransId="{C1727305-544E-4FF9-B0B1-E7B5C50CE09F}"/>
    <dgm:cxn modelId="{F8D18ECE-D485-447D-A542-5076B1AD13D8}" srcId="{BC01FA16-E108-4809-859C-6C37156B8A83}" destId="{42ECB481-1E28-4392-BFB3-31040BA66744}" srcOrd="2" destOrd="0" parTransId="{03590FBE-E5BE-4C89-BE53-74CE20992BB2}" sibTransId="{E543C8E5-AF33-4EFD-9668-DA61900DAD0A}"/>
    <dgm:cxn modelId="{A29140CF-C17B-4510-8F23-033702641D5F}" type="presOf" srcId="{2FF3A796-F4B4-4DDB-BC94-7BC4ED871042}" destId="{0874DD0D-3E98-45F3-970B-AF352BDD8A61}" srcOrd="0" destOrd="0" presId="urn:microsoft.com/office/officeart/2017/3/layout/DropPinTimeline"/>
    <dgm:cxn modelId="{132AA9CF-3181-45FD-A60F-3D3AAB94E937}" type="presOf" srcId="{9641419C-5071-463A-BBFF-062FAFA7FC81}" destId="{F650C09C-2C14-41BF-9D8F-13A9911C68A1}" srcOrd="0" destOrd="0" presId="urn:microsoft.com/office/officeart/2017/3/layout/DropPinTimeline"/>
    <dgm:cxn modelId="{6890E3E3-5D16-40CE-8A58-D2F9125666F3}" type="presOf" srcId="{B5EAF46C-AEAA-475D-A168-C7D61BBBA6B8}" destId="{84D617E3-C02C-43D0-90CC-E7C91E5DD5BC}" srcOrd="0" destOrd="0" presId="urn:microsoft.com/office/officeart/2017/3/layout/DropPinTimeline"/>
    <dgm:cxn modelId="{AEBF0CE6-8E15-489D-B72E-82C5689CF33E}" srcId="{BC01FA16-E108-4809-859C-6C37156B8A83}" destId="{0587834D-9BD3-4B87-86D6-BA60FD9E562E}" srcOrd="1" destOrd="0" parTransId="{74FB2363-BE61-48C2-9E26-1130B6A9A834}" sibTransId="{C33BBD9E-BD81-41CC-AEA8-1710D62F7939}"/>
    <dgm:cxn modelId="{7B6D99F7-27D0-47F3-88A6-4A2DA99BFBA6}" srcId="{42ECB481-1E28-4392-BFB3-31040BA66744}" destId="{9641419C-5071-463A-BBFF-062FAFA7FC81}" srcOrd="0" destOrd="0" parTransId="{185D9455-1CD5-413F-8725-FBF2FE0889E7}" sibTransId="{63472210-A775-4782-9F01-D1F260CBA2B6}"/>
    <dgm:cxn modelId="{63C02FF8-2384-4C32-A269-61E0136D69FD}" type="presOf" srcId="{0587834D-9BD3-4B87-86D6-BA60FD9E562E}" destId="{4B43991C-09F5-42A7-AEF2-B8AF3763B062}" srcOrd="0" destOrd="0" presId="urn:microsoft.com/office/officeart/2017/3/layout/DropPinTimeline"/>
    <dgm:cxn modelId="{1B446179-4838-4A41-9385-CDC73DB6B57E}" type="presParOf" srcId="{3C8FAF5F-F608-4349-964C-AAC5BC33F672}" destId="{4B3E1375-B69E-41AF-87F5-5BE8F0C7E53A}" srcOrd="0" destOrd="0" presId="urn:microsoft.com/office/officeart/2017/3/layout/DropPinTimeline"/>
    <dgm:cxn modelId="{168C1FAB-785F-4061-8B73-F43F7A608E4A}" type="presParOf" srcId="{3C8FAF5F-F608-4349-964C-AAC5BC33F672}" destId="{9FB5DC36-1D18-4234-A2DD-105D1902D061}" srcOrd="1" destOrd="0" presId="urn:microsoft.com/office/officeart/2017/3/layout/DropPinTimeline"/>
    <dgm:cxn modelId="{0A8089F0-4844-42D5-BD1C-AB9474446E3D}" type="presParOf" srcId="{9FB5DC36-1D18-4234-A2DD-105D1902D061}" destId="{38C70719-5F34-41C5-92EB-B33AE3981278}" srcOrd="0" destOrd="0" presId="urn:microsoft.com/office/officeart/2017/3/layout/DropPinTimeline"/>
    <dgm:cxn modelId="{FFDF26B0-41D8-4A39-972E-A3B30916CE99}" type="presParOf" srcId="{38C70719-5F34-41C5-92EB-B33AE3981278}" destId="{4C820244-4D76-4644-A120-5F82D9CA462F}" srcOrd="0" destOrd="0" presId="urn:microsoft.com/office/officeart/2017/3/layout/DropPinTimeline"/>
    <dgm:cxn modelId="{A5D1ACB8-755C-4400-A37F-E8E38A746440}" type="presParOf" srcId="{38C70719-5F34-41C5-92EB-B33AE3981278}" destId="{3F70C6C5-EE23-4683-B6BD-225F60F0B934}" srcOrd="1" destOrd="0" presId="urn:microsoft.com/office/officeart/2017/3/layout/DropPinTimeline"/>
    <dgm:cxn modelId="{B7235474-EFA6-48FB-8239-58F27DFFDC2F}" type="presParOf" srcId="{3F70C6C5-EE23-4683-B6BD-225F60F0B934}" destId="{D9297B9E-4EF2-4DAD-B29F-6039B7D2FD97}" srcOrd="0" destOrd="0" presId="urn:microsoft.com/office/officeart/2017/3/layout/DropPinTimeline"/>
    <dgm:cxn modelId="{742476F1-91B6-4123-9CC6-C3723BDB8C74}" type="presParOf" srcId="{3F70C6C5-EE23-4683-B6BD-225F60F0B934}" destId="{19540DEC-1E31-4733-B0EB-0838BFDA4AA2}" srcOrd="1" destOrd="0" presId="urn:microsoft.com/office/officeart/2017/3/layout/DropPinTimeline"/>
    <dgm:cxn modelId="{44B51247-9A9B-48C0-B7BB-550052436F27}" type="presParOf" srcId="{38C70719-5F34-41C5-92EB-B33AE3981278}" destId="{E11365CA-DE51-4728-AA8F-7F31A0D6C4D3}" srcOrd="2" destOrd="0" presId="urn:microsoft.com/office/officeart/2017/3/layout/DropPinTimeline"/>
    <dgm:cxn modelId="{57DEB493-9475-47B9-AD3D-5714423C58AC}" type="presParOf" srcId="{38C70719-5F34-41C5-92EB-B33AE3981278}" destId="{0874DD0D-3E98-45F3-970B-AF352BDD8A61}" srcOrd="3" destOrd="0" presId="urn:microsoft.com/office/officeart/2017/3/layout/DropPinTimeline"/>
    <dgm:cxn modelId="{174B4EE0-60CE-48CA-9ED7-755E045CC70F}" type="presParOf" srcId="{38C70719-5F34-41C5-92EB-B33AE3981278}" destId="{3C28709F-306C-43A3-8F83-06E211C93A61}" srcOrd="4" destOrd="0" presId="urn:microsoft.com/office/officeart/2017/3/layout/DropPinTimeline"/>
    <dgm:cxn modelId="{7C0E5752-DAC2-4120-A45B-A489C30FA7E2}" type="presParOf" srcId="{38C70719-5F34-41C5-92EB-B33AE3981278}" destId="{6F0F360D-7B11-43A1-8F47-F0BEFFB2A69F}" srcOrd="5" destOrd="0" presId="urn:microsoft.com/office/officeart/2017/3/layout/DropPinTimeline"/>
    <dgm:cxn modelId="{C2830B8D-49EB-4AA4-AA8C-6D3AA9339961}" type="presParOf" srcId="{9FB5DC36-1D18-4234-A2DD-105D1902D061}" destId="{F101D463-75BC-419E-9FA0-EA4712FEE521}" srcOrd="1" destOrd="0" presId="urn:microsoft.com/office/officeart/2017/3/layout/DropPinTimeline"/>
    <dgm:cxn modelId="{05B2F712-98B5-4BB0-8085-A5109EF0FC91}" type="presParOf" srcId="{9FB5DC36-1D18-4234-A2DD-105D1902D061}" destId="{1866B456-1CF2-42A4-A459-522A33E4ED00}" srcOrd="2" destOrd="0" presId="urn:microsoft.com/office/officeart/2017/3/layout/DropPinTimeline"/>
    <dgm:cxn modelId="{71A85F5C-EB3D-487D-8EF3-67381BCFE627}" type="presParOf" srcId="{1866B456-1CF2-42A4-A459-522A33E4ED00}" destId="{3A078170-9BB4-4CAD-B4F1-BF1D283CBD18}" srcOrd="0" destOrd="0" presId="urn:microsoft.com/office/officeart/2017/3/layout/DropPinTimeline"/>
    <dgm:cxn modelId="{A0A5792C-81D0-4B51-9689-36191D2A7AD5}" type="presParOf" srcId="{1866B456-1CF2-42A4-A459-522A33E4ED00}" destId="{76B916CB-30DC-4D9F-9AD3-F9690700B3A9}" srcOrd="1" destOrd="0" presId="urn:microsoft.com/office/officeart/2017/3/layout/DropPinTimeline"/>
    <dgm:cxn modelId="{1C65A2DB-6982-44AC-9744-88513ADDD9FD}" type="presParOf" srcId="{76B916CB-30DC-4D9F-9AD3-F9690700B3A9}" destId="{3F1785DD-DE98-4F43-B633-12774D074980}" srcOrd="0" destOrd="0" presId="urn:microsoft.com/office/officeart/2017/3/layout/DropPinTimeline"/>
    <dgm:cxn modelId="{DFE343BF-46DC-4E1D-8F87-B90CC90B5F10}" type="presParOf" srcId="{76B916CB-30DC-4D9F-9AD3-F9690700B3A9}" destId="{B99D352C-6435-4F0C-BB14-7444DC4A7BC3}" srcOrd="1" destOrd="0" presId="urn:microsoft.com/office/officeart/2017/3/layout/DropPinTimeline"/>
    <dgm:cxn modelId="{EC05E358-B4AA-4C32-9375-7CB5F02F97FD}" type="presParOf" srcId="{1866B456-1CF2-42A4-A459-522A33E4ED00}" destId="{84D617E3-C02C-43D0-90CC-E7C91E5DD5BC}" srcOrd="2" destOrd="0" presId="urn:microsoft.com/office/officeart/2017/3/layout/DropPinTimeline"/>
    <dgm:cxn modelId="{2E1D54E9-AF3A-42DF-B3ED-7C0E6A4C498A}" type="presParOf" srcId="{1866B456-1CF2-42A4-A459-522A33E4ED00}" destId="{4B43991C-09F5-42A7-AEF2-B8AF3763B062}" srcOrd="3" destOrd="0" presId="urn:microsoft.com/office/officeart/2017/3/layout/DropPinTimeline"/>
    <dgm:cxn modelId="{3517FF52-926E-446A-BF32-063EC9A3B66C}" type="presParOf" srcId="{1866B456-1CF2-42A4-A459-522A33E4ED00}" destId="{AD0ECDC7-4952-457B-ADC6-7F88960AA955}" srcOrd="4" destOrd="0" presId="urn:microsoft.com/office/officeart/2017/3/layout/DropPinTimeline"/>
    <dgm:cxn modelId="{EDD3BFC2-A1EE-4010-BEF5-A34FCA7E1E87}" type="presParOf" srcId="{1866B456-1CF2-42A4-A459-522A33E4ED00}" destId="{BAA86152-08CC-486D-9A7F-42424240D503}" srcOrd="5" destOrd="0" presId="urn:microsoft.com/office/officeart/2017/3/layout/DropPinTimeline"/>
    <dgm:cxn modelId="{AF086ED4-B002-4E4E-AA7D-0F333F9DA862}" type="presParOf" srcId="{9FB5DC36-1D18-4234-A2DD-105D1902D061}" destId="{936A38E9-590E-44BF-9CB9-F9DB46A1E9B6}" srcOrd="3" destOrd="0" presId="urn:microsoft.com/office/officeart/2017/3/layout/DropPinTimeline"/>
    <dgm:cxn modelId="{6EB0E58E-A027-4A13-97F7-29DBC3C8B30C}" type="presParOf" srcId="{9FB5DC36-1D18-4234-A2DD-105D1902D061}" destId="{0B204573-054D-4986-B28A-FD88642EAF05}" srcOrd="4" destOrd="0" presId="urn:microsoft.com/office/officeart/2017/3/layout/DropPinTimeline"/>
    <dgm:cxn modelId="{524EEFDB-21B4-4294-9192-25540D00EB58}" type="presParOf" srcId="{0B204573-054D-4986-B28A-FD88642EAF05}" destId="{FB266784-64DD-451D-9797-E5CC1E4CC1E7}" srcOrd="0" destOrd="0" presId="urn:microsoft.com/office/officeart/2017/3/layout/DropPinTimeline"/>
    <dgm:cxn modelId="{D2A8440E-97EB-49CC-9632-93695475D95F}" type="presParOf" srcId="{0B204573-054D-4986-B28A-FD88642EAF05}" destId="{94BD651D-E3C4-4812-86E7-BE933C9E1A09}" srcOrd="1" destOrd="0" presId="urn:microsoft.com/office/officeart/2017/3/layout/DropPinTimeline"/>
    <dgm:cxn modelId="{A5A24C51-2E0F-4560-BA1C-E55E271EAA2F}" type="presParOf" srcId="{94BD651D-E3C4-4812-86E7-BE933C9E1A09}" destId="{F0D33817-2476-41A8-82EC-D2DB521E77E7}" srcOrd="0" destOrd="0" presId="urn:microsoft.com/office/officeart/2017/3/layout/DropPinTimeline"/>
    <dgm:cxn modelId="{DE8BF9D3-9E16-481B-A4B3-1C7937A13B74}" type="presParOf" srcId="{94BD651D-E3C4-4812-86E7-BE933C9E1A09}" destId="{D9F103C4-A2A7-4C38-AE29-A7093C381A0E}" srcOrd="1" destOrd="0" presId="urn:microsoft.com/office/officeart/2017/3/layout/DropPinTimeline"/>
    <dgm:cxn modelId="{AA5EC40F-17FB-46DA-9A2E-67A1DC4A2D99}" type="presParOf" srcId="{0B204573-054D-4986-B28A-FD88642EAF05}" destId="{F650C09C-2C14-41BF-9D8F-13A9911C68A1}" srcOrd="2" destOrd="0" presId="urn:microsoft.com/office/officeart/2017/3/layout/DropPinTimeline"/>
    <dgm:cxn modelId="{7C284BA9-D344-49C2-A11D-9E63D245DA73}" type="presParOf" srcId="{0B204573-054D-4986-B28A-FD88642EAF05}" destId="{0B4A23E9-485D-4577-9653-1ED3CD8B527F}" srcOrd="3" destOrd="0" presId="urn:microsoft.com/office/officeart/2017/3/layout/DropPinTimeline"/>
    <dgm:cxn modelId="{E0602591-69C5-466E-9C8E-EC03AD1F8941}" type="presParOf" srcId="{0B204573-054D-4986-B28A-FD88642EAF05}" destId="{DD0AA3D8-CDD1-4CC0-9281-00D311F59278}" srcOrd="4" destOrd="0" presId="urn:microsoft.com/office/officeart/2017/3/layout/DropPinTimeline"/>
    <dgm:cxn modelId="{A91725A2-5E16-4C79-8539-7DBBF8113B24}" type="presParOf" srcId="{0B204573-054D-4986-B28A-FD88642EAF05}" destId="{35F46EE3-43AA-4E93-BB85-BA1EEAFC41B5}" srcOrd="5" destOrd="0" presId="urn:microsoft.com/office/officeart/2017/3/layout/DropPin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D4EB3E-71EB-4D0B-A005-5A19A6C5FF5E}" type="doc">
      <dgm:prSet loTypeId="urn:microsoft.com/office/officeart/2016/7/layout/BasicTimeline" loCatId="process" qsTypeId="urn:microsoft.com/office/officeart/2005/8/quickstyle/simple4" qsCatId="simple" csTypeId="urn:microsoft.com/office/officeart/2005/8/colors/accent1_2" csCatId="accent1" phldr="1"/>
      <dgm:spPr/>
      <dgm:t>
        <a:bodyPr/>
        <a:lstStyle/>
        <a:p>
          <a:endParaRPr lang="en-US"/>
        </a:p>
      </dgm:t>
    </dgm:pt>
    <dgm:pt modelId="{59816A6D-B5BA-4B08-9820-1602A606FCB4}">
      <dgm:prSet/>
      <dgm:spPr/>
      <dgm:t>
        <a:bodyPr/>
        <a:lstStyle/>
        <a:p>
          <a:pPr>
            <a:defRPr b="1"/>
          </a:pPr>
          <a:r>
            <a:rPr lang="en-US"/>
            <a:t>2018</a:t>
          </a:r>
        </a:p>
      </dgm:t>
    </dgm:pt>
    <dgm:pt modelId="{11029E1E-F67B-469B-89F5-635D863B418D}" type="parTrans" cxnId="{A9FF0EE2-6480-4B7E-BFC2-737EB3225D6C}">
      <dgm:prSet/>
      <dgm:spPr/>
      <dgm:t>
        <a:bodyPr/>
        <a:lstStyle/>
        <a:p>
          <a:endParaRPr lang="en-US"/>
        </a:p>
      </dgm:t>
    </dgm:pt>
    <dgm:pt modelId="{578F5C52-644C-45DB-8C3A-63BC0260638A}" type="sibTrans" cxnId="{A9FF0EE2-6480-4B7E-BFC2-737EB3225D6C}">
      <dgm:prSet/>
      <dgm:spPr/>
      <dgm:t>
        <a:bodyPr/>
        <a:lstStyle/>
        <a:p>
          <a:endParaRPr lang="en-US"/>
        </a:p>
      </dgm:t>
    </dgm:pt>
    <dgm:pt modelId="{055428AA-5A8E-4263-8C32-126414F84094}">
      <dgm:prSet/>
      <dgm:spPr/>
      <dgm:t>
        <a:bodyPr/>
        <a:lstStyle/>
        <a:p>
          <a:r>
            <a:rPr lang="en-US"/>
            <a:t>Lorem ipsum dolor sit amet, consectetuer adipiscing elit. </a:t>
          </a:r>
        </a:p>
      </dgm:t>
    </dgm:pt>
    <dgm:pt modelId="{D192CADF-D737-4CEA-90A0-0F4DE8E52E6B}" type="parTrans" cxnId="{3D922673-21C6-4644-9F82-E094E38DE40D}">
      <dgm:prSet/>
      <dgm:spPr/>
      <dgm:t>
        <a:bodyPr/>
        <a:lstStyle/>
        <a:p>
          <a:endParaRPr lang="en-US"/>
        </a:p>
      </dgm:t>
    </dgm:pt>
    <dgm:pt modelId="{7F81FD5C-D3A0-4B2D-815D-4133EC5AE138}" type="sibTrans" cxnId="{3D922673-21C6-4644-9F82-E094E38DE40D}">
      <dgm:prSet/>
      <dgm:spPr/>
      <dgm:t>
        <a:bodyPr/>
        <a:lstStyle/>
        <a:p>
          <a:endParaRPr lang="en-US"/>
        </a:p>
      </dgm:t>
    </dgm:pt>
    <dgm:pt modelId="{E3A2E611-A1FF-470C-83C2-1F965902F2F5}">
      <dgm:prSet/>
      <dgm:spPr/>
      <dgm:t>
        <a:bodyPr/>
        <a:lstStyle/>
        <a:p>
          <a:pPr>
            <a:defRPr b="1"/>
          </a:pPr>
          <a:r>
            <a:rPr lang="en-US"/>
            <a:t>2019</a:t>
          </a:r>
        </a:p>
      </dgm:t>
    </dgm:pt>
    <dgm:pt modelId="{AEA5A588-9C70-49DD-8B4D-83BDEDF4EDE4}" type="parTrans" cxnId="{AF4F63D7-307C-4489-A588-8B2183362A93}">
      <dgm:prSet/>
      <dgm:spPr/>
      <dgm:t>
        <a:bodyPr/>
        <a:lstStyle/>
        <a:p>
          <a:endParaRPr lang="en-US"/>
        </a:p>
      </dgm:t>
    </dgm:pt>
    <dgm:pt modelId="{EAD35AFD-2213-4550-8B1E-8DB62E4223CD}" type="sibTrans" cxnId="{AF4F63D7-307C-4489-A588-8B2183362A93}">
      <dgm:prSet/>
      <dgm:spPr/>
      <dgm:t>
        <a:bodyPr/>
        <a:lstStyle/>
        <a:p>
          <a:endParaRPr lang="en-US"/>
        </a:p>
      </dgm:t>
    </dgm:pt>
    <dgm:pt modelId="{1D46AEB7-CACA-4E1A-AFBC-CAF05E8C9AD1}">
      <dgm:prSet/>
      <dgm:spPr/>
      <dgm:t>
        <a:bodyPr/>
        <a:lstStyle/>
        <a:p>
          <a:r>
            <a:rPr lang="en-US"/>
            <a:t>Lorem ipsum dolor sit amet, consectetuer adipiscing elit. </a:t>
          </a:r>
        </a:p>
      </dgm:t>
    </dgm:pt>
    <dgm:pt modelId="{4A3F3A38-E49D-4DBA-A24C-764A26D33999}" type="parTrans" cxnId="{86CFAA5D-93FE-4805-A35B-5A5C5D883FD7}">
      <dgm:prSet/>
      <dgm:spPr/>
      <dgm:t>
        <a:bodyPr/>
        <a:lstStyle/>
        <a:p>
          <a:endParaRPr lang="en-US"/>
        </a:p>
      </dgm:t>
    </dgm:pt>
    <dgm:pt modelId="{95FCD714-AABC-4A84-9F3B-29923E7A4A34}" type="sibTrans" cxnId="{86CFAA5D-93FE-4805-A35B-5A5C5D883FD7}">
      <dgm:prSet/>
      <dgm:spPr/>
      <dgm:t>
        <a:bodyPr/>
        <a:lstStyle/>
        <a:p>
          <a:endParaRPr lang="en-US"/>
        </a:p>
      </dgm:t>
    </dgm:pt>
    <dgm:pt modelId="{15FE23A9-4745-4D0A-BEB8-0A42FD7ECFC4}">
      <dgm:prSet/>
      <dgm:spPr/>
      <dgm:t>
        <a:bodyPr/>
        <a:lstStyle/>
        <a:p>
          <a:pPr>
            <a:defRPr b="1"/>
          </a:pPr>
          <a:r>
            <a:rPr lang="en-US"/>
            <a:t>2020</a:t>
          </a:r>
        </a:p>
      </dgm:t>
    </dgm:pt>
    <dgm:pt modelId="{3FC1DC45-FE54-45D3-8F4E-B7329CD87E1B}" type="parTrans" cxnId="{99D2F96F-73AF-430F-9E08-9C24E868DBFB}">
      <dgm:prSet/>
      <dgm:spPr/>
      <dgm:t>
        <a:bodyPr/>
        <a:lstStyle/>
        <a:p>
          <a:endParaRPr lang="en-US"/>
        </a:p>
      </dgm:t>
    </dgm:pt>
    <dgm:pt modelId="{48877A03-FF3C-4CF6-BD57-67E434E8F2F1}" type="sibTrans" cxnId="{99D2F96F-73AF-430F-9E08-9C24E868DBFB}">
      <dgm:prSet/>
      <dgm:spPr/>
      <dgm:t>
        <a:bodyPr/>
        <a:lstStyle/>
        <a:p>
          <a:endParaRPr lang="en-US"/>
        </a:p>
      </dgm:t>
    </dgm:pt>
    <dgm:pt modelId="{1E4EDA67-AC07-4CF8-9038-12A7D5B02A55}">
      <dgm:prSet/>
      <dgm:spPr/>
      <dgm:t>
        <a:bodyPr/>
        <a:lstStyle/>
        <a:p>
          <a:r>
            <a:rPr lang="en-US"/>
            <a:t>Lorem ipsum dolor sit amet, consectetuer adipiscing elit. </a:t>
          </a:r>
        </a:p>
      </dgm:t>
    </dgm:pt>
    <dgm:pt modelId="{A2F16C74-10A7-4445-9C1A-9FA7F1300085}" type="parTrans" cxnId="{CDBD427F-8021-44CE-833D-B015B2DAC286}">
      <dgm:prSet/>
      <dgm:spPr/>
      <dgm:t>
        <a:bodyPr/>
        <a:lstStyle/>
        <a:p>
          <a:endParaRPr lang="en-US"/>
        </a:p>
      </dgm:t>
    </dgm:pt>
    <dgm:pt modelId="{C759E1B4-EE90-4D15-B447-5DDED1614427}" type="sibTrans" cxnId="{CDBD427F-8021-44CE-833D-B015B2DAC286}">
      <dgm:prSet/>
      <dgm:spPr/>
      <dgm:t>
        <a:bodyPr/>
        <a:lstStyle/>
        <a:p>
          <a:endParaRPr lang="en-US"/>
        </a:p>
      </dgm:t>
    </dgm:pt>
    <dgm:pt modelId="{7D772D67-10B1-400F-8F01-4DB19A492C82}" type="pres">
      <dgm:prSet presAssocID="{59D4EB3E-71EB-4D0B-A005-5A19A6C5FF5E}" presName="root" presStyleCnt="0">
        <dgm:presLayoutVars>
          <dgm:chMax/>
          <dgm:chPref/>
          <dgm:animLvl val="lvl"/>
        </dgm:presLayoutVars>
      </dgm:prSet>
      <dgm:spPr/>
    </dgm:pt>
    <dgm:pt modelId="{1AC06156-3A50-48B2-B1E4-D3C95E1339EF}" type="pres">
      <dgm:prSet presAssocID="{59D4EB3E-71EB-4D0B-A005-5A19A6C5FF5E}" presName="divider" presStyleLbl="fgAccFollowNode1" presStyleIdx="0" presStyleCnt="1"/>
      <dgm:spPr>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tailEnd type="triangle" w="lg" len="lg"/>
        </a:ln>
        <a:effectLst/>
      </dgm:spPr>
    </dgm:pt>
    <dgm:pt modelId="{B440D79F-5708-429C-B065-9FF358BC008D}" type="pres">
      <dgm:prSet presAssocID="{59D4EB3E-71EB-4D0B-A005-5A19A6C5FF5E}" presName="nodes" presStyleCnt="0">
        <dgm:presLayoutVars>
          <dgm:chMax/>
          <dgm:chPref/>
          <dgm:animLvl val="lvl"/>
        </dgm:presLayoutVars>
      </dgm:prSet>
      <dgm:spPr/>
    </dgm:pt>
    <dgm:pt modelId="{ECEAFCDA-7CA4-4F82-8BDC-20B9632B7106}" type="pres">
      <dgm:prSet presAssocID="{59816A6D-B5BA-4B08-9820-1602A606FCB4}" presName="composite" presStyleCnt="0"/>
      <dgm:spPr/>
    </dgm:pt>
    <dgm:pt modelId="{A81E1EF0-96DF-46F9-9060-DD0989CB8193}" type="pres">
      <dgm:prSet presAssocID="{59816A6D-B5BA-4B08-9820-1602A606FCB4}" presName="L1TextContainer" presStyleLbl="revTx" presStyleIdx="0" presStyleCnt="3">
        <dgm:presLayoutVars>
          <dgm:chMax val="1"/>
          <dgm:chPref val="1"/>
          <dgm:bulletEnabled val="1"/>
        </dgm:presLayoutVars>
      </dgm:prSet>
      <dgm:spPr/>
    </dgm:pt>
    <dgm:pt modelId="{FECA618A-D45B-41AA-BA53-B192E6B510D7}" type="pres">
      <dgm:prSet presAssocID="{59816A6D-B5BA-4B08-9820-1602A606FCB4}" presName="L2TextContainerWrapper" presStyleCnt="0">
        <dgm:presLayoutVars>
          <dgm:chMax val="0"/>
          <dgm:chPref val="0"/>
          <dgm:bulletEnabled val="1"/>
        </dgm:presLayoutVars>
      </dgm:prSet>
      <dgm:spPr/>
    </dgm:pt>
    <dgm:pt modelId="{28119799-BFD5-4461-9CF2-13EA9A70F9B9}" type="pres">
      <dgm:prSet presAssocID="{59816A6D-B5BA-4B08-9820-1602A606FCB4}" presName="L2TextContainer" presStyleLbl="bgAcc1" presStyleIdx="0" presStyleCnt="3"/>
      <dgm:spPr/>
    </dgm:pt>
    <dgm:pt modelId="{CE2EBAA6-FC1F-4F15-9033-7762A281032A}" type="pres">
      <dgm:prSet presAssocID="{59816A6D-B5BA-4B08-9820-1602A606FCB4}" presName="FlexibleEmptyPlaceHolder" presStyleCnt="0"/>
      <dgm:spPr/>
    </dgm:pt>
    <dgm:pt modelId="{7189AFA1-EF01-424D-9081-3A25E65BC0A7}" type="pres">
      <dgm:prSet presAssocID="{59816A6D-B5BA-4B08-9820-1602A606FCB4}" presName="ConnectLine" presStyleLbl="sibTrans1D1" presStyleIdx="0" presStyleCnt="3"/>
      <dgm:spPr>
        <a:noFill/>
        <a:ln w="12700" cap="rnd" cmpd="sng" algn="ctr">
          <a:solidFill>
            <a:schemeClr val="accent1">
              <a:hueOff val="0"/>
              <a:satOff val="0"/>
              <a:lumOff val="0"/>
              <a:alphaOff val="0"/>
            </a:schemeClr>
          </a:solidFill>
          <a:prstDash val="dash"/>
        </a:ln>
        <a:effectLst/>
      </dgm:spPr>
    </dgm:pt>
    <dgm:pt modelId="{6609DE92-5B9B-4A5F-B948-BD8675CF9FD6}" type="pres">
      <dgm:prSet presAssocID="{59816A6D-B5BA-4B08-9820-1602A606FCB4}" presName="ConnectorPoint" presStyleLbl="alignNode1" presStyleIdx="0" presStyleCnt="3"/>
      <dgm:spPr/>
    </dgm:pt>
    <dgm:pt modelId="{C01529BB-74CE-4766-89ED-9C7BD105BAAD}" type="pres">
      <dgm:prSet presAssocID="{59816A6D-B5BA-4B08-9820-1602A606FCB4}" presName="EmptyPlaceHolder" presStyleCnt="0"/>
      <dgm:spPr/>
    </dgm:pt>
    <dgm:pt modelId="{E5A1E4BD-51B9-455F-930F-568955AC5DD0}" type="pres">
      <dgm:prSet presAssocID="{578F5C52-644C-45DB-8C3A-63BC0260638A}" presName="spaceBetweenRectangles" presStyleCnt="0"/>
      <dgm:spPr/>
    </dgm:pt>
    <dgm:pt modelId="{1EE0EBEC-29DE-4263-9F1C-7372860002D9}" type="pres">
      <dgm:prSet presAssocID="{E3A2E611-A1FF-470C-83C2-1F965902F2F5}" presName="composite" presStyleCnt="0"/>
      <dgm:spPr/>
    </dgm:pt>
    <dgm:pt modelId="{65AE970D-4C04-4897-88C4-93E528CF1B79}" type="pres">
      <dgm:prSet presAssocID="{E3A2E611-A1FF-470C-83C2-1F965902F2F5}" presName="L1TextContainer" presStyleLbl="revTx" presStyleIdx="1" presStyleCnt="3">
        <dgm:presLayoutVars>
          <dgm:chMax val="1"/>
          <dgm:chPref val="1"/>
          <dgm:bulletEnabled val="1"/>
        </dgm:presLayoutVars>
      </dgm:prSet>
      <dgm:spPr/>
    </dgm:pt>
    <dgm:pt modelId="{9D0B02BB-807D-49B9-8B38-1C3EBBCE4CE0}" type="pres">
      <dgm:prSet presAssocID="{E3A2E611-A1FF-470C-83C2-1F965902F2F5}" presName="L2TextContainerWrapper" presStyleCnt="0">
        <dgm:presLayoutVars>
          <dgm:chMax val="0"/>
          <dgm:chPref val="0"/>
          <dgm:bulletEnabled val="1"/>
        </dgm:presLayoutVars>
      </dgm:prSet>
      <dgm:spPr/>
    </dgm:pt>
    <dgm:pt modelId="{5173BF32-0B3C-49EC-B732-C898EFFCDEFF}" type="pres">
      <dgm:prSet presAssocID="{E3A2E611-A1FF-470C-83C2-1F965902F2F5}" presName="L2TextContainer" presStyleLbl="bgAcc1" presStyleIdx="1" presStyleCnt="3"/>
      <dgm:spPr/>
    </dgm:pt>
    <dgm:pt modelId="{1E7067F6-B903-41D5-8EBC-4ACBEE8613D1}" type="pres">
      <dgm:prSet presAssocID="{E3A2E611-A1FF-470C-83C2-1F965902F2F5}" presName="FlexibleEmptyPlaceHolder" presStyleCnt="0"/>
      <dgm:spPr/>
    </dgm:pt>
    <dgm:pt modelId="{6E71A95F-4101-4A14-9F3A-CAB473F1D119}" type="pres">
      <dgm:prSet presAssocID="{E3A2E611-A1FF-470C-83C2-1F965902F2F5}" presName="ConnectLine" presStyleLbl="sibTrans1D1" presStyleIdx="1" presStyleCnt="3"/>
      <dgm:spPr>
        <a:noFill/>
        <a:ln w="12700" cap="rnd" cmpd="sng" algn="ctr">
          <a:solidFill>
            <a:schemeClr val="accent1">
              <a:hueOff val="0"/>
              <a:satOff val="0"/>
              <a:lumOff val="0"/>
              <a:alphaOff val="0"/>
            </a:schemeClr>
          </a:solidFill>
          <a:prstDash val="dash"/>
        </a:ln>
        <a:effectLst/>
      </dgm:spPr>
    </dgm:pt>
    <dgm:pt modelId="{54233281-C836-4117-A180-D4A75645D43C}" type="pres">
      <dgm:prSet presAssocID="{E3A2E611-A1FF-470C-83C2-1F965902F2F5}" presName="ConnectorPoint" presStyleLbl="alignNode1" presStyleIdx="1" presStyleCnt="3"/>
      <dgm:spPr/>
    </dgm:pt>
    <dgm:pt modelId="{698FAB38-3162-472C-80CB-F2AE5D193B4A}" type="pres">
      <dgm:prSet presAssocID="{E3A2E611-A1FF-470C-83C2-1F965902F2F5}" presName="EmptyPlaceHolder" presStyleCnt="0"/>
      <dgm:spPr/>
    </dgm:pt>
    <dgm:pt modelId="{8BCA1F45-12DB-4431-9AD9-86F579EC6DF4}" type="pres">
      <dgm:prSet presAssocID="{EAD35AFD-2213-4550-8B1E-8DB62E4223CD}" presName="spaceBetweenRectangles" presStyleCnt="0"/>
      <dgm:spPr/>
    </dgm:pt>
    <dgm:pt modelId="{C3BE8718-0965-4C05-A5A9-DA82AC69864B}" type="pres">
      <dgm:prSet presAssocID="{15FE23A9-4745-4D0A-BEB8-0A42FD7ECFC4}" presName="composite" presStyleCnt="0"/>
      <dgm:spPr/>
    </dgm:pt>
    <dgm:pt modelId="{81B9CA33-ADAD-4AEC-ABF0-5F0148A9994D}" type="pres">
      <dgm:prSet presAssocID="{15FE23A9-4745-4D0A-BEB8-0A42FD7ECFC4}" presName="L1TextContainer" presStyleLbl="revTx" presStyleIdx="2" presStyleCnt="3">
        <dgm:presLayoutVars>
          <dgm:chMax val="1"/>
          <dgm:chPref val="1"/>
          <dgm:bulletEnabled val="1"/>
        </dgm:presLayoutVars>
      </dgm:prSet>
      <dgm:spPr/>
    </dgm:pt>
    <dgm:pt modelId="{19B04902-8656-4626-B489-5AF6D834E85A}" type="pres">
      <dgm:prSet presAssocID="{15FE23A9-4745-4D0A-BEB8-0A42FD7ECFC4}" presName="L2TextContainerWrapper" presStyleCnt="0">
        <dgm:presLayoutVars>
          <dgm:chMax val="0"/>
          <dgm:chPref val="0"/>
          <dgm:bulletEnabled val="1"/>
        </dgm:presLayoutVars>
      </dgm:prSet>
      <dgm:spPr/>
    </dgm:pt>
    <dgm:pt modelId="{612C93BE-C52C-4E73-90D1-115EDD494A95}" type="pres">
      <dgm:prSet presAssocID="{15FE23A9-4745-4D0A-BEB8-0A42FD7ECFC4}" presName="L2TextContainer" presStyleLbl="bgAcc1" presStyleIdx="2" presStyleCnt="3"/>
      <dgm:spPr/>
    </dgm:pt>
    <dgm:pt modelId="{48689542-31BA-4308-AA72-3A6D2F28F6E0}" type="pres">
      <dgm:prSet presAssocID="{15FE23A9-4745-4D0A-BEB8-0A42FD7ECFC4}" presName="FlexibleEmptyPlaceHolder" presStyleCnt="0"/>
      <dgm:spPr/>
    </dgm:pt>
    <dgm:pt modelId="{10B2E89A-480F-4BB3-8944-A15D1B5C56A6}" type="pres">
      <dgm:prSet presAssocID="{15FE23A9-4745-4D0A-BEB8-0A42FD7ECFC4}" presName="ConnectLine" presStyleLbl="sibTrans1D1" presStyleIdx="2" presStyleCnt="3"/>
      <dgm:spPr>
        <a:noFill/>
        <a:ln w="12700" cap="rnd" cmpd="sng" algn="ctr">
          <a:solidFill>
            <a:schemeClr val="accent1">
              <a:hueOff val="0"/>
              <a:satOff val="0"/>
              <a:lumOff val="0"/>
              <a:alphaOff val="0"/>
            </a:schemeClr>
          </a:solidFill>
          <a:prstDash val="dash"/>
        </a:ln>
        <a:effectLst/>
      </dgm:spPr>
    </dgm:pt>
    <dgm:pt modelId="{E87CCE7A-7094-43E7-A21F-C10C7203A4A2}" type="pres">
      <dgm:prSet presAssocID="{15FE23A9-4745-4D0A-BEB8-0A42FD7ECFC4}" presName="ConnectorPoint" presStyleLbl="alignNode1" presStyleIdx="2" presStyleCnt="3"/>
      <dgm:spPr/>
    </dgm:pt>
    <dgm:pt modelId="{512BDDD0-29B1-43C6-A09A-722AED827241}" type="pres">
      <dgm:prSet presAssocID="{15FE23A9-4745-4D0A-BEB8-0A42FD7ECFC4}" presName="EmptyPlaceHolder" presStyleCnt="0"/>
      <dgm:spPr/>
    </dgm:pt>
  </dgm:ptLst>
  <dgm:cxnLst>
    <dgm:cxn modelId="{CFFA4409-4AB0-4F88-B123-12B8FCA97C86}" type="presOf" srcId="{59816A6D-B5BA-4B08-9820-1602A606FCB4}" destId="{A81E1EF0-96DF-46F9-9060-DD0989CB8193}" srcOrd="0" destOrd="0" presId="urn:microsoft.com/office/officeart/2016/7/layout/BasicTimeline"/>
    <dgm:cxn modelId="{86CFAA5D-93FE-4805-A35B-5A5C5D883FD7}" srcId="{E3A2E611-A1FF-470C-83C2-1F965902F2F5}" destId="{1D46AEB7-CACA-4E1A-AFBC-CAF05E8C9AD1}" srcOrd="0" destOrd="0" parTransId="{4A3F3A38-E49D-4DBA-A24C-764A26D33999}" sibTransId="{95FCD714-AABC-4A84-9F3B-29923E7A4A34}"/>
    <dgm:cxn modelId="{99D2F96F-73AF-430F-9E08-9C24E868DBFB}" srcId="{59D4EB3E-71EB-4D0B-A005-5A19A6C5FF5E}" destId="{15FE23A9-4745-4D0A-BEB8-0A42FD7ECFC4}" srcOrd="2" destOrd="0" parTransId="{3FC1DC45-FE54-45D3-8F4E-B7329CD87E1B}" sibTransId="{48877A03-FF3C-4CF6-BD57-67E434E8F2F1}"/>
    <dgm:cxn modelId="{3D922673-21C6-4644-9F82-E094E38DE40D}" srcId="{59816A6D-B5BA-4B08-9820-1602A606FCB4}" destId="{055428AA-5A8E-4263-8C32-126414F84094}" srcOrd="0" destOrd="0" parTransId="{D192CADF-D737-4CEA-90A0-0F4DE8E52E6B}" sibTransId="{7F81FD5C-D3A0-4B2D-815D-4133EC5AE138}"/>
    <dgm:cxn modelId="{3FB4197A-EE02-4012-9645-2E6E986D104C}" type="presOf" srcId="{15FE23A9-4745-4D0A-BEB8-0A42FD7ECFC4}" destId="{81B9CA33-ADAD-4AEC-ABF0-5F0148A9994D}" srcOrd="0" destOrd="0" presId="urn:microsoft.com/office/officeart/2016/7/layout/BasicTimeline"/>
    <dgm:cxn modelId="{0EC34A7C-7AA0-48D8-9AB8-446743C83510}" type="presOf" srcId="{59D4EB3E-71EB-4D0B-A005-5A19A6C5FF5E}" destId="{7D772D67-10B1-400F-8F01-4DB19A492C82}" srcOrd="0" destOrd="0" presId="urn:microsoft.com/office/officeart/2016/7/layout/BasicTimeline"/>
    <dgm:cxn modelId="{325E557E-F35E-4A5F-8C9D-BC0B89453333}" type="presOf" srcId="{E3A2E611-A1FF-470C-83C2-1F965902F2F5}" destId="{65AE970D-4C04-4897-88C4-93E528CF1B79}" srcOrd="0" destOrd="0" presId="urn:microsoft.com/office/officeart/2016/7/layout/BasicTimeline"/>
    <dgm:cxn modelId="{CDBD427F-8021-44CE-833D-B015B2DAC286}" srcId="{15FE23A9-4745-4D0A-BEB8-0A42FD7ECFC4}" destId="{1E4EDA67-AC07-4CF8-9038-12A7D5B02A55}" srcOrd="0" destOrd="0" parTransId="{A2F16C74-10A7-4445-9C1A-9FA7F1300085}" sibTransId="{C759E1B4-EE90-4D15-B447-5DDED1614427}"/>
    <dgm:cxn modelId="{32DC13B8-D828-4A56-993F-807F8C2B415B}" type="presOf" srcId="{055428AA-5A8E-4263-8C32-126414F84094}" destId="{28119799-BFD5-4461-9CF2-13EA9A70F9B9}" srcOrd="0" destOrd="0" presId="urn:microsoft.com/office/officeart/2016/7/layout/BasicTimeline"/>
    <dgm:cxn modelId="{AF4F63D7-307C-4489-A588-8B2183362A93}" srcId="{59D4EB3E-71EB-4D0B-A005-5A19A6C5FF5E}" destId="{E3A2E611-A1FF-470C-83C2-1F965902F2F5}" srcOrd="1" destOrd="0" parTransId="{AEA5A588-9C70-49DD-8B4D-83BDEDF4EDE4}" sibTransId="{EAD35AFD-2213-4550-8B1E-8DB62E4223CD}"/>
    <dgm:cxn modelId="{C40138DE-F0AF-4935-BEB7-040094E7370C}" type="presOf" srcId="{1E4EDA67-AC07-4CF8-9038-12A7D5B02A55}" destId="{612C93BE-C52C-4E73-90D1-115EDD494A95}" srcOrd="0" destOrd="0" presId="urn:microsoft.com/office/officeart/2016/7/layout/BasicTimeline"/>
    <dgm:cxn modelId="{A9FF0EE2-6480-4B7E-BFC2-737EB3225D6C}" srcId="{59D4EB3E-71EB-4D0B-A005-5A19A6C5FF5E}" destId="{59816A6D-B5BA-4B08-9820-1602A606FCB4}" srcOrd="0" destOrd="0" parTransId="{11029E1E-F67B-469B-89F5-635D863B418D}" sibTransId="{578F5C52-644C-45DB-8C3A-63BC0260638A}"/>
    <dgm:cxn modelId="{276EA5FF-3E6A-49E7-A564-0253A89018DD}" type="presOf" srcId="{1D46AEB7-CACA-4E1A-AFBC-CAF05E8C9AD1}" destId="{5173BF32-0B3C-49EC-B732-C898EFFCDEFF}" srcOrd="0" destOrd="0" presId="urn:microsoft.com/office/officeart/2016/7/layout/BasicTimeline"/>
    <dgm:cxn modelId="{0AD9888A-E25E-4F5F-881B-006124BC4B9F}" type="presParOf" srcId="{7D772D67-10B1-400F-8F01-4DB19A492C82}" destId="{1AC06156-3A50-48B2-B1E4-D3C95E1339EF}" srcOrd="0" destOrd="0" presId="urn:microsoft.com/office/officeart/2016/7/layout/BasicTimeline"/>
    <dgm:cxn modelId="{C4F3B6BA-6ACC-405F-8CC0-06224A3A21D7}" type="presParOf" srcId="{7D772D67-10B1-400F-8F01-4DB19A492C82}" destId="{B440D79F-5708-429C-B065-9FF358BC008D}" srcOrd="1" destOrd="0" presId="urn:microsoft.com/office/officeart/2016/7/layout/BasicTimeline"/>
    <dgm:cxn modelId="{DAD274F3-0DE2-4500-8570-C68164C941C0}" type="presParOf" srcId="{B440D79F-5708-429C-B065-9FF358BC008D}" destId="{ECEAFCDA-7CA4-4F82-8BDC-20B9632B7106}" srcOrd="0" destOrd="0" presId="urn:microsoft.com/office/officeart/2016/7/layout/BasicTimeline"/>
    <dgm:cxn modelId="{7142FE31-8ED8-466B-9D99-285A4F82E2FC}" type="presParOf" srcId="{ECEAFCDA-7CA4-4F82-8BDC-20B9632B7106}" destId="{A81E1EF0-96DF-46F9-9060-DD0989CB8193}" srcOrd="0" destOrd="0" presId="urn:microsoft.com/office/officeart/2016/7/layout/BasicTimeline"/>
    <dgm:cxn modelId="{8FE5631F-9370-4B87-B514-D19CF5514140}" type="presParOf" srcId="{ECEAFCDA-7CA4-4F82-8BDC-20B9632B7106}" destId="{FECA618A-D45B-41AA-BA53-B192E6B510D7}" srcOrd="1" destOrd="0" presId="urn:microsoft.com/office/officeart/2016/7/layout/BasicTimeline"/>
    <dgm:cxn modelId="{2B46A528-6AEC-4FA8-AEA1-DCE52B909D7B}" type="presParOf" srcId="{FECA618A-D45B-41AA-BA53-B192E6B510D7}" destId="{28119799-BFD5-4461-9CF2-13EA9A70F9B9}" srcOrd="0" destOrd="0" presId="urn:microsoft.com/office/officeart/2016/7/layout/BasicTimeline"/>
    <dgm:cxn modelId="{267B1222-6F0C-41FD-B009-79E112915035}" type="presParOf" srcId="{FECA618A-D45B-41AA-BA53-B192E6B510D7}" destId="{CE2EBAA6-FC1F-4F15-9033-7762A281032A}" srcOrd="1" destOrd="0" presId="urn:microsoft.com/office/officeart/2016/7/layout/BasicTimeline"/>
    <dgm:cxn modelId="{FA381BA8-3AD8-42AD-8225-E26FEFBE06F9}" type="presParOf" srcId="{ECEAFCDA-7CA4-4F82-8BDC-20B9632B7106}" destId="{7189AFA1-EF01-424D-9081-3A25E65BC0A7}" srcOrd="2" destOrd="0" presId="urn:microsoft.com/office/officeart/2016/7/layout/BasicTimeline"/>
    <dgm:cxn modelId="{836C72A6-CA15-473F-BB29-2EA3A71F62C7}" type="presParOf" srcId="{ECEAFCDA-7CA4-4F82-8BDC-20B9632B7106}" destId="{6609DE92-5B9B-4A5F-B948-BD8675CF9FD6}" srcOrd="3" destOrd="0" presId="urn:microsoft.com/office/officeart/2016/7/layout/BasicTimeline"/>
    <dgm:cxn modelId="{67242C4F-36A8-48A0-8A06-F809F560FE92}" type="presParOf" srcId="{ECEAFCDA-7CA4-4F82-8BDC-20B9632B7106}" destId="{C01529BB-74CE-4766-89ED-9C7BD105BAAD}" srcOrd="4" destOrd="0" presId="urn:microsoft.com/office/officeart/2016/7/layout/BasicTimeline"/>
    <dgm:cxn modelId="{C288AC56-5F7A-415B-9E1F-A8C7085F5E17}" type="presParOf" srcId="{B440D79F-5708-429C-B065-9FF358BC008D}" destId="{E5A1E4BD-51B9-455F-930F-568955AC5DD0}" srcOrd="1" destOrd="0" presId="urn:microsoft.com/office/officeart/2016/7/layout/BasicTimeline"/>
    <dgm:cxn modelId="{B93E0936-2B37-45AA-8052-D67C7CBA3E3A}" type="presParOf" srcId="{B440D79F-5708-429C-B065-9FF358BC008D}" destId="{1EE0EBEC-29DE-4263-9F1C-7372860002D9}" srcOrd="2" destOrd="0" presId="urn:microsoft.com/office/officeart/2016/7/layout/BasicTimeline"/>
    <dgm:cxn modelId="{E3EC9DDE-6AF0-4328-8074-9609CFC50077}" type="presParOf" srcId="{1EE0EBEC-29DE-4263-9F1C-7372860002D9}" destId="{65AE970D-4C04-4897-88C4-93E528CF1B79}" srcOrd="0" destOrd="0" presId="urn:microsoft.com/office/officeart/2016/7/layout/BasicTimeline"/>
    <dgm:cxn modelId="{016E6113-680B-422F-8002-2C17C8381598}" type="presParOf" srcId="{1EE0EBEC-29DE-4263-9F1C-7372860002D9}" destId="{9D0B02BB-807D-49B9-8B38-1C3EBBCE4CE0}" srcOrd="1" destOrd="0" presId="urn:microsoft.com/office/officeart/2016/7/layout/BasicTimeline"/>
    <dgm:cxn modelId="{73DFE242-E42F-4CC5-AEF0-5FC1BE71E897}" type="presParOf" srcId="{9D0B02BB-807D-49B9-8B38-1C3EBBCE4CE0}" destId="{5173BF32-0B3C-49EC-B732-C898EFFCDEFF}" srcOrd="0" destOrd="0" presId="urn:microsoft.com/office/officeart/2016/7/layout/BasicTimeline"/>
    <dgm:cxn modelId="{42C94DD8-AA4E-494E-9FCD-4AD6A6A30FEE}" type="presParOf" srcId="{9D0B02BB-807D-49B9-8B38-1C3EBBCE4CE0}" destId="{1E7067F6-B903-41D5-8EBC-4ACBEE8613D1}" srcOrd="1" destOrd="0" presId="urn:microsoft.com/office/officeart/2016/7/layout/BasicTimeline"/>
    <dgm:cxn modelId="{F0B73CEB-A7B2-4275-962A-52C47370431A}" type="presParOf" srcId="{1EE0EBEC-29DE-4263-9F1C-7372860002D9}" destId="{6E71A95F-4101-4A14-9F3A-CAB473F1D119}" srcOrd="2" destOrd="0" presId="urn:microsoft.com/office/officeart/2016/7/layout/BasicTimeline"/>
    <dgm:cxn modelId="{A5CE7E84-C818-44DF-A387-B4A672CC1E05}" type="presParOf" srcId="{1EE0EBEC-29DE-4263-9F1C-7372860002D9}" destId="{54233281-C836-4117-A180-D4A75645D43C}" srcOrd="3" destOrd="0" presId="urn:microsoft.com/office/officeart/2016/7/layout/BasicTimeline"/>
    <dgm:cxn modelId="{D9A06F95-8865-40E6-B52F-1236CE2D7292}" type="presParOf" srcId="{1EE0EBEC-29DE-4263-9F1C-7372860002D9}" destId="{698FAB38-3162-472C-80CB-F2AE5D193B4A}" srcOrd="4" destOrd="0" presId="urn:microsoft.com/office/officeart/2016/7/layout/BasicTimeline"/>
    <dgm:cxn modelId="{1B9397C3-8164-4584-A640-B03E92D23AD0}" type="presParOf" srcId="{B440D79F-5708-429C-B065-9FF358BC008D}" destId="{8BCA1F45-12DB-4431-9AD9-86F579EC6DF4}" srcOrd="3" destOrd="0" presId="urn:microsoft.com/office/officeart/2016/7/layout/BasicTimeline"/>
    <dgm:cxn modelId="{52DF8CA6-FE9D-4407-A5D6-7FC2BAC056FB}" type="presParOf" srcId="{B440D79F-5708-429C-B065-9FF358BC008D}" destId="{C3BE8718-0965-4C05-A5A9-DA82AC69864B}" srcOrd="4" destOrd="0" presId="urn:microsoft.com/office/officeart/2016/7/layout/BasicTimeline"/>
    <dgm:cxn modelId="{858E023A-3071-40C9-9F36-F5AFAE9C2DA7}" type="presParOf" srcId="{C3BE8718-0965-4C05-A5A9-DA82AC69864B}" destId="{81B9CA33-ADAD-4AEC-ABF0-5F0148A9994D}" srcOrd="0" destOrd="0" presId="urn:microsoft.com/office/officeart/2016/7/layout/BasicTimeline"/>
    <dgm:cxn modelId="{F4A300D5-99F8-48BD-946F-D5C86AD2221C}" type="presParOf" srcId="{C3BE8718-0965-4C05-A5A9-DA82AC69864B}" destId="{19B04902-8656-4626-B489-5AF6D834E85A}" srcOrd="1" destOrd="0" presId="urn:microsoft.com/office/officeart/2016/7/layout/BasicTimeline"/>
    <dgm:cxn modelId="{E524CD25-96FC-49AB-AD7E-F6362A9EE354}" type="presParOf" srcId="{19B04902-8656-4626-B489-5AF6D834E85A}" destId="{612C93BE-C52C-4E73-90D1-115EDD494A95}" srcOrd="0" destOrd="0" presId="urn:microsoft.com/office/officeart/2016/7/layout/BasicTimeline"/>
    <dgm:cxn modelId="{9947EC5F-603C-4D3B-8300-2332CE3E6604}" type="presParOf" srcId="{19B04902-8656-4626-B489-5AF6D834E85A}" destId="{48689542-31BA-4308-AA72-3A6D2F28F6E0}" srcOrd="1" destOrd="0" presId="urn:microsoft.com/office/officeart/2016/7/layout/BasicTimeline"/>
    <dgm:cxn modelId="{4C933698-E4A7-445B-A23E-E573FBE63790}" type="presParOf" srcId="{C3BE8718-0965-4C05-A5A9-DA82AC69864B}" destId="{10B2E89A-480F-4BB3-8944-A15D1B5C56A6}" srcOrd="2" destOrd="0" presId="urn:microsoft.com/office/officeart/2016/7/layout/BasicTimeline"/>
    <dgm:cxn modelId="{78DDBC60-5FDF-47EF-BEAE-E00893E8BD46}" type="presParOf" srcId="{C3BE8718-0965-4C05-A5A9-DA82AC69864B}" destId="{E87CCE7A-7094-43E7-A21F-C10C7203A4A2}" srcOrd="3" destOrd="0" presId="urn:microsoft.com/office/officeart/2016/7/layout/BasicTimeline"/>
    <dgm:cxn modelId="{EED23CA9-27DA-47DF-A9C2-A75102396FB9}" type="presParOf" srcId="{C3BE8718-0965-4C05-A5A9-DA82AC69864B}" destId="{512BDDD0-29B1-43C6-A09A-722AED827241}" srcOrd="4" destOrd="0" presId="urn:microsoft.com/office/officeart/2016/7/layout/Basic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CE6F8-4341-4646-A084-F3DC31275922}">
      <dsp:nvSpPr>
        <dsp:cNvPr id="0" name=""/>
        <dsp:cNvSpPr/>
      </dsp:nvSpPr>
      <dsp:spPr>
        <a:xfrm>
          <a:off x="519614"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0">
          <a:noAutofit/>
        </a:bodyPr>
        <a:lstStyle/>
        <a:p>
          <a:pPr marL="0" lvl="0" indent="0" algn="ctr" defTabSz="533400" rtl="0">
            <a:lnSpc>
              <a:spcPct val="90000"/>
            </a:lnSpc>
            <a:spcBef>
              <a:spcPct val="0"/>
            </a:spcBef>
            <a:spcAft>
              <a:spcPct val="35000"/>
            </a:spcAft>
            <a:buNone/>
          </a:pPr>
          <a:r>
            <a:rPr lang="pt-BR" sz="1200" b="1" kern="1200" noProof="0" dirty="0"/>
            <a:t>2018</a:t>
          </a:r>
        </a:p>
      </dsp:txBody>
      <dsp:txXfrm>
        <a:off x="519614" y="1678283"/>
        <a:ext cx="2553059" cy="457713"/>
      </dsp:txXfrm>
    </dsp:sp>
    <dsp:sp modelId="{D71B0C25-D16A-4FA5-B934-11CB1F2F3DC3}">
      <dsp:nvSpPr>
        <dsp:cNvPr id="0" name=""/>
        <dsp:cNvSpPr/>
      </dsp:nvSpPr>
      <dsp:spPr>
        <a:xfrm>
          <a:off x="5385"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rtlCol="0" anchor="b" anchorCtr="1">
          <a:noAutofit/>
        </a:bodyPr>
        <a:lstStyle/>
        <a:p>
          <a:pPr marL="0" lvl="0" indent="0" algn="ctr" defTabSz="533400" rtl="0">
            <a:lnSpc>
              <a:spcPct val="90000"/>
            </a:lnSpc>
            <a:spcBef>
              <a:spcPct val="0"/>
            </a:spcBef>
            <a:spcAft>
              <a:spcPct val="35000"/>
            </a:spcAft>
            <a:buNone/>
          </a:pPr>
          <a:r>
            <a:rPr lang="pt-BR" sz="1200" kern="1200" noProof="0" dirty="0" err="1"/>
            <a:t>Lorem</a:t>
          </a:r>
          <a:r>
            <a:rPr lang="pt-BR" sz="1200" kern="1200" noProof="0" dirty="0"/>
            <a:t> ipsum </a:t>
          </a:r>
          <a:r>
            <a:rPr lang="pt-BR" sz="1200" kern="1200" noProof="0" dirty="0" err="1"/>
            <a:t>dolor</a:t>
          </a:r>
          <a:r>
            <a:rPr lang="pt-BR" sz="1200" kern="1200" noProof="0" dirty="0"/>
            <a:t> </a:t>
          </a:r>
          <a:r>
            <a:rPr lang="pt-BR" sz="1200" kern="1200" noProof="0" dirty="0" err="1"/>
            <a:t>sit</a:t>
          </a:r>
          <a:r>
            <a:rPr lang="pt-BR" sz="1200" kern="1200" noProof="0" dirty="0"/>
            <a:t> </a:t>
          </a:r>
          <a:r>
            <a:rPr lang="pt-BR" sz="1200" kern="1200" noProof="0" dirty="0" err="1"/>
            <a:t>amet</a:t>
          </a:r>
          <a:r>
            <a:rPr lang="pt-BR" sz="1200" kern="1200" noProof="0" dirty="0"/>
            <a:t>, </a:t>
          </a:r>
          <a:r>
            <a:rPr lang="pt-BR" sz="1200" kern="1200" noProof="0" dirty="0" err="1"/>
            <a:t>consectetuer</a:t>
          </a:r>
          <a:r>
            <a:rPr lang="pt-BR" sz="1200" kern="1200" noProof="0" dirty="0"/>
            <a:t> </a:t>
          </a:r>
          <a:r>
            <a:rPr lang="pt-BR" sz="1200" kern="1200" noProof="0" dirty="0" err="1"/>
            <a:t>adipiscing</a:t>
          </a:r>
          <a:r>
            <a:rPr lang="pt-BR" sz="1200" kern="1200" noProof="0" dirty="0"/>
            <a:t> </a:t>
          </a:r>
          <a:r>
            <a:rPr lang="pt-BR" sz="1200" kern="1200" noProof="0" dirty="0" err="1"/>
            <a:t>elit</a:t>
          </a:r>
          <a:r>
            <a:rPr lang="pt-BR" sz="1200" kern="1200" noProof="0" dirty="0"/>
            <a:t>. </a:t>
          </a:r>
        </a:p>
      </dsp:txBody>
      <dsp:txXfrm>
        <a:off x="5385" y="0"/>
        <a:ext cx="3673059" cy="1220569"/>
      </dsp:txXfrm>
    </dsp:sp>
    <dsp:sp modelId="{CDDFF639-A5A5-4B69-9D4B-7FE3C8F95615}">
      <dsp:nvSpPr>
        <dsp:cNvPr id="0" name=""/>
        <dsp:cNvSpPr/>
      </dsp:nvSpPr>
      <dsp:spPr>
        <a:xfrm>
          <a:off x="316421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192616-A69A-44BA-A0BB-1FEC56024EF1}">
      <dsp:nvSpPr>
        <dsp:cNvPr id="0" name=""/>
        <dsp:cNvSpPr/>
      </dsp:nvSpPr>
      <dsp:spPr>
        <a:xfrm>
          <a:off x="1841915"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72818FE-5426-47CF-8217-593D962B2816}">
      <dsp:nvSpPr>
        <dsp:cNvPr id="0" name=""/>
        <dsp:cNvSpPr/>
      </dsp:nvSpPr>
      <dsp:spPr>
        <a:xfrm>
          <a:off x="1803772"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DED61D-A7B6-4CBE-9F37-0CC6544904EA}">
      <dsp:nvSpPr>
        <dsp:cNvPr id="0" name=""/>
        <dsp:cNvSpPr/>
      </dsp:nvSpPr>
      <dsp:spPr>
        <a:xfrm>
          <a:off x="4192673" y="1678283"/>
          <a:ext cx="2644602" cy="457713"/>
        </a:xfrm>
        <a:prstGeom prst="hexagon">
          <a:avLst>
            <a:gd name="adj" fmla="val 40000"/>
            <a:gd name="vf" fmla="val 11547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0">
          <a:noAutofit/>
        </a:bodyPr>
        <a:lstStyle/>
        <a:p>
          <a:pPr marL="0" lvl="0" indent="0" algn="ctr" defTabSz="533400" rtl="0">
            <a:lnSpc>
              <a:spcPct val="90000"/>
            </a:lnSpc>
            <a:spcBef>
              <a:spcPct val="0"/>
            </a:spcBef>
            <a:spcAft>
              <a:spcPct val="35000"/>
            </a:spcAft>
            <a:buNone/>
          </a:pPr>
          <a:r>
            <a:rPr lang="pt-BR" sz="1200" b="1" kern="1200" noProof="0" dirty="0"/>
            <a:t>2019</a:t>
          </a:r>
        </a:p>
      </dsp:txBody>
      <dsp:txXfrm>
        <a:off x="4474085" y="1726988"/>
        <a:ext cx="2081778" cy="360303"/>
      </dsp:txXfrm>
    </dsp:sp>
    <dsp:sp modelId="{ECC76F64-70E8-4C84-B855-77BE880B7902}">
      <dsp:nvSpPr>
        <dsp:cNvPr id="0" name=""/>
        <dsp:cNvSpPr/>
      </dsp:nvSpPr>
      <dsp:spPr>
        <a:xfrm>
          <a:off x="3678445" y="2593711"/>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rtlCol="0" anchor="t" anchorCtr="1">
          <a:noAutofit/>
        </a:bodyPr>
        <a:lstStyle/>
        <a:p>
          <a:pPr marL="0" lvl="0" indent="0" algn="ctr" defTabSz="533400" rtl="0">
            <a:lnSpc>
              <a:spcPct val="90000"/>
            </a:lnSpc>
            <a:spcBef>
              <a:spcPct val="0"/>
            </a:spcBef>
            <a:spcAft>
              <a:spcPct val="35000"/>
            </a:spcAft>
            <a:buNone/>
          </a:pPr>
          <a:r>
            <a:rPr lang="pt-BR" sz="1200" kern="1200" noProof="0" dirty="0" err="1"/>
            <a:t>Lorem</a:t>
          </a:r>
          <a:r>
            <a:rPr lang="pt-BR" sz="1200" kern="1200" noProof="0" dirty="0"/>
            <a:t> ipsum </a:t>
          </a:r>
          <a:r>
            <a:rPr lang="pt-BR" sz="1200" kern="1200" noProof="0" dirty="0" err="1"/>
            <a:t>dolor</a:t>
          </a:r>
          <a:r>
            <a:rPr lang="pt-BR" sz="1200" kern="1200" noProof="0" dirty="0"/>
            <a:t> </a:t>
          </a:r>
          <a:r>
            <a:rPr lang="pt-BR" sz="1200" kern="1200" noProof="0" dirty="0" err="1"/>
            <a:t>sit</a:t>
          </a:r>
          <a:r>
            <a:rPr lang="pt-BR" sz="1200" kern="1200" noProof="0" dirty="0"/>
            <a:t> </a:t>
          </a:r>
          <a:r>
            <a:rPr lang="pt-BR" sz="1200" kern="1200" noProof="0" dirty="0" err="1"/>
            <a:t>amet</a:t>
          </a:r>
          <a:r>
            <a:rPr lang="pt-BR" sz="1200" kern="1200" noProof="0" dirty="0"/>
            <a:t>, </a:t>
          </a:r>
          <a:r>
            <a:rPr lang="pt-BR" sz="1200" kern="1200" noProof="0" dirty="0" err="1"/>
            <a:t>consectetuer</a:t>
          </a:r>
          <a:r>
            <a:rPr lang="pt-BR" sz="1200" kern="1200" noProof="0" dirty="0"/>
            <a:t> </a:t>
          </a:r>
          <a:r>
            <a:rPr lang="pt-BR" sz="1200" kern="1200" noProof="0" dirty="0" err="1"/>
            <a:t>adipiscing</a:t>
          </a:r>
          <a:r>
            <a:rPr lang="pt-BR" sz="1200" kern="1200" noProof="0" dirty="0"/>
            <a:t> </a:t>
          </a:r>
          <a:r>
            <a:rPr lang="pt-BR" sz="1200" kern="1200" noProof="0" dirty="0" err="1"/>
            <a:t>elit</a:t>
          </a:r>
          <a:r>
            <a:rPr lang="pt-BR" sz="1200" kern="1200" noProof="0" dirty="0"/>
            <a:t>. </a:t>
          </a:r>
        </a:p>
      </dsp:txBody>
      <dsp:txXfrm>
        <a:off x="3678445" y="2593711"/>
        <a:ext cx="3673059" cy="1220569"/>
      </dsp:txXfrm>
    </dsp:sp>
    <dsp:sp modelId="{3980426A-4B2A-4916-BA8E-2A46A1935B3A}">
      <dsp:nvSpPr>
        <dsp:cNvPr id="0" name=""/>
        <dsp:cNvSpPr/>
      </dsp:nvSpPr>
      <dsp:spPr>
        <a:xfrm>
          <a:off x="683727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59C428-BF0D-418D-979F-D049ABDECB1E}">
      <dsp:nvSpPr>
        <dsp:cNvPr id="0" name=""/>
        <dsp:cNvSpPr/>
      </dsp:nvSpPr>
      <dsp:spPr>
        <a:xfrm>
          <a:off x="5514974" y="2135997"/>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012B43E-9763-4723-8C6E-70C089A54634}">
      <dsp:nvSpPr>
        <dsp:cNvPr id="0" name=""/>
        <dsp:cNvSpPr/>
      </dsp:nvSpPr>
      <dsp:spPr>
        <a:xfrm>
          <a:off x="5476832" y="2517425"/>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CFD748-515A-4C82-ABED-134EC9682E75}">
      <dsp:nvSpPr>
        <dsp:cNvPr id="0" name=""/>
        <dsp:cNvSpPr/>
      </dsp:nvSpPr>
      <dsp:spPr>
        <a:xfrm rot="10800000">
          <a:off x="7865733"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0">
          <a:noAutofit/>
        </a:bodyPr>
        <a:lstStyle/>
        <a:p>
          <a:pPr marL="0" lvl="0" indent="0" algn="ctr" defTabSz="533400" rtl="0">
            <a:lnSpc>
              <a:spcPct val="90000"/>
            </a:lnSpc>
            <a:spcBef>
              <a:spcPct val="0"/>
            </a:spcBef>
            <a:spcAft>
              <a:spcPct val="35000"/>
            </a:spcAft>
            <a:buNone/>
          </a:pPr>
          <a:r>
            <a:rPr lang="pt-BR" sz="1200" b="1" kern="1200" noProof="0" dirty="0"/>
            <a:t>2020</a:t>
          </a:r>
        </a:p>
      </dsp:txBody>
      <dsp:txXfrm rot="10800000">
        <a:off x="7957276" y="1678283"/>
        <a:ext cx="2553059" cy="457713"/>
      </dsp:txXfrm>
    </dsp:sp>
    <dsp:sp modelId="{B94D21D0-2A8F-4CEE-A05D-23DA38BFDEB1}">
      <dsp:nvSpPr>
        <dsp:cNvPr id="0" name=""/>
        <dsp:cNvSpPr/>
      </dsp:nvSpPr>
      <dsp:spPr>
        <a:xfrm>
          <a:off x="7351504"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rtlCol="0" anchor="b" anchorCtr="1">
          <a:noAutofit/>
        </a:bodyPr>
        <a:lstStyle/>
        <a:p>
          <a:pPr marL="0" lvl="0" indent="0" algn="ctr" defTabSz="533400" rtl="0">
            <a:lnSpc>
              <a:spcPct val="90000"/>
            </a:lnSpc>
            <a:spcBef>
              <a:spcPct val="0"/>
            </a:spcBef>
            <a:spcAft>
              <a:spcPct val="35000"/>
            </a:spcAft>
            <a:buNone/>
          </a:pPr>
          <a:r>
            <a:rPr lang="pt-BR" sz="1200" kern="1200" noProof="0" dirty="0" err="1"/>
            <a:t>Lorem</a:t>
          </a:r>
          <a:r>
            <a:rPr lang="pt-BR" sz="1200" kern="1200" noProof="0" dirty="0"/>
            <a:t> ipsum </a:t>
          </a:r>
          <a:r>
            <a:rPr lang="pt-BR" sz="1200" kern="1200" noProof="0" dirty="0" err="1"/>
            <a:t>dolor</a:t>
          </a:r>
          <a:r>
            <a:rPr lang="pt-BR" sz="1200" kern="1200" noProof="0" dirty="0"/>
            <a:t> </a:t>
          </a:r>
          <a:r>
            <a:rPr lang="pt-BR" sz="1200" kern="1200" noProof="0" dirty="0" err="1"/>
            <a:t>sit</a:t>
          </a:r>
          <a:r>
            <a:rPr lang="pt-BR" sz="1200" kern="1200" noProof="0" dirty="0"/>
            <a:t> </a:t>
          </a:r>
          <a:r>
            <a:rPr lang="pt-BR" sz="1200" kern="1200" noProof="0" dirty="0" err="1"/>
            <a:t>amet</a:t>
          </a:r>
          <a:r>
            <a:rPr lang="pt-BR" sz="1200" kern="1200" noProof="0" dirty="0"/>
            <a:t>, </a:t>
          </a:r>
          <a:r>
            <a:rPr lang="pt-BR" sz="1200" kern="1200" noProof="0" dirty="0" err="1"/>
            <a:t>consectetuer</a:t>
          </a:r>
          <a:r>
            <a:rPr lang="pt-BR" sz="1200" kern="1200" noProof="0" dirty="0"/>
            <a:t> </a:t>
          </a:r>
          <a:r>
            <a:rPr lang="pt-BR" sz="1200" kern="1200" noProof="0" dirty="0" err="1"/>
            <a:t>adipiscing</a:t>
          </a:r>
          <a:r>
            <a:rPr lang="pt-BR" sz="1200" kern="1200" noProof="0" dirty="0"/>
            <a:t> </a:t>
          </a:r>
          <a:r>
            <a:rPr lang="pt-BR" sz="1200" kern="1200" noProof="0" dirty="0" err="1"/>
            <a:t>elit</a:t>
          </a:r>
          <a:r>
            <a:rPr lang="pt-BR" sz="1200" kern="1200" noProof="0" dirty="0"/>
            <a:t>. </a:t>
          </a:r>
        </a:p>
      </dsp:txBody>
      <dsp:txXfrm>
        <a:off x="7351504" y="0"/>
        <a:ext cx="3673059" cy="1220569"/>
      </dsp:txXfrm>
    </dsp:sp>
    <dsp:sp modelId="{45DC5BF2-7EA5-421C-9F58-176ED56B0D8F}">
      <dsp:nvSpPr>
        <dsp:cNvPr id="0" name=""/>
        <dsp:cNvSpPr/>
      </dsp:nvSpPr>
      <dsp:spPr>
        <a:xfrm>
          <a:off x="9188034"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B05CFD-58BC-4D28-A026-D2CDA45CA1B7}">
      <dsp:nvSpPr>
        <dsp:cNvPr id="0" name=""/>
        <dsp:cNvSpPr/>
      </dsp:nvSpPr>
      <dsp:spPr>
        <a:xfrm>
          <a:off x="9149891"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986CE-6CC5-4E48-AA79-3D42F409427C}">
      <dsp:nvSpPr>
        <dsp:cNvPr id="0" name=""/>
        <dsp:cNvSpPr/>
      </dsp:nvSpPr>
      <dsp:spPr>
        <a:xfrm>
          <a:off x="332549" y="2501461"/>
          <a:ext cx="2660396" cy="526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2018</a:t>
          </a:r>
        </a:p>
      </dsp:txBody>
      <dsp:txXfrm>
        <a:off x="332549" y="2501461"/>
        <a:ext cx="2660396" cy="526378"/>
      </dsp:txXfrm>
    </dsp:sp>
    <dsp:sp modelId="{7A421382-3EB9-4F0A-991E-E80951F08906}">
      <dsp:nvSpPr>
        <dsp:cNvPr id="0" name=""/>
        <dsp:cNvSpPr/>
      </dsp:nvSpPr>
      <dsp:spPr>
        <a:xfrm>
          <a:off x="0" y="2235943"/>
          <a:ext cx="6650991" cy="186328"/>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79501F-A0FE-4484-A444-F57E0641D357}">
      <dsp:nvSpPr>
        <dsp:cNvPr id="0" name=""/>
        <dsp:cNvSpPr/>
      </dsp:nvSpPr>
      <dsp:spPr>
        <a:xfrm>
          <a:off x="199529" y="753612"/>
          <a:ext cx="2926436" cy="690434"/>
        </a:xfrm>
        <a:prstGeom prst="rect">
          <a:avLst/>
        </a:prstGeom>
        <a:solidFill>
          <a:schemeClr val="accent2">
            <a:alpha val="90000"/>
            <a:tint val="40000"/>
            <a:hueOff val="0"/>
            <a:satOff val="0"/>
            <a:lumOff val="0"/>
            <a:alphaOff val="0"/>
          </a:schemeClr>
        </a:solidFill>
        <a:ln w="22225"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Lorem ipsum dolor sit amet, consectetuer adipiscing elit. </a:t>
          </a:r>
        </a:p>
      </dsp:txBody>
      <dsp:txXfrm>
        <a:off x="199529" y="753612"/>
        <a:ext cx="2926436" cy="690434"/>
      </dsp:txXfrm>
    </dsp:sp>
    <dsp:sp modelId="{8AC2DADA-D2F7-4B08-8399-0211CF8751D2}">
      <dsp:nvSpPr>
        <dsp:cNvPr id="0" name=""/>
        <dsp:cNvSpPr/>
      </dsp:nvSpPr>
      <dsp:spPr>
        <a:xfrm>
          <a:off x="1662747" y="1444046"/>
          <a:ext cx="0" cy="791896"/>
        </a:xfrm>
        <a:prstGeom prst="line">
          <a:avLst/>
        </a:prstGeom>
        <a:solidFill>
          <a:schemeClr val="accent2">
            <a:hueOff val="0"/>
            <a:satOff val="0"/>
            <a:lumOff val="0"/>
            <a:alphaOff val="0"/>
          </a:schemeClr>
        </a:solidFill>
        <a:ln w="6350" cap="rnd" cmpd="sng" algn="ctr">
          <a:solidFill>
            <a:schemeClr val="accent2">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686ACA95-070F-4F51-A960-1C54BDC6AB6B}">
      <dsp:nvSpPr>
        <dsp:cNvPr id="0" name=""/>
        <dsp:cNvSpPr/>
      </dsp:nvSpPr>
      <dsp:spPr>
        <a:xfrm>
          <a:off x="1995297" y="1630375"/>
          <a:ext cx="2660396" cy="526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2019</a:t>
          </a:r>
        </a:p>
      </dsp:txBody>
      <dsp:txXfrm>
        <a:off x="1995297" y="1630375"/>
        <a:ext cx="2660396" cy="526378"/>
      </dsp:txXfrm>
    </dsp:sp>
    <dsp:sp modelId="{5D806676-7B62-4979-983B-C29DC6005AD5}">
      <dsp:nvSpPr>
        <dsp:cNvPr id="0" name=""/>
        <dsp:cNvSpPr/>
      </dsp:nvSpPr>
      <dsp:spPr>
        <a:xfrm>
          <a:off x="1862277" y="3214169"/>
          <a:ext cx="2926436" cy="690434"/>
        </a:xfrm>
        <a:prstGeom prst="rect">
          <a:avLst/>
        </a:prstGeom>
        <a:solidFill>
          <a:schemeClr val="accent2">
            <a:alpha val="90000"/>
            <a:tint val="40000"/>
            <a:hueOff val="0"/>
            <a:satOff val="0"/>
            <a:lumOff val="0"/>
            <a:alphaOff val="0"/>
          </a:schemeClr>
        </a:solidFill>
        <a:ln w="22225"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Lorem ipsum dolor sit amet, consectetuer adipiscing elit. </a:t>
          </a:r>
        </a:p>
      </dsp:txBody>
      <dsp:txXfrm>
        <a:off x="1862277" y="3214169"/>
        <a:ext cx="2926436" cy="690434"/>
      </dsp:txXfrm>
    </dsp:sp>
    <dsp:sp modelId="{152E40C4-9578-4FCB-8A9C-6B21071A2623}">
      <dsp:nvSpPr>
        <dsp:cNvPr id="0" name=""/>
        <dsp:cNvSpPr/>
      </dsp:nvSpPr>
      <dsp:spPr>
        <a:xfrm>
          <a:off x="3325495" y="2422272"/>
          <a:ext cx="0" cy="791896"/>
        </a:xfrm>
        <a:prstGeom prst="line">
          <a:avLst/>
        </a:prstGeom>
        <a:solidFill>
          <a:schemeClr val="accent2">
            <a:hueOff val="0"/>
            <a:satOff val="0"/>
            <a:lumOff val="0"/>
            <a:alphaOff val="0"/>
          </a:schemeClr>
        </a:solidFill>
        <a:ln w="6350" cap="rnd" cmpd="sng" algn="ctr">
          <a:solidFill>
            <a:schemeClr val="accent2">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D1DF25B6-CAF2-4481-994D-D494D3D6A609}">
      <dsp:nvSpPr>
        <dsp:cNvPr id="0" name=""/>
        <dsp:cNvSpPr/>
      </dsp:nvSpPr>
      <dsp:spPr>
        <a:xfrm>
          <a:off x="1604520" y="2270880"/>
          <a:ext cx="116455" cy="116455"/>
        </a:xfrm>
        <a:prstGeom prst="ellipse">
          <a:avLst/>
        </a:prstGeom>
        <a:solidFill>
          <a:schemeClr val="lt1">
            <a:alpha val="90000"/>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dsp:style>
    </dsp:sp>
    <dsp:sp modelId="{3C217D61-D1B4-4E2D-BE43-16C74B59F821}">
      <dsp:nvSpPr>
        <dsp:cNvPr id="0" name=""/>
        <dsp:cNvSpPr/>
      </dsp:nvSpPr>
      <dsp:spPr>
        <a:xfrm>
          <a:off x="3267267" y="2270880"/>
          <a:ext cx="116455" cy="116455"/>
        </a:xfrm>
        <a:prstGeom prst="ellipse">
          <a:avLst/>
        </a:prstGeom>
        <a:solidFill>
          <a:schemeClr val="lt1">
            <a:alpha val="90000"/>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dsp:style>
    </dsp:sp>
    <dsp:sp modelId="{BDA003C2-8D67-4696-B0EF-BFD8DBE0F64A}">
      <dsp:nvSpPr>
        <dsp:cNvPr id="0" name=""/>
        <dsp:cNvSpPr/>
      </dsp:nvSpPr>
      <dsp:spPr>
        <a:xfrm>
          <a:off x="3658045" y="2501461"/>
          <a:ext cx="2660396" cy="526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2020</a:t>
          </a:r>
        </a:p>
      </dsp:txBody>
      <dsp:txXfrm>
        <a:off x="3658045" y="2501461"/>
        <a:ext cx="2660396" cy="526378"/>
      </dsp:txXfrm>
    </dsp:sp>
    <dsp:sp modelId="{7152F81F-B709-4FB6-9F77-069368E61D9B}">
      <dsp:nvSpPr>
        <dsp:cNvPr id="0" name=""/>
        <dsp:cNvSpPr/>
      </dsp:nvSpPr>
      <dsp:spPr>
        <a:xfrm>
          <a:off x="3525025" y="753612"/>
          <a:ext cx="2926436" cy="690434"/>
        </a:xfrm>
        <a:prstGeom prst="rect">
          <a:avLst/>
        </a:prstGeom>
        <a:solidFill>
          <a:schemeClr val="accent2">
            <a:alpha val="90000"/>
            <a:tint val="40000"/>
            <a:hueOff val="0"/>
            <a:satOff val="0"/>
            <a:lumOff val="0"/>
            <a:alphaOff val="0"/>
          </a:schemeClr>
        </a:solidFill>
        <a:ln w="22225"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Lorem ipsum dolor sit amet, consectetuer adipiscing elit. </a:t>
          </a:r>
        </a:p>
      </dsp:txBody>
      <dsp:txXfrm>
        <a:off x="3525025" y="753612"/>
        <a:ext cx="2926436" cy="690434"/>
      </dsp:txXfrm>
    </dsp:sp>
    <dsp:sp modelId="{E1945F37-7781-403D-8B01-D0311F629486}">
      <dsp:nvSpPr>
        <dsp:cNvPr id="0" name=""/>
        <dsp:cNvSpPr/>
      </dsp:nvSpPr>
      <dsp:spPr>
        <a:xfrm>
          <a:off x="4988243" y="1444046"/>
          <a:ext cx="0" cy="791896"/>
        </a:xfrm>
        <a:prstGeom prst="line">
          <a:avLst/>
        </a:prstGeom>
        <a:solidFill>
          <a:schemeClr val="accent2">
            <a:hueOff val="0"/>
            <a:satOff val="0"/>
            <a:lumOff val="0"/>
            <a:alphaOff val="0"/>
          </a:schemeClr>
        </a:solidFill>
        <a:ln w="6350" cap="rnd" cmpd="sng" algn="ctr">
          <a:solidFill>
            <a:schemeClr val="accent2">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126BF3F7-6D5E-4E7E-926B-53B684563C02}">
      <dsp:nvSpPr>
        <dsp:cNvPr id="0" name=""/>
        <dsp:cNvSpPr/>
      </dsp:nvSpPr>
      <dsp:spPr>
        <a:xfrm>
          <a:off x="4930015" y="2270880"/>
          <a:ext cx="116455" cy="116455"/>
        </a:xfrm>
        <a:prstGeom prst="ellipse">
          <a:avLst/>
        </a:prstGeom>
        <a:solidFill>
          <a:schemeClr val="lt1">
            <a:alpha val="90000"/>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B7CDF-5BC7-40D7-99AA-B4150C27D22F}">
      <dsp:nvSpPr>
        <dsp:cNvPr id="0" name=""/>
        <dsp:cNvSpPr/>
      </dsp:nvSpPr>
      <dsp:spPr>
        <a:xfrm>
          <a:off x="0" y="2329108"/>
          <a:ext cx="6650991" cy="0"/>
        </a:xfrm>
        <a:prstGeom prst="line">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FCF5AB-4AF3-4E7C-A16B-15B5393296B1}">
      <dsp:nvSpPr>
        <dsp:cNvPr id="0" name=""/>
        <dsp:cNvSpPr/>
      </dsp:nvSpPr>
      <dsp:spPr>
        <a:xfrm>
          <a:off x="199529" y="1444046"/>
          <a:ext cx="2926436" cy="558985"/>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US" sz="2000" kern="1200"/>
            <a:t>2018</a:t>
          </a:r>
        </a:p>
      </dsp:txBody>
      <dsp:txXfrm>
        <a:off x="199529" y="1444046"/>
        <a:ext cx="2926436" cy="558985"/>
      </dsp:txXfrm>
    </dsp:sp>
    <dsp:sp modelId="{32EBEFB9-737A-4B62-8F7A-6BC41DA910FA}">
      <dsp:nvSpPr>
        <dsp:cNvPr id="0" name=""/>
        <dsp:cNvSpPr/>
      </dsp:nvSpPr>
      <dsp:spPr>
        <a:xfrm>
          <a:off x="199529" y="669676"/>
          <a:ext cx="2926436" cy="77437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1925" tIns="161925" rIns="161925" bIns="161925" numCol="1" spcCol="1270" anchor="ctr" anchorCtr="0">
          <a:noAutofit/>
        </a:bodyPr>
        <a:lstStyle/>
        <a:p>
          <a:pPr marL="0" lvl="0" indent="0" algn="l" defTabSz="755650">
            <a:lnSpc>
              <a:spcPct val="90000"/>
            </a:lnSpc>
            <a:spcBef>
              <a:spcPct val="0"/>
            </a:spcBef>
            <a:spcAft>
              <a:spcPct val="35000"/>
            </a:spcAft>
            <a:buNone/>
          </a:pPr>
          <a:r>
            <a:rPr lang="en-US" sz="1700" kern="1200"/>
            <a:t>Lorem ipsum dolor sit amet, consectetuer adipiscing elit. </a:t>
          </a:r>
        </a:p>
      </dsp:txBody>
      <dsp:txXfrm>
        <a:off x="199529" y="669676"/>
        <a:ext cx="2926436" cy="774370"/>
      </dsp:txXfrm>
    </dsp:sp>
    <dsp:sp modelId="{260E9348-ADEB-4233-9B1E-BC92751736D0}">
      <dsp:nvSpPr>
        <dsp:cNvPr id="0" name=""/>
        <dsp:cNvSpPr/>
      </dsp:nvSpPr>
      <dsp:spPr>
        <a:xfrm>
          <a:off x="1662747" y="2003032"/>
          <a:ext cx="0" cy="326075"/>
        </a:xfrm>
        <a:prstGeom prst="line">
          <a:avLst/>
        </a:pr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8B8A607-DB6C-4772-8F67-6348F095B2CB}">
      <dsp:nvSpPr>
        <dsp:cNvPr id="0" name=""/>
        <dsp:cNvSpPr/>
      </dsp:nvSpPr>
      <dsp:spPr>
        <a:xfrm>
          <a:off x="1862277" y="2655183"/>
          <a:ext cx="2926436" cy="558985"/>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US" sz="2000" kern="1200"/>
            <a:t>2019</a:t>
          </a:r>
        </a:p>
      </dsp:txBody>
      <dsp:txXfrm>
        <a:off x="1862277" y="2655183"/>
        <a:ext cx="2926436" cy="558985"/>
      </dsp:txXfrm>
    </dsp:sp>
    <dsp:sp modelId="{A074452A-CF19-45C8-8126-5FBCC8A6E776}">
      <dsp:nvSpPr>
        <dsp:cNvPr id="0" name=""/>
        <dsp:cNvSpPr/>
      </dsp:nvSpPr>
      <dsp:spPr>
        <a:xfrm>
          <a:off x="1862277" y="3214169"/>
          <a:ext cx="2926436" cy="77437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1925" tIns="161925" rIns="161925" bIns="161925" numCol="1" spcCol="1270" anchor="ctr" anchorCtr="0">
          <a:noAutofit/>
        </a:bodyPr>
        <a:lstStyle/>
        <a:p>
          <a:pPr marL="0" lvl="0" indent="0" algn="l" defTabSz="755650">
            <a:lnSpc>
              <a:spcPct val="90000"/>
            </a:lnSpc>
            <a:spcBef>
              <a:spcPct val="0"/>
            </a:spcBef>
            <a:spcAft>
              <a:spcPct val="35000"/>
            </a:spcAft>
            <a:buNone/>
          </a:pPr>
          <a:r>
            <a:rPr lang="en-US" sz="1700" kern="1200"/>
            <a:t>Lorem ipsum dolor sit amet, consectetuer adipiscing elit. </a:t>
          </a:r>
        </a:p>
      </dsp:txBody>
      <dsp:txXfrm>
        <a:off x="1862277" y="3214169"/>
        <a:ext cx="2926436" cy="774370"/>
      </dsp:txXfrm>
    </dsp:sp>
    <dsp:sp modelId="{6EF8C211-E0CF-41F1-A452-539C507FFEC9}">
      <dsp:nvSpPr>
        <dsp:cNvPr id="0" name=""/>
        <dsp:cNvSpPr/>
      </dsp:nvSpPr>
      <dsp:spPr>
        <a:xfrm>
          <a:off x="3325495" y="2329107"/>
          <a:ext cx="0" cy="326075"/>
        </a:xfrm>
        <a:prstGeom prst="line">
          <a:avLst/>
        </a:pr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FC1327-69B4-4BF0-A909-1A8D39BF56E5}">
      <dsp:nvSpPr>
        <dsp:cNvPr id="0" name=""/>
        <dsp:cNvSpPr/>
      </dsp:nvSpPr>
      <dsp:spPr>
        <a:xfrm rot="2700000">
          <a:off x="1626515" y="2292875"/>
          <a:ext cx="72464" cy="72464"/>
        </a:xfrm>
        <a:prstGeom prst="rect">
          <a:avLst/>
        </a:prstGeom>
        <a:solidFill>
          <a:schemeClr val="accent1">
            <a:hueOff val="0"/>
            <a:satOff val="0"/>
            <a:lumOff val="0"/>
            <a:alphaOff val="0"/>
          </a:schemeClr>
        </a:solidFill>
        <a:ln w="635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4E99D56-80C2-4473-8F35-E6CF8C2E0705}">
      <dsp:nvSpPr>
        <dsp:cNvPr id="0" name=""/>
        <dsp:cNvSpPr/>
      </dsp:nvSpPr>
      <dsp:spPr>
        <a:xfrm rot="2700000">
          <a:off x="3289263" y="2292875"/>
          <a:ext cx="72464" cy="72464"/>
        </a:xfrm>
        <a:prstGeom prst="rect">
          <a:avLst/>
        </a:prstGeom>
        <a:solidFill>
          <a:schemeClr val="accent1">
            <a:hueOff val="0"/>
            <a:satOff val="0"/>
            <a:lumOff val="0"/>
            <a:alphaOff val="0"/>
          </a:schemeClr>
        </a:solidFill>
        <a:ln w="635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15B4B08-22FA-4E26-BFF0-C47BAAFF9CD2}">
      <dsp:nvSpPr>
        <dsp:cNvPr id="0" name=""/>
        <dsp:cNvSpPr/>
      </dsp:nvSpPr>
      <dsp:spPr>
        <a:xfrm>
          <a:off x="3525025" y="1444046"/>
          <a:ext cx="2926436" cy="558985"/>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US" sz="2000" kern="1200"/>
            <a:t>2020</a:t>
          </a:r>
        </a:p>
      </dsp:txBody>
      <dsp:txXfrm>
        <a:off x="3525025" y="1444046"/>
        <a:ext cx="2926436" cy="558985"/>
      </dsp:txXfrm>
    </dsp:sp>
    <dsp:sp modelId="{73C0C9A2-FB33-4B7A-A84A-85C1E6668D2A}">
      <dsp:nvSpPr>
        <dsp:cNvPr id="0" name=""/>
        <dsp:cNvSpPr/>
      </dsp:nvSpPr>
      <dsp:spPr>
        <a:xfrm>
          <a:off x="3525025" y="669676"/>
          <a:ext cx="2926436" cy="77437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1925" tIns="161925" rIns="161925" bIns="161925" numCol="1" spcCol="1270" anchor="ctr" anchorCtr="0">
          <a:noAutofit/>
        </a:bodyPr>
        <a:lstStyle/>
        <a:p>
          <a:pPr marL="0" lvl="0" indent="0" algn="l" defTabSz="755650">
            <a:lnSpc>
              <a:spcPct val="90000"/>
            </a:lnSpc>
            <a:spcBef>
              <a:spcPct val="0"/>
            </a:spcBef>
            <a:spcAft>
              <a:spcPct val="35000"/>
            </a:spcAft>
            <a:buNone/>
          </a:pPr>
          <a:r>
            <a:rPr lang="en-US" sz="1700" kern="1200"/>
            <a:t>Lorem ipsum dolor sit amet, consectetuer adipiscing elit. </a:t>
          </a:r>
        </a:p>
      </dsp:txBody>
      <dsp:txXfrm>
        <a:off x="3525025" y="669676"/>
        <a:ext cx="2926436" cy="774370"/>
      </dsp:txXfrm>
    </dsp:sp>
    <dsp:sp modelId="{A3ECB11F-E0B7-4077-BDFA-640DBAE5CA71}">
      <dsp:nvSpPr>
        <dsp:cNvPr id="0" name=""/>
        <dsp:cNvSpPr/>
      </dsp:nvSpPr>
      <dsp:spPr>
        <a:xfrm>
          <a:off x="4988243" y="2003032"/>
          <a:ext cx="0" cy="326075"/>
        </a:xfrm>
        <a:prstGeom prst="line">
          <a:avLst/>
        </a:pr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5D78A35-D7DD-4667-B0DE-A552DFCAE897}">
      <dsp:nvSpPr>
        <dsp:cNvPr id="0" name=""/>
        <dsp:cNvSpPr/>
      </dsp:nvSpPr>
      <dsp:spPr>
        <a:xfrm rot="2700000">
          <a:off x="4952010" y="2292875"/>
          <a:ext cx="72464" cy="72464"/>
        </a:xfrm>
        <a:prstGeom prst="rect">
          <a:avLst/>
        </a:prstGeom>
        <a:solidFill>
          <a:schemeClr val="accent1">
            <a:hueOff val="0"/>
            <a:satOff val="0"/>
            <a:lumOff val="0"/>
            <a:alphaOff val="0"/>
          </a:schemeClr>
        </a:solidFill>
        <a:ln w="635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E1375-B69E-41AF-87F5-5BE8F0C7E53A}">
      <dsp:nvSpPr>
        <dsp:cNvPr id="0" name=""/>
        <dsp:cNvSpPr/>
      </dsp:nvSpPr>
      <dsp:spPr>
        <a:xfrm>
          <a:off x="0" y="1817243"/>
          <a:ext cx="11029615" cy="0"/>
        </a:xfrm>
        <a:prstGeom prst="line">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D9297B9E-4EF2-4DAD-B29F-6039B7D2FD97}">
      <dsp:nvSpPr>
        <dsp:cNvPr id="0" name=""/>
        <dsp:cNvSpPr/>
      </dsp:nvSpPr>
      <dsp:spPr>
        <a:xfrm rot="8100000">
          <a:off x="59347" y="418803"/>
          <a:ext cx="267276" cy="267276"/>
        </a:xfrm>
        <a:prstGeom prst="teardrop">
          <a:avLst>
            <a:gd name="adj" fmla="val 115000"/>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9540DEC-1E31-4733-B0EB-0838BFDA4AA2}">
      <dsp:nvSpPr>
        <dsp:cNvPr id="0" name=""/>
        <dsp:cNvSpPr/>
      </dsp:nvSpPr>
      <dsp:spPr>
        <a:xfrm>
          <a:off x="89039" y="448495"/>
          <a:ext cx="207892" cy="207892"/>
        </a:xfrm>
        <a:prstGeom prst="ellipse">
          <a:avLst/>
        </a:prstGeom>
        <a:solidFill>
          <a:schemeClr val="lt1">
            <a:alpha val="90000"/>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dsp:style>
    </dsp:sp>
    <dsp:sp modelId="{E11365CA-DE51-4728-AA8F-7F31A0D6C4D3}">
      <dsp:nvSpPr>
        <dsp:cNvPr id="0" name=""/>
        <dsp:cNvSpPr/>
      </dsp:nvSpPr>
      <dsp:spPr>
        <a:xfrm>
          <a:off x="381979" y="741435"/>
          <a:ext cx="4581040" cy="1075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Lorem ipsum dolor sit amet, consectetuer adipiscing elit. </a:t>
          </a:r>
        </a:p>
      </dsp:txBody>
      <dsp:txXfrm>
        <a:off x="381979" y="741435"/>
        <a:ext cx="4581040" cy="1075807"/>
      </dsp:txXfrm>
    </dsp:sp>
    <dsp:sp modelId="{0874DD0D-3E98-45F3-970B-AF352BDD8A61}">
      <dsp:nvSpPr>
        <dsp:cNvPr id="0" name=""/>
        <dsp:cNvSpPr/>
      </dsp:nvSpPr>
      <dsp:spPr>
        <a:xfrm>
          <a:off x="381979" y="363448"/>
          <a:ext cx="4581040" cy="377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2018</a:t>
          </a:r>
        </a:p>
      </dsp:txBody>
      <dsp:txXfrm>
        <a:off x="381979" y="363448"/>
        <a:ext cx="4581040" cy="377986"/>
      </dsp:txXfrm>
    </dsp:sp>
    <dsp:sp modelId="{3C28709F-306C-43A3-8F83-06E211C93A61}">
      <dsp:nvSpPr>
        <dsp:cNvPr id="0" name=""/>
        <dsp:cNvSpPr/>
      </dsp:nvSpPr>
      <dsp:spPr>
        <a:xfrm>
          <a:off x="192986" y="741435"/>
          <a:ext cx="0" cy="1075807"/>
        </a:xfrm>
        <a:prstGeom prst="line">
          <a:avLst/>
        </a:prstGeom>
        <a:noFill/>
        <a:ln w="12700" cap="rnd" cmpd="sng" algn="ctr">
          <a:solidFill>
            <a:schemeClr val="accent3">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C820244-4D76-4644-A120-5F82D9CA462F}">
      <dsp:nvSpPr>
        <dsp:cNvPr id="0" name=""/>
        <dsp:cNvSpPr/>
      </dsp:nvSpPr>
      <dsp:spPr>
        <a:xfrm>
          <a:off x="158386" y="1783224"/>
          <a:ext cx="68037" cy="68037"/>
        </a:xfrm>
        <a:prstGeom prst="ellipse">
          <a:avLst/>
        </a:prstGeom>
        <a:solidFill>
          <a:schemeClr val="accent3">
            <a:hueOff val="0"/>
            <a:satOff val="0"/>
            <a:lumOff val="0"/>
            <a:alphaOff val="0"/>
          </a:schemeClr>
        </a:solidFill>
        <a:ln w="635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F1785DD-DE98-4F43-B633-12774D074980}">
      <dsp:nvSpPr>
        <dsp:cNvPr id="0" name=""/>
        <dsp:cNvSpPr/>
      </dsp:nvSpPr>
      <dsp:spPr>
        <a:xfrm rot="18900000">
          <a:off x="2810499" y="2948405"/>
          <a:ext cx="267276" cy="267276"/>
        </a:xfrm>
        <a:prstGeom prst="teardrop">
          <a:avLst>
            <a:gd name="adj" fmla="val 115000"/>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99D352C-6435-4F0C-BB14-7444DC4A7BC3}">
      <dsp:nvSpPr>
        <dsp:cNvPr id="0" name=""/>
        <dsp:cNvSpPr/>
      </dsp:nvSpPr>
      <dsp:spPr>
        <a:xfrm>
          <a:off x="2840191" y="2978097"/>
          <a:ext cx="207892" cy="207892"/>
        </a:xfrm>
        <a:prstGeom prst="ellipse">
          <a:avLst/>
        </a:prstGeom>
        <a:solidFill>
          <a:schemeClr val="lt1">
            <a:alpha val="90000"/>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dsp:style>
    </dsp:sp>
    <dsp:sp modelId="{84D617E3-C02C-43D0-90CC-E7C91E5DD5BC}">
      <dsp:nvSpPr>
        <dsp:cNvPr id="0" name=""/>
        <dsp:cNvSpPr/>
      </dsp:nvSpPr>
      <dsp:spPr>
        <a:xfrm>
          <a:off x="3133130" y="1817243"/>
          <a:ext cx="4581040" cy="1075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t>Lorem ipsum dolor sit amet, consectetuer adipiscing elit. </a:t>
          </a:r>
        </a:p>
      </dsp:txBody>
      <dsp:txXfrm>
        <a:off x="3133130" y="1817243"/>
        <a:ext cx="4581040" cy="1075807"/>
      </dsp:txXfrm>
    </dsp:sp>
    <dsp:sp modelId="{4B43991C-09F5-42A7-AEF2-B8AF3763B062}">
      <dsp:nvSpPr>
        <dsp:cNvPr id="0" name=""/>
        <dsp:cNvSpPr/>
      </dsp:nvSpPr>
      <dsp:spPr>
        <a:xfrm>
          <a:off x="3133130" y="2893050"/>
          <a:ext cx="4581040" cy="377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2019</a:t>
          </a:r>
        </a:p>
      </dsp:txBody>
      <dsp:txXfrm>
        <a:off x="3133130" y="2893050"/>
        <a:ext cx="4581040" cy="377986"/>
      </dsp:txXfrm>
    </dsp:sp>
    <dsp:sp modelId="{AD0ECDC7-4952-457B-ADC6-7F88960AA955}">
      <dsp:nvSpPr>
        <dsp:cNvPr id="0" name=""/>
        <dsp:cNvSpPr/>
      </dsp:nvSpPr>
      <dsp:spPr>
        <a:xfrm>
          <a:off x="2944137" y="1817243"/>
          <a:ext cx="0" cy="1075807"/>
        </a:xfrm>
        <a:prstGeom prst="line">
          <a:avLst/>
        </a:prstGeom>
        <a:noFill/>
        <a:ln w="12700" cap="rnd" cmpd="sng" algn="ctr">
          <a:solidFill>
            <a:schemeClr val="accent3">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A078170-9BB4-4CAD-B4F1-BF1D283CBD18}">
      <dsp:nvSpPr>
        <dsp:cNvPr id="0" name=""/>
        <dsp:cNvSpPr/>
      </dsp:nvSpPr>
      <dsp:spPr>
        <a:xfrm>
          <a:off x="2909537" y="1783224"/>
          <a:ext cx="68037" cy="68037"/>
        </a:xfrm>
        <a:prstGeom prst="ellipse">
          <a:avLst/>
        </a:prstGeom>
        <a:solidFill>
          <a:schemeClr val="accent3">
            <a:hueOff val="0"/>
            <a:satOff val="0"/>
            <a:lumOff val="0"/>
            <a:alphaOff val="0"/>
          </a:schemeClr>
        </a:solidFill>
        <a:ln w="635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0D33817-2476-41A8-82EC-D2DB521E77E7}">
      <dsp:nvSpPr>
        <dsp:cNvPr id="0" name=""/>
        <dsp:cNvSpPr/>
      </dsp:nvSpPr>
      <dsp:spPr>
        <a:xfrm rot="8100000">
          <a:off x="5561650" y="418803"/>
          <a:ext cx="267276" cy="267276"/>
        </a:xfrm>
        <a:prstGeom prst="teardrop">
          <a:avLst>
            <a:gd name="adj" fmla="val 115000"/>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9F103C4-A2A7-4C38-AE29-A7093C381A0E}">
      <dsp:nvSpPr>
        <dsp:cNvPr id="0" name=""/>
        <dsp:cNvSpPr/>
      </dsp:nvSpPr>
      <dsp:spPr>
        <a:xfrm>
          <a:off x="5591342" y="448495"/>
          <a:ext cx="207892" cy="207892"/>
        </a:xfrm>
        <a:prstGeom prst="ellipse">
          <a:avLst/>
        </a:prstGeom>
        <a:solidFill>
          <a:schemeClr val="lt1">
            <a:alpha val="90000"/>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dsp:style>
    </dsp:sp>
    <dsp:sp modelId="{F650C09C-2C14-41BF-9D8F-13A9911C68A1}">
      <dsp:nvSpPr>
        <dsp:cNvPr id="0" name=""/>
        <dsp:cNvSpPr/>
      </dsp:nvSpPr>
      <dsp:spPr>
        <a:xfrm>
          <a:off x="5884282" y="741435"/>
          <a:ext cx="4581040" cy="1075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Lorem ipsum dolor sit amet, consectetuer adipiscing elit. </a:t>
          </a:r>
        </a:p>
      </dsp:txBody>
      <dsp:txXfrm>
        <a:off x="5884282" y="741435"/>
        <a:ext cx="4581040" cy="1075807"/>
      </dsp:txXfrm>
    </dsp:sp>
    <dsp:sp modelId="{0B4A23E9-485D-4577-9653-1ED3CD8B527F}">
      <dsp:nvSpPr>
        <dsp:cNvPr id="0" name=""/>
        <dsp:cNvSpPr/>
      </dsp:nvSpPr>
      <dsp:spPr>
        <a:xfrm>
          <a:off x="5884282" y="363448"/>
          <a:ext cx="4581040" cy="377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2020</a:t>
          </a:r>
        </a:p>
      </dsp:txBody>
      <dsp:txXfrm>
        <a:off x="5884282" y="363448"/>
        <a:ext cx="4581040" cy="377986"/>
      </dsp:txXfrm>
    </dsp:sp>
    <dsp:sp modelId="{DD0AA3D8-CDD1-4CC0-9281-00D311F59278}">
      <dsp:nvSpPr>
        <dsp:cNvPr id="0" name=""/>
        <dsp:cNvSpPr/>
      </dsp:nvSpPr>
      <dsp:spPr>
        <a:xfrm>
          <a:off x="5695289" y="741435"/>
          <a:ext cx="0" cy="1075807"/>
        </a:xfrm>
        <a:prstGeom prst="line">
          <a:avLst/>
        </a:prstGeom>
        <a:noFill/>
        <a:ln w="12700" cap="rnd" cmpd="sng" algn="ctr">
          <a:solidFill>
            <a:schemeClr val="accent3">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B266784-64DD-451D-9797-E5CC1E4CC1E7}">
      <dsp:nvSpPr>
        <dsp:cNvPr id="0" name=""/>
        <dsp:cNvSpPr/>
      </dsp:nvSpPr>
      <dsp:spPr>
        <a:xfrm>
          <a:off x="5660689" y="1783224"/>
          <a:ext cx="68037" cy="68037"/>
        </a:xfrm>
        <a:prstGeom prst="ellipse">
          <a:avLst/>
        </a:prstGeom>
        <a:solidFill>
          <a:schemeClr val="accent3">
            <a:hueOff val="0"/>
            <a:satOff val="0"/>
            <a:lumOff val="0"/>
            <a:alphaOff val="0"/>
          </a:schemeClr>
        </a:solidFill>
        <a:ln w="635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06156-3A50-48B2-B1E4-D3C95E1339EF}">
      <dsp:nvSpPr>
        <dsp:cNvPr id="0" name=""/>
        <dsp:cNvSpPr/>
      </dsp:nvSpPr>
      <dsp:spPr>
        <a:xfrm>
          <a:off x="0" y="1817243"/>
          <a:ext cx="11029615" cy="0"/>
        </a:xfrm>
        <a:prstGeom prst="line">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tailEnd type="triangle" w="lg" len="lg"/>
        </a:ln>
        <a:effectLst/>
      </dsp:spPr>
      <dsp:style>
        <a:lnRef idx="1">
          <a:scrgbClr r="0" g="0" b="0"/>
        </a:lnRef>
        <a:fillRef idx="1">
          <a:scrgbClr r="0" g="0" b="0"/>
        </a:fillRef>
        <a:effectRef idx="0">
          <a:scrgbClr r="0" g="0" b="0"/>
        </a:effectRef>
        <a:fontRef idx="minor"/>
      </dsp:style>
    </dsp:sp>
    <dsp:sp modelId="{A81E1EF0-96DF-46F9-9060-DD0989CB8193}">
      <dsp:nvSpPr>
        <dsp:cNvPr id="0" name=""/>
        <dsp:cNvSpPr/>
      </dsp:nvSpPr>
      <dsp:spPr>
        <a:xfrm>
          <a:off x="307192" y="1951718"/>
          <a:ext cx="4492844" cy="410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a:t>2018</a:t>
          </a:r>
        </a:p>
      </dsp:txBody>
      <dsp:txXfrm>
        <a:off x="307192" y="1951718"/>
        <a:ext cx="4492844" cy="410696"/>
      </dsp:txXfrm>
    </dsp:sp>
    <dsp:sp modelId="{28119799-BFD5-4461-9CF2-13EA9A70F9B9}">
      <dsp:nvSpPr>
        <dsp:cNvPr id="0" name=""/>
        <dsp:cNvSpPr/>
      </dsp:nvSpPr>
      <dsp:spPr>
        <a:xfrm>
          <a:off x="861" y="507010"/>
          <a:ext cx="5105505" cy="619679"/>
        </a:xfrm>
        <a:prstGeom prst="round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66750">
            <a:lnSpc>
              <a:spcPct val="90000"/>
            </a:lnSpc>
            <a:spcBef>
              <a:spcPct val="0"/>
            </a:spcBef>
            <a:spcAft>
              <a:spcPct val="35000"/>
            </a:spcAft>
            <a:buNone/>
          </a:pPr>
          <a:r>
            <a:rPr lang="en-US" sz="1500" kern="1200"/>
            <a:t>Lorem ipsum dolor sit amet, consectetuer adipiscing elit. </a:t>
          </a:r>
        </a:p>
      </dsp:txBody>
      <dsp:txXfrm>
        <a:off x="31111" y="537260"/>
        <a:ext cx="5045005" cy="559179"/>
      </dsp:txXfrm>
    </dsp:sp>
    <dsp:sp modelId="{7189AFA1-EF01-424D-9081-3A25E65BC0A7}">
      <dsp:nvSpPr>
        <dsp:cNvPr id="0" name=""/>
        <dsp:cNvSpPr/>
      </dsp:nvSpPr>
      <dsp:spPr>
        <a:xfrm>
          <a:off x="2553614" y="1126690"/>
          <a:ext cx="0" cy="690552"/>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5AE970D-4C04-4897-88C4-93E528CF1B79}">
      <dsp:nvSpPr>
        <dsp:cNvPr id="0" name=""/>
        <dsp:cNvSpPr/>
      </dsp:nvSpPr>
      <dsp:spPr>
        <a:xfrm>
          <a:off x="3268385" y="1272070"/>
          <a:ext cx="4492844" cy="410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a:t>2019</a:t>
          </a:r>
        </a:p>
      </dsp:txBody>
      <dsp:txXfrm>
        <a:off x="3268385" y="1272070"/>
        <a:ext cx="4492844" cy="410696"/>
      </dsp:txXfrm>
    </dsp:sp>
    <dsp:sp modelId="{6609DE92-5B9B-4A5F-B948-BD8675CF9FD6}">
      <dsp:nvSpPr>
        <dsp:cNvPr id="0" name=""/>
        <dsp:cNvSpPr/>
      </dsp:nvSpPr>
      <dsp:spPr>
        <a:xfrm>
          <a:off x="2526355" y="1789984"/>
          <a:ext cx="54517" cy="54517"/>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5173BF32-0B3C-49EC-B732-C898EFFCDEFF}">
      <dsp:nvSpPr>
        <dsp:cNvPr id="0" name=""/>
        <dsp:cNvSpPr/>
      </dsp:nvSpPr>
      <dsp:spPr>
        <a:xfrm>
          <a:off x="2962054" y="2507795"/>
          <a:ext cx="5105505" cy="619679"/>
        </a:xfrm>
        <a:prstGeom prst="round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66750">
            <a:lnSpc>
              <a:spcPct val="90000"/>
            </a:lnSpc>
            <a:spcBef>
              <a:spcPct val="0"/>
            </a:spcBef>
            <a:spcAft>
              <a:spcPct val="35000"/>
            </a:spcAft>
            <a:buNone/>
          </a:pPr>
          <a:r>
            <a:rPr lang="en-US" sz="1500" kern="1200"/>
            <a:t>Lorem ipsum dolor sit amet, consectetuer adipiscing elit. </a:t>
          </a:r>
        </a:p>
      </dsp:txBody>
      <dsp:txXfrm>
        <a:off x="2992304" y="2538045"/>
        <a:ext cx="5045005" cy="559179"/>
      </dsp:txXfrm>
    </dsp:sp>
    <dsp:sp modelId="{6E71A95F-4101-4A14-9F3A-CAB473F1D119}">
      <dsp:nvSpPr>
        <dsp:cNvPr id="0" name=""/>
        <dsp:cNvSpPr/>
      </dsp:nvSpPr>
      <dsp:spPr>
        <a:xfrm>
          <a:off x="5514807" y="1817242"/>
          <a:ext cx="0" cy="690552"/>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1B9CA33-ADAD-4AEC-ABF0-5F0148A9994D}">
      <dsp:nvSpPr>
        <dsp:cNvPr id="0" name=""/>
        <dsp:cNvSpPr/>
      </dsp:nvSpPr>
      <dsp:spPr>
        <a:xfrm>
          <a:off x="6229578" y="1951718"/>
          <a:ext cx="4492844" cy="410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a:t>2020</a:t>
          </a:r>
        </a:p>
      </dsp:txBody>
      <dsp:txXfrm>
        <a:off x="6229578" y="1951718"/>
        <a:ext cx="4492844" cy="410696"/>
      </dsp:txXfrm>
    </dsp:sp>
    <dsp:sp modelId="{54233281-C836-4117-A180-D4A75645D43C}">
      <dsp:nvSpPr>
        <dsp:cNvPr id="0" name=""/>
        <dsp:cNvSpPr/>
      </dsp:nvSpPr>
      <dsp:spPr>
        <a:xfrm>
          <a:off x="5487548" y="1789984"/>
          <a:ext cx="54517" cy="54517"/>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612C93BE-C52C-4E73-90D1-115EDD494A95}">
      <dsp:nvSpPr>
        <dsp:cNvPr id="0" name=""/>
        <dsp:cNvSpPr/>
      </dsp:nvSpPr>
      <dsp:spPr>
        <a:xfrm>
          <a:off x="5923247" y="507010"/>
          <a:ext cx="5105505" cy="619679"/>
        </a:xfrm>
        <a:prstGeom prst="round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66750">
            <a:lnSpc>
              <a:spcPct val="90000"/>
            </a:lnSpc>
            <a:spcBef>
              <a:spcPct val="0"/>
            </a:spcBef>
            <a:spcAft>
              <a:spcPct val="35000"/>
            </a:spcAft>
            <a:buNone/>
          </a:pPr>
          <a:r>
            <a:rPr lang="en-US" sz="1500" kern="1200"/>
            <a:t>Lorem ipsum dolor sit amet, consectetuer adipiscing elit. </a:t>
          </a:r>
        </a:p>
      </dsp:txBody>
      <dsp:txXfrm>
        <a:off x="5953497" y="537260"/>
        <a:ext cx="5045005" cy="559179"/>
      </dsp:txXfrm>
    </dsp:sp>
    <dsp:sp modelId="{10B2E89A-480F-4BB3-8944-A15D1B5C56A6}">
      <dsp:nvSpPr>
        <dsp:cNvPr id="0" name=""/>
        <dsp:cNvSpPr/>
      </dsp:nvSpPr>
      <dsp:spPr>
        <a:xfrm>
          <a:off x="8476000" y="1126690"/>
          <a:ext cx="0" cy="690552"/>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87CCE7A-7094-43E7-A21F-C10C7203A4A2}">
      <dsp:nvSpPr>
        <dsp:cNvPr id="0" name=""/>
        <dsp:cNvSpPr/>
      </dsp:nvSpPr>
      <dsp:spPr>
        <a:xfrm>
          <a:off x="8448741" y="1789984"/>
          <a:ext cx="54517" cy="54517"/>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Linha do Tempo em Hexágono"/>
  <dgm:desc val="Use para mostrar uma lista de eventos em ordem cronológica. Uma caixa invisível contém a descrição, e a data é mostrada em hexágonos, exceto o primeiro e o último nós, nos quais a data é exibida em uma forma inicial. Ela pode exibir grandes quantidades de texto com o formato de data de médio comprimento."/>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7EF948-17F4-4482-8EAA-FE60AFED4490}" type="datetimeFigureOut">
              <a:rPr lang="pt-BR" smtClean="0"/>
              <a:t>09/05/2022</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13F8A3-C8D8-4CFA-9BBC-FBCB8AE37631}" type="slidenum">
              <a:rPr lang="pt-BR" smtClean="0"/>
              <a:t>‹nº›</a:t>
            </a:fld>
            <a:endParaRPr lang="pt-BR" dirty="0"/>
          </a:p>
        </p:txBody>
      </p:sp>
    </p:spTree>
    <p:extLst>
      <p:ext uri="{BB962C8B-B14F-4D97-AF65-F5344CB8AC3E}">
        <p14:creationId xmlns:p14="http://schemas.microsoft.com/office/powerpoint/2010/main" val="490633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8550D0-DCC6-4967-81C4-693EF81A8061}" type="datetimeFigureOut">
              <a:rPr lang="pt-BR" smtClean="0"/>
              <a:t>09/05/2022</a:t>
            </a:fld>
            <a:endParaRPr lang="pt-BR"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463B82-7567-472F-8C10-8BBD51750D52}" type="slidenum">
              <a:rPr lang="pt-BR" smtClean="0"/>
              <a:t>‹nº›</a:t>
            </a:fld>
            <a:endParaRPr lang="pt-BR" dirty="0"/>
          </a:p>
        </p:txBody>
      </p:sp>
    </p:spTree>
    <p:extLst>
      <p:ext uri="{BB962C8B-B14F-4D97-AF65-F5344CB8AC3E}">
        <p14:creationId xmlns:p14="http://schemas.microsoft.com/office/powerpoint/2010/main" val="206128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A1463B82-7567-472F-8C10-8BBD51750D52}" type="slidenum">
              <a:rPr lang="pt-BR" smtClean="0"/>
              <a:t>1</a:t>
            </a:fld>
            <a:endParaRPr lang="pt-BR" dirty="0"/>
          </a:p>
        </p:txBody>
      </p:sp>
    </p:spTree>
    <p:extLst>
      <p:ext uri="{BB962C8B-B14F-4D97-AF65-F5344CB8AC3E}">
        <p14:creationId xmlns:p14="http://schemas.microsoft.com/office/powerpoint/2010/main" val="241351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A1463B82-7567-472F-8C10-8BBD51750D52}" type="slidenum">
              <a:rPr lang="pt-BR" smtClean="0"/>
              <a:t>13</a:t>
            </a:fld>
            <a:endParaRPr lang="pt-BR" dirty="0"/>
          </a:p>
        </p:txBody>
      </p:sp>
    </p:spTree>
    <p:extLst>
      <p:ext uri="{BB962C8B-B14F-4D97-AF65-F5344CB8AC3E}">
        <p14:creationId xmlns:p14="http://schemas.microsoft.com/office/powerpoint/2010/main" val="1184500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A1463B82-7567-472F-8C10-8BBD51750D52}" type="slidenum">
              <a:rPr lang="pt-BR" smtClean="0"/>
              <a:t>14</a:t>
            </a:fld>
            <a:endParaRPr lang="pt-BR" dirty="0"/>
          </a:p>
        </p:txBody>
      </p:sp>
    </p:spTree>
    <p:extLst>
      <p:ext uri="{BB962C8B-B14F-4D97-AF65-F5344CB8AC3E}">
        <p14:creationId xmlns:p14="http://schemas.microsoft.com/office/powerpoint/2010/main" val="94072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A1463B82-7567-472F-8C10-8BBD51750D52}" type="slidenum">
              <a:rPr lang="pt-BR" smtClean="0"/>
              <a:t>15</a:t>
            </a:fld>
            <a:endParaRPr lang="pt-BR" dirty="0"/>
          </a:p>
        </p:txBody>
      </p:sp>
    </p:spTree>
    <p:extLst>
      <p:ext uri="{BB962C8B-B14F-4D97-AF65-F5344CB8AC3E}">
        <p14:creationId xmlns:p14="http://schemas.microsoft.com/office/powerpoint/2010/main" val="3621494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A1463B82-7567-472F-8C10-8BBD51750D52}" type="slidenum">
              <a:rPr lang="pt-BR" smtClean="0"/>
              <a:t>16</a:t>
            </a:fld>
            <a:endParaRPr lang="pt-BR" dirty="0"/>
          </a:p>
        </p:txBody>
      </p:sp>
    </p:spTree>
    <p:extLst>
      <p:ext uri="{BB962C8B-B14F-4D97-AF65-F5344CB8AC3E}">
        <p14:creationId xmlns:p14="http://schemas.microsoft.com/office/powerpoint/2010/main" val="3302906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A1463B82-7567-472F-8C10-8BBD51750D52}" type="slidenum">
              <a:rPr lang="pt-BR" smtClean="0"/>
              <a:t>17</a:t>
            </a:fld>
            <a:endParaRPr lang="pt-BR" dirty="0"/>
          </a:p>
        </p:txBody>
      </p:sp>
    </p:spTree>
    <p:extLst>
      <p:ext uri="{BB962C8B-B14F-4D97-AF65-F5344CB8AC3E}">
        <p14:creationId xmlns:p14="http://schemas.microsoft.com/office/powerpoint/2010/main" val="1369065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tângu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t-BR" noProof="0"/>
              <a:t>Clique para editar o título Mestre</a:t>
            </a:r>
            <a:endParaRPr lang="pt-BR" noProof="0" dirty="0"/>
          </a:p>
        </p:txBody>
      </p:sp>
      <p:sp>
        <p:nvSpPr>
          <p:cNvPr id="3" name="Subtítu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noProof="0"/>
              <a:t>Clique para editar o estilo do subtítulo Mestre</a:t>
            </a:r>
            <a:endParaRPr lang="pt-BR" noProof="0" dirty="0"/>
          </a:p>
        </p:txBody>
      </p:sp>
      <p:sp>
        <p:nvSpPr>
          <p:cNvPr id="8" name="Espaço Reservado para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0CED3061-326B-47E4-93E8-E5AE6B646A41}" type="datetime1">
              <a:rPr lang="pt-BR" noProof="0" smtClean="0"/>
              <a:t>09/05/2022</a:t>
            </a:fld>
            <a:endParaRPr lang="pt-BR" noProof="0" dirty="0"/>
          </a:p>
        </p:txBody>
      </p:sp>
      <p:sp>
        <p:nvSpPr>
          <p:cNvPr id="9" name="Espaço Reservado para Rodapé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pt-BR" noProof="0" dirty="0"/>
          </a:p>
        </p:txBody>
      </p:sp>
      <p:sp>
        <p:nvSpPr>
          <p:cNvPr id="10" name="Espaço reservado para o número do slide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9" name="Título 1"/>
          <p:cNvSpPr>
            <a:spLocks noGrp="1"/>
          </p:cNvSpPr>
          <p:nvPr>
            <p:ph type="title"/>
          </p:nvPr>
        </p:nvSpPr>
        <p:spPr>
          <a:xfrm>
            <a:off x="581192" y="702156"/>
            <a:ext cx="11029616" cy="1013800"/>
          </a:xfrm>
        </p:spPr>
        <p:txBody>
          <a:bodyPr rtlCol="0"/>
          <a:lstStyle/>
          <a:p>
            <a:pPr rtl="0"/>
            <a:r>
              <a:rPr lang="pt-BR" noProof="0"/>
              <a:t>Clique para editar o título Mestre</a:t>
            </a:r>
            <a:endParaRPr lang="pt-BR" noProof="0" dirty="0"/>
          </a:p>
        </p:txBody>
      </p:sp>
      <p:sp>
        <p:nvSpPr>
          <p:cNvPr id="3" name="Espaço Reservado para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Data 3"/>
          <p:cNvSpPr>
            <a:spLocks noGrp="1"/>
          </p:cNvSpPr>
          <p:nvPr>
            <p:ph type="dt" sz="half" idx="10"/>
          </p:nvPr>
        </p:nvSpPr>
        <p:spPr/>
        <p:txBody>
          <a:bodyPr rtlCol="0"/>
          <a:lstStyle/>
          <a:p>
            <a:pPr rtl="0"/>
            <a:fld id="{CA51C840-1AED-4637-A2EA-82CDF7F147E9}" type="datetime1">
              <a:rPr lang="pt-BR" noProof="0" smtClean="0"/>
              <a:t>09/05/2022</a:t>
            </a:fld>
            <a:endParaRPr lang="pt-BR" noProof="0" dirty="0"/>
          </a:p>
        </p:txBody>
      </p:sp>
      <p:sp>
        <p:nvSpPr>
          <p:cNvPr id="5" name="Espaço Reservado para Rodapé 4"/>
          <p:cNvSpPr>
            <a:spLocks noGrp="1"/>
          </p:cNvSpPr>
          <p:nvPr>
            <p:ph type="ftr" sz="quarter" idx="11"/>
          </p:nvPr>
        </p:nvSpPr>
        <p:spPr/>
        <p:txBody>
          <a:bodyPr rtlCol="0"/>
          <a:lstStyle/>
          <a:p>
            <a:pPr rtl="0"/>
            <a:endParaRPr lang="pt-BR" noProof="0"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tângu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pt-BR" noProof="0"/>
              <a:t>Clique para editar o título Mestre</a:t>
            </a:r>
            <a:endParaRPr lang="pt-BR" noProof="0" dirty="0"/>
          </a:p>
        </p:txBody>
      </p:sp>
      <p:sp>
        <p:nvSpPr>
          <p:cNvPr id="3" name="Espaço reservado para texto vertical 2"/>
          <p:cNvSpPr>
            <a:spLocks noGrp="1"/>
          </p:cNvSpPr>
          <p:nvPr>
            <p:ph type="body" orient="vert" idx="1"/>
          </p:nvPr>
        </p:nvSpPr>
        <p:spPr>
          <a:xfrm>
            <a:off x="774923" y="863600"/>
            <a:ext cx="7161625" cy="4807326"/>
          </a:xfrm>
        </p:spPr>
        <p:txBody>
          <a:bodyPr vert="eaVert" rtlCol="0" anchor="t"/>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8" name="Retângu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tângu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Espaço Reservado para Dat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B2060050-F8E3-48DB-899C-63DED81976E9}" type="datetime1">
              <a:rPr lang="pt-BR" noProof="0" smtClean="0"/>
              <a:t>09/05/2022</a:t>
            </a:fld>
            <a:endParaRPr lang="pt-BR" noProof="0" dirty="0"/>
          </a:p>
        </p:txBody>
      </p:sp>
      <p:sp>
        <p:nvSpPr>
          <p:cNvPr id="12" name="Espaço Reservado para Rodapé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pt-BR" noProof="0" dirty="0"/>
          </a:p>
        </p:txBody>
      </p:sp>
      <p:sp>
        <p:nvSpPr>
          <p:cNvPr id="13" name="Espaço Reservado para o Número do Slide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81192" y="702156"/>
            <a:ext cx="11029616" cy="1188720"/>
          </a:xfrm>
        </p:spPr>
        <p:txBody>
          <a:bodyPr rtlCol="0"/>
          <a:lstStyle/>
          <a:p>
            <a:pPr rtl="0"/>
            <a:r>
              <a:rPr lang="pt-BR" noProof="0"/>
              <a:t>Clique para editar o título Mestre</a:t>
            </a:r>
            <a:endParaRPr lang="pt-BR" noProof="0" dirty="0"/>
          </a:p>
        </p:txBody>
      </p:sp>
      <p:sp>
        <p:nvSpPr>
          <p:cNvPr id="3" name="Espaço reservado para conteúdo 2"/>
          <p:cNvSpPr>
            <a:spLocks noGrp="1"/>
          </p:cNvSpPr>
          <p:nvPr>
            <p:ph idx="1"/>
          </p:nvPr>
        </p:nvSpPr>
        <p:spPr>
          <a:xfrm>
            <a:off x="581192" y="2340864"/>
            <a:ext cx="11029615" cy="3634486"/>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8" name="Espaço Reservado para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8FB1CADE-D53F-4CEC-8D8A-E6F63B9E6D32}" type="datetime1">
              <a:rPr lang="pt-BR" noProof="0" smtClean="0"/>
              <a:t>09/05/2022</a:t>
            </a:fld>
            <a:endParaRPr lang="pt-BR" noProof="0" dirty="0"/>
          </a:p>
        </p:txBody>
      </p:sp>
      <p:sp>
        <p:nvSpPr>
          <p:cNvPr id="9" name="Espaço Reservado para Rodapé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pt-BR" noProof="0" dirty="0"/>
          </a:p>
        </p:txBody>
      </p:sp>
      <p:sp>
        <p:nvSpPr>
          <p:cNvPr id="10" name="Espaço reservado para o número do slide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0"/>
              <a:t>Clique para editar os estilos de texto Mestres</a:t>
            </a:r>
          </a:p>
        </p:txBody>
      </p:sp>
      <p:sp>
        <p:nvSpPr>
          <p:cNvPr id="7" name="Espaço Reservado para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4406DEE5-A7BE-4822-AF74-5EDC17A0AB8D}" type="datetime1">
              <a:rPr lang="pt-BR" noProof="0" smtClean="0"/>
              <a:t>09/05/2022</a:t>
            </a:fld>
            <a:endParaRPr lang="pt-BR" noProof="0" dirty="0"/>
          </a:p>
        </p:txBody>
      </p:sp>
      <p:sp>
        <p:nvSpPr>
          <p:cNvPr id="9" name="Espaço Reservado para Rodapé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pt-BR" noProof="0" dirty="0"/>
          </a:p>
        </p:txBody>
      </p:sp>
      <p:sp>
        <p:nvSpPr>
          <p:cNvPr id="10" name="Espaço reservado para o número do slide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a:xfrm>
            <a:off x="581193" y="729658"/>
            <a:ext cx="11029616" cy="988332"/>
          </a:xfrm>
        </p:spPr>
        <p:txBody>
          <a:bodyPr rtlCol="0"/>
          <a:lstStyle/>
          <a:p>
            <a:pPr rtl="0"/>
            <a:r>
              <a:rPr lang="pt-BR" noProof="0"/>
              <a:t>Clique para editar o título Mestre</a:t>
            </a:r>
            <a:endParaRPr lang="pt-BR" noProof="0" dirty="0"/>
          </a:p>
        </p:txBody>
      </p:sp>
      <p:sp>
        <p:nvSpPr>
          <p:cNvPr id="3" name="Espaço reservado para conteúdo 2"/>
          <p:cNvSpPr>
            <a:spLocks noGrp="1"/>
          </p:cNvSpPr>
          <p:nvPr>
            <p:ph sz="half" idx="1"/>
          </p:nvPr>
        </p:nvSpPr>
        <p:spPr>
          <a:xfrm>
            <a:off x="581193" y="2228003"/>
            <a:ext cx="5194767" cy="3633047"/>
          </a:xfrm>
        </p:spPr>
        <p:txBody>
          <a:bodyPr rtlCol="0">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conteúdo 3"/>
          <p:cNvSpPr>
            <a:spLocks noGrp="1"/>
          </p:cNvSpPr>
          <p:nvPr>
            <p:ph sz="half" idx="2"/>
          </p:nvPr>
        </p:nvSpPr>
        <p:spPr>
          <a:xfrm>
            <a:off x="6416039" y="2228003"/>
            <a:ext cx="5194769" cy="3633047"/>
          </a:xfrm>
        </p:spPr>
        <p:txBody>
          <a:bodyPr rtlCol="0">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 name="Espaço Reservado para Data 4"/>
          <p:cNvSpPr>
            <a:spLocks noGrp="1"/>
          </p:cNvSpPr>
          <p:nvPr>
            <p:ph type="dt" sz="half" idx="10"/>
          </p:nvPr>
        </p:nvSpPr>
        <p:spPr/>
        <p:txBody>
          <a:bodyPr rtlCol="0"/>
          <a:lstStyle/>
          <a:p>
            <a:pPr rtl="0"/>
            <a:fld id="{217B564E-C7E0-4CA3-8FE2-EECCA9A145FC}" type="datetime1">
              <a:rPr lang="pt-BR" noProof="0" smtClean="0"/>
              <a:t>09/05/2022</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12" name="Título 1"/>
          <p:cNvSpPr>
            <a:spLocks noGrp="1"/>
          </p:cNvSpPr>
          <p:nvPr>
            <p:ph type="title"/>
          </p:nvPr>
        </p:nvSpPr>
        <p:spPr>
          <a:xfrm>
            <a:off x="581193" y="729658"/>
            <a:ext cx="11029616" cy="988332"/>
          </a:xfrm>
        </p:spPr>
        <p:txBody>
          <a:bodyPr rtlCol="0"/>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4" name="Espaço reservado para conteúdo 3"/>
          <p:cNvSpPr>
            <a:spLocks noGrp="1"/>
          </p:cNvSpPr>
          <p:nvPr>
            <p:ph sz="half" idx="2"/>
          </p:nvPr>
        </p:nvSpPr>
        <p:spPr>
          <a:xfrm>
            <a:off x="581194" y="2926052"/>
            <a:ext cx="5194766" cy="2934999"/>
          </a:xfrm>
        </p:spPr>
        <p:txBody>
          <a:bodyPr rtlCol="0" anchor="t">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 name="Espaço reservado para texto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t-BR" noProof="0"/>
              <a:t>Clique para editar os estilos de texto Mestres</a:t>
            </a:r>
          </a:p>
        </p:txBody>
      </p:sp>
      <p:sp>
        <p:nvSpPr>
          <p:cNvPr id="6" name="Espaço reservado para conteúdo 5"/>
          <p:cNvSpPr>
            <a:spLocks noGrp="1"/>
          </p:cNvSpPr>
          <p:nvPr>
            <p:ph sz="quarter" idx="4"/>
          </p:nvPr>
        </p:nvSpPr>
        <p:spPr>
          <a:xfrm>
            <a:off x="6416037" y="2926052"/>
            <a:ext cx="5194771" cy="2934999"/>
          </a:xfrm>
        </p:spPr>
        <p:txBody>
          <a:bodyPr rtlCol="0" anchor="t">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7" name="Espaço Reservado para Data 6"/>
          <p:cNvSpPr>
            <a:spLocks noGrp="1"/>
          </p:cNvSpPr>
          <p:nvPr>
            <p:ph type="dt" sz="half" idx="10"/>
          </p:nvPr>
        </p:nvSpPr>
        <p:spPr/>
        <p:txBody>
          <a:bodyPr rtlCol="0"/>
          <a:lstStyle/>
          <a:p>
            <a:pPr rtl="0"/>
            <a:fld id="{EB1529F2-6433-4614-95B4-201EA2DE1789}" type="datetime1">
              <a:rPr lang="pt-BR" noProof="0" smtClean="0"/>
              <a:t>09/05/2022</a:t>
            </a:fld>
            <a:endParaRPr lang="pt-BR" noProof="0" dirty="0"/>
          </a:p>
        </p:txBody>
      </p:sp>
      <p:sp>
        <p:nvSpPr>
          <p:cNvPr id="8" name="Espaço Reservado para Rodapé 7"/>
          <p:cNvSpPr>
            <a:spLocks noGrp="1"/>
          </p:cNvSpPr>
          <p:nvPr>
            <p:ph type="ftr" sz="quarter" idx="11"/>
          </p:nvPr>
        </p:nvSpPr>
        <p:spPr/>
        <p:txBody>
          <a:bodyPr rtlCol="0"/>
          <a:lstStyle/>
          <a:p>
            <a:pPr rtl="0"/>
            <a:endParaRPr lang="pt-BR" noProof="0" dirty="0"/>
          </a:p>
        </p:txBody>
      </p:sp>
      <p:sp>
        <p:nvSpPr>
          <p:cNvPr id="9" name="Espaço Reservado para o Número do Slide 8"/>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8" name="Título 1"/>
          <p:cNvSpPr>
            <a:spLocks noGrp="1"/>
          </p:cNvSpPr>
          <p:nvPr>
            <p:ph type="title"/>
          </p:nvPr>
        </p:nvSpPr>
        <p:spPr>
          <a:xfrm>
            <a:off x="575894" y="729658"/>
            <a:ext cx="11029616" cy="988332"/>
          </a:xfrm>
        </p:spPr>
        <p:txBody>
          <a:bodyPr rtlCol="0"/>
          <a:lstStyle/>
          <a:p>
            <a:pPr rtl="0"/>
            <a:r>
              <a:rPr lang="pt-BR" noProof="0"/>
              <a:t>Clique para editar o título Mestre</a:t>
            </a:r>
            <a:endParaRPr lang="pt-BR" noProof="0" dirty="0"/>
          </a:p>
        </p:txBody>
      </p:sp>
      <p:sp>
        <p:nvSpPr>
          <p:cNvPr id="3" name="Espaço Reservado para Data 2"/>
          <p:cNvSpPr>
            <a:spLocks noGrp="1"/>
          </p:cNvSpPr>
          <p:nvPr>
            <p:ph type="dt" sz="half" idx="10"/>
          </p:nvPr>
        </p:nvSpPr>
        <p:spPr/>
        <p:txBody>
          <a:bodyPr rtlCol="0"/>
          <a:lstStyle/>
          <a:p>
            <a:pPr rtl="0"/>
            <a:fld id="{99059B72-6EDB-4392-832F-6D7CE41C1C57}" type="datetime1">
              <a:rPr lang="pt-BR" noProof="0" smtClean="0"/>
              <a:t>09/05/2022</a:t>
            </a:fld>
            <a:endParaRPr lang="pt-BR" noProof="0" dirty="0"/>
          </a:p>
        </p:txBody>
      </p:sp>
      <p:sp>
        <p:nvSpPr>
          <p:cNvPr id="4" name="Espaço Reservado para Rodapé 3"/>
          <p:cNvSpPr>
            <a:spLocks noGrp="1"/>
          </p:cNvSpPr>
          <p:nvPr>
            <p:ph type="ftr" sz="quarter" idx="11"/>
          </p:nvPr>
        </p:nvSpPr>
        <p:spPr/>
        <p:txBody>
          <a:bodyPr rtlCol="0"/>
          <a:lstStyle/>
          <a:p>
            <a:pPr rtl="0"/>
            <a:endParaRPr lang="pt-BR" noProof="0" dirty="0"/>
          </a:p>
        </p:txBody>
      </p:sp>
      <p:sp>
        <p:nvSpPr>
          <p:cNvPr id="5" name="Espaço Reservado para o Número do Slide 4"/>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A05FCB52-9205-41E6-AE06-743C5EEC9981}" type="datetime1">
              <a:rPr lang="pt-BR" noProof="0" smtClean="0"/>
              <a:t>09/05/2022</a:t>
            </a:fld>
            <a:endParaRPr lang="pt-BR" noProof="0" dirty="0"/>
          </a:p>
        </p:txBody>
      </p:sp>
      <p:sp>
        <p:nvSpPr>
          <p:cNvPr id="3" name="Espaço Reservado para Rodapé 2"/>
          <p:cNvSpPr>
            <a:spLocks noGrp="1"/>
          </p:cNvSpPr>
          <p:nvPr>
            <p:ph type="ftr" sz="quarter" idx="11"/>
          </p:nvPr>
        </p:nvSpPr>
        <p:spPr/>
        <p:txBody>
          <a:bodyPr rtlCol="0"/>
          <a:lstStyle/>
          <a:p>
            <a:pPr rtl="0"/>
            <a:endParaRPr lang="pt-BR" noProof="0" dirty="0"/>
          </a:p>
        </p:txBody>
      </p:sp>
      <p:sp>
        <p:nvSpPr>
          <p:cNvPr id="4" name="Espaço reservado para o número do slide 3"/>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pt-BR" noProof="0"/>
              <a:t>Clique para editar o título Mestre</a:t>
            </a:r>
            <a:endParaRPr lang="pt-BR" noProof="0" dirty="0"/>
          </a:p>
        </p:txBody>
      </p:sp>
      <p:sp>
        <p:nvSpPr>
          <p:cNvPr id="3" name="Espaço reservado para conteúd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texto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8" name="Espaço Reservado para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43A7E088-BFCE-409B-A8D1-585BEC074964}" type="datetime1">
              <a:rPr lang="pt-BR" noProof="0" smtClean="0"/>
              <a:t>09/05/2022</a:t>
            </a:fld>
            <a:endParaRPr lang="pt-BR" noProof="0" dirty="0"/>
          </a:p>
        </p:txBody>
      </p:sp>
      <p:sp>
        <p:nvSpPr>
          <p:cNvPr id="10" name="Espaço Reservado para Rodapé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pt-BR" noProof="0" dirty="0"/>
          </a:p>
        </p:txBody>
      </p:sp>
      <p:sp>
        <p:nvSpPr>
          <p:cNvPr id="11" name="Espaço Reservado para o Número do Slide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pt-BR" noProof="0" smtClean="0"/>
              <a:pPr rtl="0"/>
              <a:t>‹nº›</a:t>
            </a:fld>
            <a:endParaRPr lang="pt-BR" noProof="0"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t-BR" noProof="0"/>
              <a:t>Clique para editar o título Mestre</a:t>
            </a:r>
            <a:endParaRPr lang="pt-BR" noProof="0" dirty="0"/>
          </a:p>
        </p:txBody>
      </p:sp>
      <p:sp>
        <p:nvSpPr>
          <p:cNvPr id="3" name="Espaço Reservado para Imagem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endParaRPr lang="pt-BR" noProof="0" dirty="0"/>
          </a:p>
        </p:txBody>
      </p:sp>
      <p:sp>
        <p:nvSpPr>
          <p:cNvPr id="4" name="Espaço reservado para tex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87A68B43-0B82-4826-8F35-C1FEEDF5883B}" type="datetime1">
              <a:rPr lang="pt-BR" noProof="0" smtClean="0"/>
              <a:t>09/05/2022</a:t>
            </a:fld>
            <a:endParaRPr lang="pt-BR" noProof="0" dirty="0"/>
          </a:p>
        </p:txBody>
      </p:sp>
      <p:sp>
        <p:nvSpPr>
          <p:cNvPr id="6" name="Espaço Reservado para Rodapé 5"/>
          <p:cNvSpPr>
            <a:spLocks noGrp="1"/>
          </p:cNvSpPr>
          <p:nvPr>
            <p:ph type="ftr" sz="quarter" idx="11"/>
          </p:nvPr>
        </p:nvSpPr>
        <p:spPr/>
        <p:txBody>
          <a:bodyPr rtlCol="0"/>
          <a:lstStyle/>
          <a:p>
            <a:pPr algn="l"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BR" noProof="0" dirty="0"/>
              <a:t>Clique para editar o estilo de título Mestre</a:t>
            </a:r>
          </a:p>
        </p:txBody>
      </p:sp>
      <p:sp>
        <p:nvSpPr>
          <p:cNvPr id="3" name="Espaço Reservado para Tex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5EF8B87C-0F4E-49E2-BE80-3BC97905A70B}" type="datetime1">
              <a:rPr lang="pt-BR" noProof="0" smtClean="0"/>
              <a:t>09/05/2022</a:t>
            </a:fld>
            <a:endParaRPr lang="pt-BR" noProof="0" dirty="0"/>
          </a:p>
        </p:txBody>
      </p:sp>
      <p:sp>
        <p:nvSpPr>
          <p:cNvPr id="5" name="Espaço Reservado para Rodapé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pt-BR" noProof="0" dirty="0"/>
          </a:p>
        </p:txBody>
      </p:sp>
      <p:sp>
        <p:nvSpPr>
          <p:cNvPr id="6" name="Espaço Reservado para o Número do Slide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pt-BR" noProof="0" smtClean="0"/>
              <a:t>‹nº›</a:t>
            </a:fld>
            <a:endParaRPr lang="pt-BR" noProof="0" dirty="0"/>
          </a:p>
        </p:txBody>
      </p:sp>
      <p:sp>
        <p:nvSpPr>
          <p:cNvPr id="9" name="Retângu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hyperlink" Target="http://cris-dio.blogspot.com/2017/06/your-javascript-hoster.html?spref=pi" TargetMode="Externa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3.xml"/><Relationship Id="rId7" Type="http://schemas.openxmlformats.org/officeDocument/2006/relationships/diagramColors" Target="../diagrams/colors2.xml"/><Relationship Id="rId2" Type="http://schemas.openxmlformats.org/officeDocument/2006/relationships/slideLayout" Target="../slideLayouts/slideLayout8.xml"/><Relationship Id="rId1" Type="http://schemas.openxmlformats.org/officeDocument/2006/relationships/themeOverride" Target="../theme/themeOverride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4.xml"/><Relationship Id="rId7" Type="http://schemas.openxmlformats.org/officeDocument/2006/relationships/diagramColors" Target="../diagrams/colors3.xml"/><Relationship Id="rId2" Type="http://schemas.openxmlformats.org/officeDocument/2006/relationships/slideLayout" Target="../slideLayouts/slideLayout8.xml"/><Relationship Id="rId1" Type="http://schemas.openxmlformats.org/officeDocument/2006/relationships/themeOverride" Target="../theme/themeOverride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5.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6.xml"/><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www.w3schools.com/jsref/jsref_obj_array.asp" TargetMode="External"/><Relationship Id="rId2" Type="http://schemas.openxmlformats.org/officeDocument/2006/relationships/slide" Target="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svg"/><Relationship Id="rId2" Type="http://schemas.openxmlformats.org/officeDocument/2006/relationships/hyperlink" Target="https://d.docs.live.net/9027242905a9c2c1/PROGRAMA&#199;&#195;O/Reposit&#243;rios/javascript/JAVASCRIPT%20-%20ARQUIVOS/C&#211;DIGOS/concat.js"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d.docs.live.net/9027242905a9c2c1/PROGRAMA&#199;&#195;O/Reposit&#243;rios/javascript/JAVASCRIPT%20-%20ARQUIVOS/C&#211;DIGOS/concat2.js" TargetMode="Externa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tângulo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dirty="0">
              <a:ln>
                <a:noFill/>
              </a:ln>
              <a:solidFill>
                <a:prstClr val="white"/>
              </a:solidFill>
              <a:effectLst/>
              <a:uLnTx/>
              <a:uFillTx/>
              <a:latin typeface="Gill Sans MT" panose="020B0502020104020203"/>
              <a:ea typeface="+mn-ea"/>
              <a:cs typeface="+mn-cs"/>
            </a:endParaRPr>
          </a:p>
        </p:txBody>
      </p:sp>
      <p:sp>
        <p:nvSpPr>
          <p:cNvPr id="30" name="Retângulo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E1FC5398-C628-478A-822A-BE6CBC51559B}"/>
              </a:ext>
            </a:extLst>
          </p:cNvPr>
          <p:cNvSpPr>
            <a:spLocks noGrp="1"/>
          </p:cNvSpPr>
          <p:nvPr>
            <p:ph type="ctrTitle"/>
          </p:nvPr>
        </p:nvSpPr>
        <p:spPr>
          <a:xfrm>
            <a:off x="8109235" y="863695"/>
            <a:ext cx="3511233" cy="3779995"/>
          </a:xfrm>
        </p:spPr>
        <p:txBody>
          <a:bodyPr rtlCol="0" anchor="ctr">
            <a:normAutofit/>
          </a:bodyPr>
          <a:lstStyle/>
          <a:p>
            <a:pPr rtl="0"/>
            <a:r>
              <a:rPr lang="pt-BR" dirty="0">
                <a:solidFill>
                  <a:schemeClr val="tx1"/>
                </a:solidFill>
              </a:rPr>
              <a:t>JAVASCRIPT</a:t>
            </a:r>
          </a:p>
        </p:txBody>
      </p:sp>
      <p:sp>
        <p:nvSpPr>
          <p:cNvPr id="3" name="Subtítulo 2">
            <a:extLst>
              <a:ext uri="{FF2B5EF4-FFF2-40B4-BE49-F238E27FC236}">
                <a16:creationId xmlns:a16="http://schemas.microsoft.com/office/drawing/2014/main" id="{07730D41-D3A4-4CFC-91DC-62E6A5AE503B}"/>
              </a:ext>
            </a:extLst>
          </p:cNvPr>
          <p:cNvSpPr>
            <a:spLocks noGrp="1"/>
          </p:cNvSpPr>
          <p:nvPr>
            <p:ph type="subTitle" idx="1"/>
          </p:nvPr>
        </p:nvSpPr>
        <p:spPr>
          <a:xfrm>
            <a:off x="8109236" y="4739780"/>
            <a:ext cx="3511233" cy="1147054"/>
          </a:xfrm>
        </p:spPr>
        <p:txBody>
          <a:bodyPr rtlCol="0" anchor="t">
            <a:normAutofit/>
          </a:bodyPr>
          <a:lstStyle/>
          <a:p>
            <a:pPr rtl="0"/>
            <a:r>
              <a:rPr lang="pt-BR" sz="2000" dirty="0" err="1"/>
              <a:t>Dolor</a:t>
            </a:r>
            <a:r>
              <a:rPr lang="pt-BR" sz="2000" dirty="0"/>
              <a:t> </a:t>
            </a:r>
            <a:r>
              <a:rPr lang="pt-BR" sz="2000" dirty="0" err="1"/>
              <a:t>Sit</a:t>
            </a:r>
            <a:r>
              <a:rPr lang="pt-BR" sz="2000" dirty="0"/>
              <a:t> </a:t>
            </a:r>
            <a:r>
              <a:rPr lang="pt-BR" sz="2000" dirty="0" err="1"/>
              <a:t>Amet</a:t>
            </a:r>
            <a:endParaRPr lang="pt-BR" sz="2000" dirty="0"/>
          </a:p>
        </p:txBody>
      </p:sp>
      <p:pic>
        <p:nvPicPr>
          <p:cNvPr id="5" name="Imagem 4" descr="Uma bacia de laranjas ">
            <a:extLst>
              <a:ext uri="{FF2B5EF4-FFF2-40B4-BE49-F238E27FC236}">
                <a16:creationId xmlns:a16="http://schemas.microsoft.com/office/drawing/2014/main" id="{46FD3043-02B3-4F91-A2CB-FF01D76F3FD5}"/>
              </a:ext>
            </a:extLst>
          </p:cNvPr>
          <p:cNvPicPr>
            <a:picLocks noChangeAspect="1"/>
          </p:cNvPicPr>
          <p:nvPr/>
        </p:nvPicPr>
        <p:blipFill rotWithShape="1">
          <a:blip r:embed="rId4">
            <a:extLst>
              <a:ext uri="{28A0092B-C50C-407E-A947-70E740481C1C}">
                <a14:useLocalDpi xmlns:a14="http://schemas.microsoft.com/office/drawing/2010/main" val="0"/>
              </a:ext>
            </a:extLst>
          </a:blip>
          <a:srcRect r="-1" b="-1"/>
          <a:stretch/>
        </p:blipFill>
        <p:spPr>
          <a:xfrm>
            <a:off x="20" y="10"/>
            <a:ext cx="7537685" cy="6857990"/>
          </a:xfrm>
          <a:prstGeom prst="rect">
            <a:avLst/>
          </a:prstGeom>
        </p:spPr>
      </p:pic>
      <p:sp>
        <p:nvSpPr>
          <p:cNvPr id="32" name="Retângulo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0" name="Imagem 9" descr="Logotipo&#10;&#10;Descrição gerada automaticamente">
            <a:extLst>
              <a:ext uri="{FF2B5EF4-FFF2-40B4-BE49-F238E27FC236}">
                <a16:creationId xmlns:a16="http://schemas.microsoft.com/office/drawing/2014/main" id="{F9F0052A-8147-2D1C-6C81-E9E46010F2AA}"/>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2881" b="95558" l="4922" r="94718">
                        <a14:foregroundMark x1="45978" y1="52221" x2="43938" y2="33613"/>
                        <a14:foregroundMark x1="44778" y1="12725" x2="39376" y2="73229"/>
                        <a14:foregroundMark x1="39376" y1="73229" x2="37215" y2="74670"/>
                        <a14:foregroundMark x1="43337" y1="72389" x2="47179" y2="48379"/>
                        <a14:foregroundMark x1="47179" y1="48379" x2="46579" y2="47659"/>
                        <a14:foregroundMark x1="8163" y1="53902" x2="22809" y2="57623"/>
                        <a14:foregroundMark x1="22809" y1="57623" x2="14286" y2="10444"/>
                        <a14:foregroundMark x1="14286" y1="10444" x2="32893" y2="11285"/>
                        <a14:foregroundMark x1="32893" y1="11285" x2="86675" y2="9004"/>
                        <a14:foregroundMark x1="86675" y1="9004" x2="92317" y2="13806"/>
                        <a14:foregroundMark x1="92317" y1="13806" x2="88115" y2="36735"/>
                        <a14:foregroundMark x1="88115" y1="36735" x2="76110" y2="35654"/>
                        <a14:foregroundMark x1="76110" y1="35654" x2="85714" y2="39736"/>
                        <a14:foregroundMark x1="85714" y1="39736" x2="91116" y2="46218"/>
                        <a14:foregroundMark x1="91116" y1="46218" x2="91236" y2="66026"/>
                        <a14:foregroundMark x1="91236" y1="66026" x2="87275" y2="85234"/>
                        <a14:foregroundMark x1="87275" y1="85234" x2="44058" y2="88956"/>
                        <a14:foregroundMark x1="44058" y1="88956" x2="17407" y2="86194"/>
                        <a14:foregroundMark x1="17407" y1="86194" x2="7683" y2="76711"/>
                        <a14:foregroundMark x1="7683" y1="76711" x2="13325" y2="26170"/>
                        <a14:foregroundMark x1="13325" y1="26170" x2="9124" y2="8884"/>
                        <a14:foregroundMark x1="26891" y1="59544" x2="26891" y2="59544"/>
                        <a14:foregroundMark x1="26891" y1="59664" x2="22449" y2="63745"/>
                        <a14:foregroundMark x1="27611" y1="53061" x2="26891" y2="52581"/>
                        <a14:foregroundMark x1="28091" y1="52341" x2="28091" y2="52341"/>
                        <a14:foregroundMark x1="28091" y1="52341" x2="26771" y2="57623"/>
                        <a14:foregroundMark x1="25330" y1="58463" x2="28091" y2="51261"/>
                        <a14:foregroundMark x1="28091" y1="51261" x2="27971" y2="47419"/>
                        <a14:foregroundMark x1="41297" y1="28091" x2="41537" y2="38055"/>
                        <a14:foregroundMark x1="41657" y1="36375" x2="41657" y2="36375"/>
                        <a14:foregroundMark x1="28211" y1="51621" x2="28932" y2="55582"/>
                        <a14:foregroundMark x1="27731" y1="54502" x2="24010" y2="58223"/>
                        <a14:foregroundMark x1="72269" y1="5642" x2="9844" y2="3962"/>
                        <a14:foregroundMark x1="9844" y1="3962" x2="3962" y2="57983"/>
                        <a14:foregroundMark x1="3962" y1="57983" x2="10564" y2="84394"/>
                        <a14:foregroundMark x1="10564" y1="84394" x2="29772" y2="88836"/>
                        <a14:foregroundMark x1="29772" y1="88836" x2="41777" y2="88235"/>
                        <a14:foregroundMark x1="41777" y1="88235" x2="60024" y2="91477"/>
                        <a14:foregroundMark x1="60024" y1="91477" x2="86675" y2="90756"/>
                        <a14:foregroundMark x1="86675" y1="90756" x2="93637" y2="86555"/>
                        <a14:foregroundMark x1="93637" y1="86555" x2="10564" y2="90156"/>
                        <a14:foregroundMark x1="10564" y1="90156" x2="71188" y2="98199"/>
                        <a14:foregroundMark x1="71188" y1="98199" x2="81753" y2="95438"/>
                        <a14:foregroundMark x1="81753" y1="95438" x2="93157" y2="87035"/>
                        <a14:foregroundMark x1="93157" y1="87035" x2="94358" y2="12605"/>
                        <a14:foregroundMark x1="94358" y1="12605" x2="73109" y2="5282"/>
                        <a14:foregroundMark x1="73109" y1="5282" x2="57983" y2="4802"/>
                        <a14:foregroundMark x1="57983" y1="4802" x2="57983" y2="4802"/>
                        <a14:foregroundMark x1="94598" y1="28812" x2="94598" y2="28812"/>
                        <a14:foregroundMark x1="94718" y1="29052" x2="91837" y2="39256"/>
                        <a14:foregroundMark x1="87395" y1="3481" x2="87395" y2="3481"/>
                        <a14:foregroundMark x1="90876" y1="5642" x2="90876" y2="5642"/>
                        <a14:foregroundMark x1="6603" y1="10084" x2="6603" y2="10084"/>
                        <a14:foregroundMark x1="6723" y1="10084" x2="7083" y2="13325"/>
                        <a14:foregroundMark x1="5642" y1="20888" x2="5642" y2="21489"/>
                        <a14:foregroundMark x1="5642" y1="21489" x2="5162" y2="25810"/>
                        <a14:foregroundMark x1="33733" y1="94718" x2="36134" y2="93277"/>
                        <a14:foregroundMark x1="37095" y1="93277" x2="44538" y2="95558"/>
                        <a14:backgroundMark x1="37455" y1="47419" x2="37455" y2="47419"/>
                        <a14:backgroundMark x1="34694" y1="39136" x2="36735" y2="64226"/>
                        <a14:backgroundMark x1="36735" y1="64226" x2="35054" y2="63986"/>
                        <a14:backgroundMark x1="29151" y1="59544" x2="37215" y2="50900"/>
                        <a14:backgroundMark x1="28103" y1="60667" x2="29151" y2="59544"/>
                        <a14:backgroundMark x1="18848" y1="70588" x2="24019" y2="65045"/>
                        <a14:backgroundMark x1="37215" y1="50900" x2="40095" y2="38090"/>
                        <a14:backgroundMark x1="40437" y1="28112" x2="38175" y2="23890"/>
                        <a14:backgroundMark x1="23681" y1="64766" x2="21489" y2="70948"/>
                        <a14:backgroundMark x1="38175" y1="23890" x2="28770" y2="50416"/>
                        <a14:backgroundMark x1="21489" y1="70948" x2="14766" y2="70828"/>
                        <a14:backgroundMark x1="31212" y1="32053" x2="33373" y2="23049"/>
                        <a14:backgroundMark x1="33373" y1="23049" x2="33013" y2="22329"/>
                        <a14:backgroundMark x1="55702" y1="69748" x2="68067" y2="68547"/>
                        <a14:backgroundMark x1="68067" y1="68547" x2="75390" y2="64946"/>
                        <a14:backgroundMark x1="75390" y1="64946" x2="76110" y2="51020"/>
                        <a14:backgroundMark x1="76110" y1="51020" x2="57623" y2="36255"/>
                        <a14:backgroundMark x1="57623" y1="36255" x2="64106" y2="23529"/>
                        <a14:backgroundMark x1="64106" y1="23529" x2="72629" y2="21729"/>
                        <a14:backgroundMark x1="72629" y1="21729" x2="80192" y2="22209"/>
                      </a14:backgroundRemoval>
                    </a14:imgEffect>
                  </a14:imgLayer>
                </a14:imgProps>
              </a:ext>
              <a:ext uri="{837473B0-CC2E-450A-ABE3-18F120FF3D39}">
                <a1611:picAttrSrcUrl xmlns:a1611="http://schemas.microsoft.com/office/drawing/2016/11/main" r:id="rId7"/>
              </a:ext>
            </a:extLst>
          </a:blip>
          <a:srcRect t="3811" r="2576" b="3811"/>
          <a:stretch/>
        </p:blipFill>
        <p:spPr>
          <a:xfrm>
            <a:off x="235839" y="0"/>
            <a:ext cx="7343522" cy="6857990"/>
          </a:xfrm>
          <a:prstGeom prst="rect">
            <a:avLst/>
          </a:prstGeom>
          <a:ln>
            <a:solidFill>
              <a:srgbClr val="FFCC00"/>
            </a:solidFill>
          </a:ln>
        </p:spPr>
      </p:pic>
      <p:sp>
        <p:nvSpPr>
          <p:cNvPr id="12" name="Retângulo 11">
            <a:extLst>
              <a:ext uri="{FF2B5EF4-FFF2-40B4-BE49-F238E27FC236}">
                <a16:creationId xmlns:a16="http://schemas.microsoft.com/office/drawing/2014/main" id="{6219744A-CA35-506B-4061-87A15118FCC4}"/>
              </a:ext>
            </a:extLst>
          </p:cNvPr>
          <p:cNvSpPr/>
          <p:nvPr/>
        </p:nvSpPr>
        <p:spPr>
          <a:xfrm>
            <a:off x="0" y="0"/>
            <a:ext cx="690880" cy="6858000"/>
          </a:xfrm>
          <a:prstGeom prst="rect">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F19A33-E798-34FF-A549-F1CB26C872B2}"/>
              </a:ext>
            </a:extLst>
          </p:cNvPr>
          <p:cNvSpPr>
            <a:spLocks noGrp="1"/>
          </p:cNvSpPr>
          <p:nvPr>
            <p:ph type="title"/>
          </p:nvPr>
        </p:nvSpPr>
        <p:spPr>
          <a:xfrm>
            <a:off x="581192" y="702156"/>
            <a:ext cx="5948817" cy="1188720"/>
          </a:xfrm>
        </p:spPr>
        <p:txBody>
          <a:bodyPr/>
          <a:lstStyle/>
          <a:p>
            <a:r>
              <a:rPr lang="pt-BR" dirty="0"/>
              <a:t>FOR</a:t>
            </a:r>
          </a:p>
        </p:txBody>
      </p:sp>
      <p:sp>
        <p:nvSpPr>
          <p:cNvPr id="3" name="Espaço Reservado para Conteúdo 2">
            <a:extLst>
              <a:ext uri="{FF2B5EF4-FFF2-40B4-BE49-F238E27FC236}">
                <a16:creationId xmlns:a16="http://schemas.microsoft.com/office/drawing/2014/main" id="{CA33622B-4CA2-9A86-CF57-F8642E2F5799}"/>
              </a:ext>
            </a:extLst>
          </p:cNvPr>
          <p:cNvSpPr>
            <a:spLocks noGrp="1"/>
          </p:cNvSpPr>
          <p:nvPr>
            <p:ph idx="1"/>
          </p:nvPr>
        </p:nvSpPr>
        <p:spPr>
          <a:xfrm>
            <a:off x="581192" y="2340864"/>
            <a:ext cx="5876757" cy="3634486"/>
          </a:xfrm>
        </p:spPr>
        <p:txBody>
          <a:bodyPr/>
          <a:lstStyle/>
          <a:p>
            <a:endParaRPr lang="pt-BR" dirty="0"/>
          </a:p>
        </p:txBody>
      </p:sp>
      <p:pic>
        <p:nvPicPr>
          <p:cNvPr id="2050" name="Picture 2">
            <a:extLst>
              <a:ext uri="{FF2B5EF4-FFF2-40B4-BE49-F238E27FC236}">
                <a16:creationId xmlns:a16="http://schemas.microsoft.com/office/drawing/2014/main" id="{25290CF5-8253-87DF-E47A-10248B7CD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0009" y="604354"/>
            <a:ext cx="5263805" cy="5928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590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4B097C-55C4-D5B6-3F92-2588BFBF17D4}"/>
              </a:ext>
            </a:extLst>
          </p:cNvPr>
          <p:cNvSpPr>
            <a:spLocks noGrp="1"/>
          </p:cNvSpPr>
          <p:nvPr>
            <p:ph type="title"/>
          </p:nvPr>
        </p:nvSpPr>
        <p:spPr/>
        <p:txBody>
          <a:bodyPr/>
          <a:lstStyle/>
          <a:p>
            <a:r>
              <a:rPr lang="pt-BR" dirty="0"/>
              <a:t>Quotes</a:t>
            </a:r>
          </a:p>
        </p:txBody>
      </p:sp>
      <p:sp>
        <p:nvSpPr>
          <p:cNvPr id="3" name="Espaço Reservado para Conteúdo 2">
            <a:extLst>
              <a:ext uri="{FF2B5EF4-FFF2-40B4-BE49-F238E27FC236}">
                <a16:creationId xmlns:a16="http://schemas.microsoft.com/office/drawing/2014/main" id="{9227CAC2-D06F-5EA9-83B1-6279EAF60956}"/>
              </a:ext>
            </a:extLst>
          </p:cNvPr>
          <p:cNvSpPr>
            <a:spLocks noGrp="1"/>
          </p:cNvSpPr>
          <p:nvPr>
            <p:ph idx="1"/>
          </p:nvPr>
        </p:nvSpPr>
        <p:spPr/>
        <p:txBody>
          <a:bodyPr numCol="1" anchor="t">
            <a:normAutofit/>
          </a:bodyPr>
          <a:lstStyle/>
          <a:p>
            <a:r>
              <a:rPr lang="en-US" sz="2000" dirty="0"/>
              <a:t>JavaScript accepts both double and single quotes:</a:t>
            </a:r>
          </a:p>
          <a:p>
            <a:pPr lvl="1"/>
            <a:r>
              <a:rPr lang="pt-BR" sz="1800" b="0" i="0" dirty="0" err="1">
                <a:solidFill>
                  <a:srgbClr val="000000"/>
                </a:solidFill>
                <a:effectLst/>
                <a:latin typeface="Consolas" panose="020B0609020204030204" pitchFamily="49" charset="0"/>
              </a:rPr>
              <a:t>document.getElementById</a:t>
            </a:r>
            <a:r>
              <a:rPr lang="pt-BR" sz="1800" b="0" i="0" dirty="0">
                <a:solidFill>
                  <a:srgbClr val="000000"/>
                </a:solidFill>
                <a:effectLst/>
                <a:latin typeface="Consolas" panose="020B0609020204030204" pitchFamily="49" charset="0"/>
              </a:rPr>
              <a:t>(</a:t>
            </a:r>
            <a:r>
              <a:rPr lang="pt-BR" sz="1800" b="0" i="0" dirty="0">
                <a:solidFill>
                  <a:srgbClr val="A52A2A"/>
                </a:solidFill>
                <a:effectLst/>
                <a:latin typeface="Consolas" panose="020B0609020204030204" pitchFamily="49" charset="0"/>
              </a:rPr>
              <a:t>"demo"</a:t>
            </a:r>
            <a:r>
              <a:rPr lang="pt-BR" sz="1800" b="0" i="0" dirty="0">
                <a:solidFill>
                  <a:srgbClr val="000000"/>
                </a:solidFill>
                <a:effectLst/>
                <a:latin typeface="Consolas" panose="020B0609020204030204" pitchFamily="49" charset="0"/>
              </a:rPr>
              <a:t>).</a:t>
            </a:r>
            <a:r>
              <a:rPr lang="pt-BR" sz="1800" b="0" i="0" dirty="0" err="1">
                <a:solidFill>
                  <a:srgbClr val="000000"/>
                </a:solidFill>
                <a:effectLst/>
                <a:latin typeface="Consolas" panose="020B0609020204030204" pitchFamily="49" charset="0"/>
              </a:rPr>
              <a:t>innerHTML</a:t>
            </a:r>
            <a:r>
              <a:rPr lang="pt-BR" sz="1800" b="0" i="0" dirty="0">
                <a:solidFill>
                  <a:srgbClr val="000000"/>
                </a:solidFill>
                <a:effectLst/>
                <a:latin typeface="Consolas" panose="020B0609020204030204" pitchFamily="49" charset="0"/>
              </a:rPr>
              <a:t> = </a:t>
            </a:r>
            <a:r>
              <a:rPr lang="pt-BR" sz="1800" b="0" i="0" dirty="0">
                <a:solidFill>
                  <a:srgbClr val="A52A2A"/>
                </a:solidFill>
                <a:effectLst/>
                <a:latin typeface="Consolas" panose="020B0609020204030204" pitchFamily="49" charset="0"/>
              </a:rPr>
              <a:t>"</a:t>
            </a:r>
            <a:r>
              <a:rPr lang="pt-BR" sz="1800" b="0" i="0" dirty="0" err="1">
                <a:solidFill>
                  <a:srgbClr val="A52A2A"/>
                </a:solidFill>
                <a:effectLst/>
                <a:latin typeface="Consolas" panose="020B0609020204030204" pitchFamily="49" charset="0"/>
              </a:rPr>
              <a:t>Hello</a:t>
            </a:r>
            <a:r>
              <a:rPr lang="pt-BR" sz="1800" b="0" i="0" dirty="0">
                <a:solidFill>
                  <a:srgbClr val="A52A2A"/>
                </a:solidFill>
                <a:effectLst/>
                <a:latin typeface="Consolas" panose="020B0609020204030204" pitchFamily="49" charset="0"/>
              </a:rPr>
              <a:t> </a:t>
            </a:r>
            <a:r>
              <a:rPr lang="pt-BR" sz="1800" b="0" i="0" dirty="0" err="1">
                <a:solidFill>
                  <a:srgbClr val="A52A2A"/>
                </a:solidFill>
                <a:effectLst/>
                <a:latin typeface="Consolas" panose="020B0609020204030204" pitchFamily="49" charset="0"/>
              </a:rPr>
              <a:t>JavaScript</a:t>
            </a:r>
            <a:r>
              <a:rPr lang="pt-BR" sz="1800" b="0" i="0" dirty="0">
                <a:solidFill>
                  <a:srgbClr val="A52A2A"/>
                </a:solidFill>
                <a:effectLst/>
                <a:latin typeface="Consolas" panose="020B0609020204030204" pitchFamily="49" charset="0"/>
              </a:rPr>
              <a:t>"</a:t>
            </a:r>
            <a:r>
              <a:rPr lang="pt-BR" sz="1800" b="0" i="0" dirty="0">
                <a:solidFill>
                  <a:srgbClr val="000000"/>
                </a:solidFill>
                <a:effectLst/>
                <a:latin typeface="Consolas" panose="020B0609020204030204" pitchFamily="49" charset="0"/>
              </a:rPr>
              <a:t>;</a:t>
            </a:r>
            <a:endParaRPr lang="en-US" sz="1800" b="0" i="0" dirty="0">
              <a:solidFill>
                <a:srgbClr val="000000"/>
              </a:solidFill>
              <a:effectLst/>
              <a:latin typeface="Consolas" panose="020B0609020204030204" pitchFamily="49" charset="0"/>
            </a:endParaRPr>
          </a:p>
          <a:p>
            <a:pPr lvl="1"/>
            <a:r>
              <a:rPr lang="pt-BR" sz="1800" b="0" i="0" dirty="0" err="1">
                <a:solidFill>
                  <a:srgbClr val="000000"/>
                </a:solidFill>
                <a:effectLst/>
                <a:latin typeface="Consolas" panose="020B0609020204030204" pitchFamily="49" charset="0"/>
              </a:rPr>
              <a:t>document.getElementById</a:t>
            </a:r>
            <a:r>
              <a:rPr lang="pt-BR" sz="1800" b="0" i="0" dirty="0">
                <a:solidFill>
                  <a:srgbClr val="000000"/>
                </a:solidFill>
                <a:effectLst/>
                <a:latin typeface="Consolas" panose="020B0609020204030204" pitchFamily="49" charset="0"/>
              </a:rPr>
              <a:t>(</a:t>
            </a:r>
            <a:r>
              <a:rPr lang="pt-BR" sz="1800" b="0" i="0" dirty="0">
                <a:solidFill>
                  <a:srgbClr val="A52A2A"/>
                </a:solidFill>
                <a:effectLst/>
                <a:latin typeface="Consolas" panose="020B0609020204030204" pitchFamily="49" charset="0"/>
              </a:rPr>
              <a:t>'demo'</a:t>
            </a:r>
            <a:r>
              <a:rPr lang="pt-BR" sz="1800" b="0" i="0" dirty="0">
                <a:solidFill>
                  <a:srgbClr val="000000"/>
                </a:solidFill>
                <a:effectLst/>
                <a:latin typeface="Consolas" panose="020B0609020204030204" pitchFamily="49" charset="0"/>
              </a:rPr>
              <a:t>).</a:t>
            </a:r>
            <a:r>
              <a:rPr lang="pt-BR" sz="1800" b="0" i="0" dirty="0" err="1">
                <a:solidFill>
                  <a:srgbClr val="000000"/>
                </a:solidFill>
                <a:effectLst/>
                <a:latin typeface="Consolas" panose="020B0609020204030204" pitchFamily="49" charset="0"/>
              </a:rPr>
              <a:t>innerHTML</a:t>
            </a:r>
            <a:r>
              <a:rPr lang="pt-BR" sz="1800" b="0" i="0" dirty="0">
                <a:solidFill>
                  <a:srgbClr val="000000"/>
                </a:solidFill>
                <a:effectLst/>
                <a:latin typeface="Consolas" panose="020B0609020204030204" pitchFamily="49" charset="0"/>
              </a:rPr>
              <a:t> = </a:t>
            </a:r>
            <a:r>
              <a:rPr lang="pt-BR" sz="1800" b="0" i="0" dirty="0">
                <a:solidFill>
                  <a:srgbClr val="A52A2A"/>
                </a:solidFill>
                <a:effectLst/>
                <a:latin typeface="Consolas" panose="020B0609020204030204" pitchFamily="49" charset="0"/>
              </a:rPr>
              <a:t>'</a:t>
            </a:r>
            <a:r>
              <a:rPr lang="pt-BR" sz="1800" b="0" i="0" dirty="0" err="1">
                <a:solidFill>
                  <a:srgbClr val="A52A2A"/>
                </a:solidFill>
                <a:effectLst/>
                <a:latin typeface="Consolas" panose="020B0609020204030204" pitchFamily="49" charset="0"/>
              </a:rPr>
              <a:t>Hello</a:t>
            </a:r>
            <a:r>
              <a:rPr lang="pt-BR" sz="1800" b="0" i="0" dirty="0">
                <a:solidFill>
                  <a:srgbClr val="A52A2A"/>
                </a:solidFill>
                <a:effectLst/>
                <a:latin typeface="Consolas" panose="020B0609020204030204" pitchFamily="49" charset="0"/>
              </a:rPr>
              <a:t> </a:t>
            </a:r>
            <a:r>
              <a:rPr lang="pt-BR" sz="1800" b="0" i="0" dirty="0" err="1">
                <a:solidFill>
                  <a:srgbClr val="A52A2A"/>
                </a:solidFill>
                <a:effectLst/>
                <a:latin typeface="Consolas" panose="020B0609020204030204" pitchFamily="49" charset="0"/>
              </a:rPr>
              <a:t>JavaScript</a:t>
            </a:r>
            <a:r>
              <a:rPr lang="pt-BR" sz="1800" b="0" i="0" dirty="0">
                <a:solidFill>
                  <a:srgbClr val="A52A2A"/>
                </a:solidFill>
                <a:effectLst/>
                <a:latin typeface="Consolas" panose="020B0609020204030204" pitchFamily="49" charset="0"/>
              </a:rPr>
              <a:t>'</a:t>
            </a:r>
            <a:r>
              <a:rPr lang="pt-BR" sz="1800" b="0" i="0" dirty="0">
                <a:solidFill>
                  <a:srgbClr val="000000"/>
                </a:solidFill>
                <a:effectLst/>
                <a:latin typeface="Consolas" panose="020B0609020204030204" pitchFamily="49" charset="0"/>
              </a:rPr>
              <a:t>;</a:t>
            </a:r>
            <a:endParaRPr lang="pt-BR" sz="1800" dirty="0"/>
          </a:p>
        </p:txBody>
      </p:sp>
    </p:spTree>
    <p:extLst>
      <p:ext uri="{BB962C8B-B14F-4D97-AF65-F5344CB8AC3E}">
        <p14:creationId xmlns:p14="http://schemas.microsoft.com/office/powerpoint/2010/main" val="464689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50C453-44A3-8289-3FEC-67DA08348D44}"/>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JavaScript Can Change HTML Styles </a:t>
            </a:r>
            <a:endParaRPr lang="pt-BR" dirty="0"/>
          </a:p>
        </p:txBody>
      </p:sp>
      <p:sp>
        <p:nvSpPr>
          <p:cNvPr id="3" name="Espaço Reservado para Conteúdo 2">
            <a:extLst>
              <a:ext uri="{FF2B5EF4-FFF2-40B4-BE49-F238E27FC236}">
                <a16:creationId xmlns:a16="http://schemas.microsoft.com/office/drawing/2014/main" id="{97D7DE64-890D-2734-F974-B1010A39B65A}"/>
              </a:ext>
            </a:extLst>
          </p:cNvPr>
          <p:cNvSpPr>
            <a:spLocks noGrp="1"/>
          </p:cNvSpPr>
          <p:nvPr>
            <p:ph idx="1"/>
          </p:nvPr>
        </p:nvSpPr>
        <p:spPr/>
        <p:txBody>
          <a:bodyPr vert="horz" lIns="91440" tIns="45720" rIns="91440" bIns="45720" numCol="1" rtlCol="0" anchor="t">
            <a:normAutofit/>
          </a:bodyPr>
          <a:lstStyle/>
          <a:p>
            <a:pPr lvl="1"/>
            <a:r>
              <a:rPr lang="pt-BR" sz="1800" dirty="0" err="1">
                <a:solidFill>
                  <a:srgbClr val="000000"/>
                </a:solidFill>
                <a:latin typeface="Consolas" panose="020B0609020204030204" pitchFamily="49" charset="0"/>
              </a:rPr>
              <a:t>document.getElementById</a:t>
            </a:r>
            <a:r>
              <a:rPr lang="pt-BR" sz="1800" dirty="0">
                <a:solidFill>
                  <a:srgbClr val="000000"/>
                </a:solidFill>
                <a:latin typeface="Consolas" panose="020B0609020204030204" pitchFamily="49" charset="0"/>
              </a:rPr>
              <a:t>("demo").</a:t>
            </a:r>
            <a:r>
              <a:rPr lang="pt-BR" sz="1800" dirty="0" err="1">
                <a:solidFill>
                  <a:srgbClr val="000000"/>
                </a:solidFill>
                <a:latin typeface="Consolas" panose="020B0609020204030204" pitchFamily="49" charset="0"/>
              </a:rPr>
              <a:t>style.fontSize</a:t>
            </a:r>
            <a:r>
              <a:rPr lang="pt-BR" sz="1800" dirty="0">
                <a:solidFill>
                  <a:srgbClr val="000000"/>
                </a:solidFill>
                <a:latin typeface="Consolas" panose="020B0609020204030204" pitchFamily="49" charset="0"/>
              </a:rPr>
              <a:t> = "35px";</a:t>
            </a:r>
          </a:p>
          <a:p>
            <a:pPr lvl="1"/>
            <a:r>
              <a:rPr lang="pt-BR" sz="1800" dirty="0" err="1">
                <a:solidFill>
                  <a:srgbClr val="000000"/>
                </a:solidFill>
                <a:latin typeface="Consolas" panose="020B0609020204030204" pitchFamily="49" charset="0"/>
              </a:rPr>
              <a:t>document.getElementById</a:t>
            </a:r>
            <a:r>
              <a:rPr lang="pt-BR" sz="1800" dirty="0">
                <a:solidFill>
                  <a:srgbClr val="000000"/>
                </a:solidFill>
                <a:latin typeface="Consolas" panose="020B0609020204030204" pitchFamily="49" charset="0"/>
              </a:rPr>
              <a:t>("demo").</a:t>
            </a:r>
            <a:r>
              <a:rPr lang="pt-BR" sz="1800" dirty="0" err="1">
                <a:solidFill>
                  <a:srgbClr val="000000"/>
                </a:solidFill>
                <a:latin typeface="Consolas" panose="020B0609020204030204" pitchFamily="49" charset="0"/>
              </a:rPr>
              <a:t>style.display</a:t>
            </a:r>
            <a:r>
              <a:rPr lang="pt-BR" sz="1800" dirty="0">
                <a:solidFill>
                  <a:srgbClr val="000000"/>
                </a:solidFill>
                <a:latin typeface="Consolas" panose="020B0609020204030204" pitchFamily="49" charset="0"/>
              </a:rPr>
              <a:t> = "</a:t>
            </a:r>
            <a:r>
              <a:rPr lang="pt-BR" sz="1800" dirty="0" err="1">
                <a:solidFill>
                  <a:srgbClr val="000000"/>
                </a:solidFill>
                <a:latin typeface="Consolas" panose="020B0609020204030204" pitchFamily="49" charset="0"/>
              </a:rPr>
              <a:t>none</a:t>
            </a:r>
            <a:r>
              <a:rPr lang="pt-BR" sz="1800" dirty="0">
                <a:solidFill>
                  <a:srgbClr val="000000"/>
                </a:solidFill>
                <a:latin typeface="Consolas" panose="020B0609020204030204" pitchFamily="49" charset="0"/>
              </a:rPr>
              <a:t>";</a:t>
            </a:r>
          </a:p>
          <a:p>
            <a:pPr lvl="1"/>
            <a:r>
              <a:rPr lang="en-US" sz="1800" dirty="0" err="1">
                <a:solidFill>
                  <a:srgbClr val="000000"/>
                </a:solidFill>
                <a:latin typeface="Consolas" panose="020B0609020204030204" pitchFamily="49" charset="0"/>
              </a:rPr>
              <a:t>document.getElementById</a:t>
            </a:r>
            <a:r>
              <a:rPr lang="en-US" sz="1800" dirty="0">
                <a:solidFill>
                  <a:srgbClr val="000000"/>
                </a:solidFill>
                <a:latin typeface="Consolas" panose="020B0609020204030204" pitchFamily="49" charset="0"/>
              </a:rPr>
              <a:t>("demo").</a:t>
            </a:r>
            <a:r>
              <a:rPr lang="en-US" sz="1800" dirty="0" err="1">
                <a:solidFill>
                  <a:srgbClr val="000000"/>
                </a:solidFill>
                <a:latin typeface="Consolas" panose="020B0609020204030204" pitchFamily="49" charset="0"/>
              </a:rPr>
              <a:t>style.display</a:t>
            </a:r>
            <a:r>
              <a:rPr lang="en-US" sz="1800" dirty="0">
                <a:solidFill>
                  <a:srgbClr val="000000"/>
                </a:solidFill>
                <a:latin typeface="Consolas" panose="020B0609020204030204" pitchFamily="49" charset="0"/>
              </a:rPr>
              <a:t> = "block";</a:t>
            </a:r>
            <a:endParaRPr lang="pt-BR"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813723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188720"/>
          </a:xfrm>
        </p:spPr>
        <p:txBody>
          <a:bodyPr rtlCol="0">
            <a:normAutofit/>
          </a:bodyPr>
          <a:lstStyle/>
          <a:p>
            <a:r>
              <a:rPr lang="pt-BR" dirty="0">
                <a:solidFill>
                  <a:schemeClr val="tx1">
                    <a:lumMod val="85000"/>
                    <a:lumOff val="15000"/>
                  </a:schemeClr>
                </a:solidFill>
              </a:rPr>
              <a:t>Título </a:t>
            </a:r>
            <a:r>
              <a:rPr lang="pt-BR" dirty="0" err="1">
                <a:solidFill>
                  <a:schemeClr val="tx1">
                    <a:lumMod val="85000"/>
                    <a:lumOff val="15000"/>
                  </a:schemeClr>
                </a:solidFill>
              </a:rPr>
              <a:t>Lorem</a:t>
            </a:r>
            <a:r>
              <a:rPr lang="pt-BR" dirty="0">
                <a:solidFill>
                  <a:schemeClr val="tx1">
                    <a:lumMod val="85000"/>
                    <a:lumOff val="15000"/>
                  </a:schemeClr>
                </a:solidFill>
              </a:rPr>
              <a:t> Ipsum </a:t>
            </a:r>
          </a:p>
        </p:txBody>
      </p:sp>
      <p:graphicFrame>
        <p:nvGraphicFramePr>
          <p:cNvPr id="22" name="Espaço Reservado para Conteúdo 2" descr="Linha do tempo do SmartArt">
            <a:extLst>
              <a:ext uri="{FF2B5EF4-FFF2-40B4-BE49-F238E27FC236}">
                <a16:creationId xmlns:a16="http://schemas.microsoft.com/office/drawing/2014/main" id="{6BF0F168-BD28-497A-AC13-24AB8C638291}"/>
              </a:ext>
            </a:extLst>
          </p:cNvPr>
          <p:cNvGraphicFramePr/>
          <p:nvPr>
            <p:extLst>
              <p:ext uri="{D42A27DB-BD31-4B8C-83A1-F6EECF244321}">
                <p14:modId xmlns:p14="http://schemas.microsoft.com/office/powerpoint/2010/main" val="191618928"/>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97948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50EC9-7E7D-4648-AC38-2A7BCBFB2EF6}"/>
              </a:ext>
            </a:extLst>
          </p:cNvPr>
          <p:cNvSpPr>
            <a:spLocks noGrp="1"/>
          </p:cNvSpPr>
          <p:nvPr>
            <p:ph type="title"/>
          </p:nvPr>
        </p:nvSpPr>
        <p:spPr>
          <a:xfrm>
            <a:off x="767857" y="933450"/>
            <a:ext cx="3031852" cy="1722419"/>
          </a:xfrm>
        </p:spPr>
        <p:txBody>
          <a:bodyPr rtlCol="0" anchor="b">
            <a:normAutofit/>
          </a:bodyPr>
          <a:lstStyle/>
          <a:p>
            <a:r>
              <a:rPr lang="pt-BR"/>
              <a:t>Título </a:t>
            </a:r>
            <a:r>
              <a:rPr lang="pt-BR" err="1"/>
              <a:t>Lorem</a:t>
            </a:r>
            <a:r>
              <a:rPr lang="pt-BR"/>
              <a:t> Ipsum </a:t>
            </a:r>
          </a:p>
        </p:txBody>
      </p:sp>
      <p:sp>
        <p:nvSpPr>
          <p:cNvPr id="28" name="Text Placeholder 3">
            <a:extLst>
              <a:ext uri="{FF2B5EF4-FFF2-40B4-BE49-F238E27FC236}">
                <a16:creationId xmlns:a16="http://schemas.microsoft.com/office/drawing/2014/main" id="{ED835A0F-CA46-6A35-FF13-F2B765153B74}"/>
              </a:ext>
            </a:extLst>
          </p:cNvPr>
          <p:cNvSpPr>
            <a:spLocks noGrp="1"/>
          </p:cNvSpPr>
          <p:nvPr>
            <p:ph type="body" sz="half" idx="2"/>
          </p:nvPr>
        </p:nvSpPr>
        <p:spPr>
          <a:xfrm>
            <a:off x="767857" y="2836654"/>
            <a:ext cx="3031852" cy="3001392"/>
          </a:xfrm>
        </p:spPr>
        <p:txBody>
          <a:bodyPr/>
          <a:lstStyle/>
          <a:p>
            <a:endParaRPr lang="en-US"/>
          </a:p>
        </p:txBody>
      </p:sp>
      <p:graphicFrame>
        <p:nvGraphicFramePr>
          <p:cNvPr id="24" name="Espaço Reservado para Conteúdo 2" descr="Linha do tempo do SmartArt">
            <a:extLst>
              <a:ext uri="{FF2B5EF4-FFF2-40B4-BE49-F238E27FC236}">
                <a16:creationId xmlns:a16="http://schemas.microsoft.com/office/drawing/2014/main" id="{1DA83D64-F3A6-F5F7-0171-FBBD39863761}"/>
              </a:ext>
            </a:extLst>
          </p:cNvPr>
          <p:cNvGraphicFramePr/>
          <p:nvPr>
            <p:extLst>
              <p:ext uri="{D42A27DB-BD31-4B8C-83A1-F6EECF244321}">
                <p14:modId xmlns:p14="http://schemas.microsoft.com/office/powerpoint/2010/main" val="1001870343"/>
              </p:ext>
            </p:extLst>
          </p:nvPr>
        </p:nvGraphicFramePr>
        <p:xfrm>
          <a:off x="4900928" y="1179829"/>
          <a:ext cx="6650991" cy="46582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39734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50EC9-7E7D-4648-AC38-2A7BCBFB2EF6}"/>
              </a:ext>
            </a:extLst>
          </p:cNvPr>
          <p:cNvSpPr>
            <a:spLocks noGrp="1"/>
          </p:cNvSpPr>
          <p:nvPr>
            <p:ph type="title"/>
          </p:nvPr>
        </p:nvSpPr>
        <p:spPr>
          <a:xfrm>
            <a:off x="767857" y="933450"/>
            <a:ext cx="3031852" cy="1722419"/>
          </a:xfrm>
        </p:spPr>
        <p:txBody>
          <a:bodyPr rtlCol="0" anchor="b">
            <a:normAutofit/>
          </a:bodyPr>
          <a:lstStyle/>
          <a:p>
            <a:r>
              <a:rPr lang="pt-BR"/>
              <a:t>Título </a:t>
            </a:r>
            <a:r>
              <a:rPr lang="pt-BR" err="1"/>
              <a:t>Lorem</a:t>
            </a:r>
            <a:r>
              <a:rPr lang="pt-BR"/>
              <a:t> Ipsum </a:t>
            </a:r>
          </a:p>
        </p:txBody>
      </p:sp>
      <p:sp>
        <p:nvSpPr>
          <p:cNvPr id="34" name="Text Placeholder 3">
            <a:extLst>
              <a:ext uri="{FF2B5EF4-FFF2-40B4-BE49-F238E27FC236}">
                <a16:creationId xmlns:a16="http://schemas.microsoft.com/office/drawing/2014/main" id="{00C80E1E-EFA9-97B8-CB09-CA2FE75E1F2B}"/>
              </a:ext>
            </a:extLst>
          </p:cNvPr>
          <p:cNvSpPr>
            <a:spLocks noGrp="1"/>
          </p:cNvSpPr>
          <p:nvPr>
            <p:ph type="body" sz="half" idx="2"/>
          </p:nvPr>
        </p:nvSpPr>
        <p:spPr>
          <a:xfrm>
            <a:off x="767857" y="2836654"/>
            <a:ext cx="3031852" cy="3001392"/>
          </a:xfrm>
        </p:spPr>
        <p:txBody>
          <a:bodyPr/>
          <a:lstStyle/>
          <a:p>
            <a:endParaRPr lang="en-US"/>
          </a:p>
        </p:txBody>
      </p:sp>
      <p:graphicFrame>
        <p:nvGraphicFramePr>
          <p:cNvPr id="30" name="Espaço Reservado para Conteúdo 2" descr="Linha do tempo do SmartArt">
            <a:extLst>
              <a:ext uri="{FF2B5EF4-FFF2-40B4-BE49-F238E27FC236}">
                <a16:creationId xmlns:a16="http://schemas.microsoft.com/office/drawing/2014/main" id="{544ACF02-A0CB-506D-97FB-9F4B4E3ECBEB}"/>
              </a:ext>
            </a:extLst>
          </p:cNvPr>
          <p:cNvGraphicFramePr/>
          <p:nvPr>
            <p:extLst>
              <p:ext uri="{D42A27DB-BD31-4B8C-83A1-F6EECF244321}">
                <p14:modId xmlns:p14="http://schemas.microsoft.com/office/powerpoint/2010/main" val="2160199498"/>
              </p:ext>
            </p:extLst>
          </p:nvPr>
        </p:nvGraphicFramePr>
        <p:xfrm>
          <a:off x="4900928" y="1179829"/>
          <a:ext cx="6650991" cy="46582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80282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188720"/>
          </a:xfrm>
        </p:spPr>
        <p:txBody>
          <a:bodyPr rtlCol="0" anchor="b">
            <a:normAutofit/>
          </a:bodyPr>
          <a:lstStyle/>
          <a:p>
            <a:r>
              <a:rPr lang="pt-BR"/>
              <a:t>Título </a:t>
            </a:r>
            <a:r>
              <a:rPr lang="pt-BR" err="1"/>
              <a:t>Lorem</a:t>
            </a:r>
            <a:r>
              <a:rPr lang="pt-BR"/>
              <a:t> Ipsum </a:t>
            </a:r>
          </a:p>
        </p:txBody>
      </p:sp>
      <p:graphicFrame>
        <p:nvGraphicFramePr>
          <p:cNvPr id="36" name="Espaço Reservado para Conteúdo 2" descr="Linha do tempo do SmartArt">
            <a:extLst>
              <a:ext uri="{FF2B5EF4-FFF2-40B4-BE49-F238E27FC236}">
                <a16:creationId xmlns:a16="http://schemas.microsoft.com/office/drawing/2014/main" id="{E1E09B45-B173-9654-CDB6-903C0732D852}"/>
              </a:ext>
            </a:extLst>
          </p:cNvPr>
          <p:cNvGraphicFramePr/>
          <p:nvPr>
            <p:extLst>
              <p:ext uri="{D42A27DB-BD31-4B8C-83A1-F6EECF244321}">
                <p14:modId xmlns:p14="http://schemas.microsoft.com/office/powerpoint/2010/main" val="23429469"/>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18075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188720"/>
          </a:xfrm>
        </p:spPr>
        <p:txBody>
          <a:bodyPr rtlCol="0" anchor="b">
            <a:normAutofit/>
          </a:bodyPr>
          <a:lstStyle/>
          <a:p>
            <a:r>
              <a:rPr lang="pt-BR"/>
              <a:t>Título </a:t>
            </a:r>
            <a:r>
              <a:rPr lang="pt-BR" err="1"/>
              <a:t>Lorem</a:t>
            </a:r>
            <a:r>
              <a:rPr lang="pt-BR"/>
              <a:t> Ipsum </a:t>
            </a:r>
          </a:p>
        </p:txBody>
      </p:sp>
      <p:graphicFrame>
        <p:nvGraphicFramePr>
          <p:cNvPr id="38" name="Espaço Reservado para Conteúdo 2" descr="Linha do tempo do SmartArt">
            <a:extLst>
              <a:ext uri="{FF2B5EF4-FFF2-40B4-BE49-F238E27FC236}">
                <a16:creationId xmlns:a16="http://schemas.microsoft.com/office/drawing/2014/main" id="{68DD1C28-4D8D-39EA-B57F-C26757D8EFBA}"/>
              </a:ext>
            </a:extLst>
          </p:cNvPr>
          <p:cNvGraphicFramePr/>
          <p:nvPr>
            <p:extLst>
              <p:ext uri="{D42A27DB-BD31-4B8C-83A1-F6EECF244321}">
                <p14:modId xmlns:p14="http://schemas.microsoft.com/office/powerpoint/2010/main" val="4021024474"/>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39947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2A915A1-189E-6D3D-0933-0A54895FC842}"/>
              </a:ext>
            </a:extLst>
          </p:cNvPr>
          <p:cNvSpPr>
            <a:spLocks noGrp="1"/>
          </p:cNvSpPr>
          <p:nvPr>
            <p:ph type="title"/>
          </p:nvPr>
        </p:nvSpPr>
        <p:spPr/>
        <p:txBody>
          <a:bodyPr/>
          <a:lstStyle/>
          <a:p>
            <a:r>
              <a:rPr lang="en-US" dirty="0" err="1">
                <a:solidFill>
                  <a:schemeClr val="tx1">
                    <a:lumMod val="95000"/>
                    <a:lumOff val="5000"/>
                  </a:schemeClr>
                </a:solidFill>
              </a:rPr>
              <a:t>Javascript</a:t>
            </a:r>
            <a:endParaRPr lang="en-US" dirty="0">
              <a:solidFill>
                <a:schemeClr val="tx1">
                  <a:lumMod val="95000"/>
                  <a:lumOff val="5000"/>
                </a:schemeClr>
              </a:solidFill>
            </a:endParaRPr>
          </a:p>
        </p:txBody>
      </p:sp>
      <p:sp>
        <p:nvSpPr>
          <p:cNvPr id="8" name="Espaço Reservado para Conteúdo 7">
            <a:extLst>
              <a:ext uri="{FF2B5EF4-FFF2-40B4-BE49-F238E27FC236}">
                <a16:creationId xmlns:a16="http://schemas.microsoft.com/office/drawing/2014/main" id="{C4B0EDFE-B268-19B6-D6A5-4C972C2DD830}"/>
              </a:ext>
            </a:extLst>
          </p:cNvPr>
          <p:cNvSpPr>
            <a:spLocks noGrp="1"/>
          </p:cNvSpPr>
          <p:nvPr>
            <p:ph idx="1"/>
          </p:nvPr>
        </p:nvSpPr>
        <p:spPr/>
        <p:txBody>
          <a:bodyPr anchor="t"/>
          <a:lstStyle/>
          <a:p>
            <a:pPr>
              <a:lnSpc>
                <a:spcPct val="100000"/>
              </a:lnSpc>
            </a:pPr>
            <a:r>
              <a:rPr lang="pt-BR" dirty="0">
                <a:solidFill>
                  <a:schemeClr val="tx1">
                    <a:lumMod val="95000"/>
                    <a:lumOff val="5000"/>
                  </a:schemeClr>
                </a:solidFill>
              </a:rPr>
              <a:t>É uma linguagem de programação interpretada</a:t>
            </a:r>
          </a:p>
        </p:txBody>
      </p:sp>
      <p:pic>
        <p:nvPicPr>
          <p:cNvPr id="5" name="Imagem 4">
            <a:extLst>
              <a:ext uri="{FF2B5EF4-FFF2-40B4-BE49-F238E27FC236}">
                <a16:creationId xmlns:a16="http://schemas.microsoft.com/office/drawing/2014/main" id="{65D5195F-54E1-E66E-61A3-B49AF2AC0DA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434" b="89308" l="6632" r="95812">
                        <a14:foregroundMark x1="7853" y1="67296" x2="6806" y2="60377"/>
                        <a14:foregroundMark x1="32810" y1="42138" x2="31937" y2="35220"/>
                        <a14:foregroundMark x1="37173" y1="62893" x2="36475" y2="54088"/>
                        <a14:foregroundMark x1="61955" y1="49686" x2="62304" y2="42767"/>
                        <a14:foregroundMark x1="80977" y1="67296" x2="80803" y2="56604"/>
                        <a14:foregroundMark x1="86213" y1="59119" x2="86038" y2="48428"/>
                        <a14:foregroundMark x1="95812" y1="54717" x2="95812" y2="47799"/>
                        <a14:foregroundMark x1="55148" y1="61006" x2="53206" y2="66414"/>
                        <a14:backgroundMark x1="47120" y1="48428" x2="49389" y2="45912"/>
                        <a14:backgroundMark x1="54625" y1="52201" x2="54625" y2="52201"/>
                        <a14:backgroundMark x1="56473" y1="65363" x2="56545" y2="64151"/>
                        <a14:backgroundMark x1="51658" y1="66667" x2="51658" y2="66667"/>
                        <a14:backgroundMark x1="51832" y1="66038" x2="53054" y2="63522"/>
                        <a14:backgroundMark x1="52182" y1="67925" x2="50611" y2="72956"/>
                        <a14:backgroundMark x1="52007" y1="67296" x2="53578" y2="63522"/>
                      </a14:backgroundRemoval>
                    </a14:imgEffect>
                  </a14:imgLayer>
                </a14:imgProps>
              </a:ext>
            </a:extLst>
          </a:blip>
          <a:stretch>
            <a:fillRect/>
          </a:stretch>
        </p:blipFill>
        <p:spPr>
          <a:xfrm>
            <a:off x="5182673" y="195260"/>
            <a:ext cx="1826653" cy="506896"/>
          </a:xfrm>
          <a:prstGeom prst="rect">
            <a:avLst/>
          </a:prstGeom>
          <a:noFill/>
        </p:spPr>
      </p:pic>
    </p:spTree>
    <p:extLst>
      <p:ext uri="{BB962C8B-B14F-4D97-AF65-F5344CB8AC3E}">
        <p14:creationId xmlns:p14="http://schemas.microsoft.com/office/powerpoint/2010/main" val="135151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2A915A1-189E-6D3D-0933-0A54895FC842}"/>
              </a:ext>
            </a:extLst>
          </p:cNvPr>
          <p:cNvSpPr>
            <a:spLocks noGrp="1"/>
          </p:cNvSpPr>
          <p:nvPr>
            <p:ph type="title"/>
          </p:nvPr>
        </p:nvSpPr>
        <p:spPr/>
        <p:txBody>
          <a:bodyPr/>
          <a:lstStyle/>
          <a:p>
            <a:r>
              <a:rPr lang="en-US" dirty="0" err="1">
                <a:solidFill>
                  <a:schemeClr val="tx1">
                    <a:lumMod val="95000"/>
                    <a:lumOff val="5000"/>
                  </a:schemeClr>
                </a:solidFill>
              </a:rPr>
              <a:t>Javascript</a:t>
            </a:r>
            <a:endParaRPr lang="en-US" dirty="0">
              <a:solidFill>
                <a:schemeClr val="tx1">
                  <a:lumMod val="95000"/>
                  <a:lumOff val="5000"/>
                </a:schemeClr>
              </a:solidFill>
            </a:endParaRPr>
          </a:p>
        </p:txBody>
      </p:sp>
      <p:sp>
        <p:nvSpPr>
          <p:cNvPr id="8" name="Espaço Reservado para Conteúdo 7">
            <a:extLst>
              <a:ext uri="{FF2B5EF4-FFF2-40B4-BE49-F238E27FC236}">
                <a16:creationId xmlns:a16="http://schemas.microsoft.com/office/drawing/2014/main" id="{C4B0EDFE-B268-19B6-D6A5-4C972C2DD830}"/>
              </a:ext>
            </a:extLst>
          </p:cNvPr>
          <p:cNvSpPr>
            <a:spLocks noGrp="1"/>
          </p:cNvSpPr>
          <p:nvPr>
            <p:ph idx="1"/>
          </p:nvPr>
        </p:nvSpPr>
        <p:spPr/>
        <p:txBody>
          <a:bodyPr anchor="t"/>
          <a:lstStyle/>
          <a:p>
            <a:pPr>
              <a:lnSpc>
                <a:spcPct val="100000"/>
              </a:lnSpc>
            </a:pPr>
            <a:r>
              <a:rPr lang="pt-BR" dirty="0">
                <a:solidFill>
                  <a:schemeClr val="tx1">
                    <a:lumMod val="95000"/>
                    <a:lumOff val="5000"/>
                  </a:schemeClr>
                </a:solidFill>
              </a:rPr>
              <a:t>É uma linguagem de programação interpretada</a:t>
            </a:r>
          </a:p>
        </p:txBody>
      </p:sp>
      <p:pic>
        <p:nvPicPr>
          <p:cNvPr id="5" name="Imagem 4">
            <a:extLst>
              <a:ext uri="{FF2B5EF4-FFF2-40B4-BE49-F238E27FC236}">
                <a16:creationId xmlns:a16="http://schemas.microsoft.com/office/drawing/2014/main" id="{65D5195F-54E1-E66E-61A3-B49AF2AC0DA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434" b="89308" l="6632" r="95812">
                        <a14:foregroundMark x1="7853" y1="67296" x2="6806" y2="60377"/>
                        <a14:foregroundMark x1="32810" y1="42138" x2="31937" y2="35220"/>
                        <a14:foregroundMark x1="37173" y1="62893" x2="36475" y2="54088"/>
                        <a14:foregroundMark x1="61955" y1="49686" x2="62304" y2="42767"/>
                        <a14:foregroundMark x1="80977" y1="67296" x2="80803" y2="56604"/>
                        <a14:foregroundMark x1="86213" y1="59119" x2="86038" y2="48428"/>
                        <a14:foregroundMark x1="95812" y1="54717" x2="95812" y2="47799"/>
                        <a14:foregroundMark x1="55148" y1="61006" x2="53206" y2="66414"/>
                        <a14:backgroundMark x1="47120" y1="48428" x2="49389" y2="45912"/>
                        <a14:backgroundMark x1="54625" y1="52201" x2="54625" y2="52201"/>
                        <a14:backgroundMark x1="56473" y1="65363" x2="56545" y2="64151"/>
                        <a14:backgroundMark x1="51658" y1="66667" x2="51658" y2="66667"/>
                        <a14:backgroundMark x1="51832" y1="66038" x2="53054" y2="63522"/>
                        <a14:backgroundMark x1="52182" y1="67925" x2="50611" y2="72956"/>
                        <a14:backgroundMark x1="52007" y1="67296" x2="53578" y2="63522"/>
                      </a14:backgroundRemoval>
                    </a14:imgEffect>
                  </a14:imgLayer>
                </a14:imgProps>
              </a:ext>
            </a:extLst>
          </a:blip>
          <a:stretch>
            <a:fillRect/>
          </a:stretch>
        </p:blipFill>
        <p:spPr>
          <a:xfrm>
            <a:off x="5182673" y="195260"/>
            <a:ext cx="1826653" cy="506896"/>
          </a:xfrm>
          <a:prstGeom prst="rect">
            <a:avLst/>
          </a:prstGeom>
          <a:noFill/>
        </p:spPr>
      </p:pic>
    </p:spTree>
    <p:extLst>
      <p:ext uri="{BB962C8B-B14F-4D97-AF65-F5344CB8AC3E}">
        <p14:creationId xmlns:p14="http://schemas.microsoft.com/office/powerpoint/2010/main" val="324521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A1D0E2-AD8C-8CAE-66DC-7348457D1A79}"/>
              </a:ext>
            </a:extLst>
          </p:cNvPr>
          <p:cNvSpPr>
            <a:spLocks noGrp="1"/>
          </p:cNvSpPr>
          <p:nvPr>
            <p:ph type="title"/>
          </p:nvPr>
        </p:nvSpPr>
        <p:spPr/>
        <p:txBody>
          <a:bodyPr/>
          <a:lstStyle/>
          <a:p>
            <a:r>
              <a:rPr lang="pt-BR" dirty="0"/>
              <a:t>índice</a:t>
            </a:r>
          </a:p>
        </p:txBody>
      </p:sp>
      <p:sp>
        <p:nvSpPr>
          <p:cNvPr id="3" name="Espaço Reservado para Conteúdo 2">
            <a:extLst>
              <a:ext uri="{FF2B5EF4-FFF2-40B4-BE49-F238E27FC236}">
                <a16:creationId xmlns:a16="http://schemas.microsoft.com/office/drawing/2014/main" id="{EF8B08F1-48E4-75AE-C81B-58400C380C6A}"/>
              </a:ext>
            </a:extLst>
          </p:cNvPr>
          <p:cNvSpPr>
            <a:spLocks noGrp="1"/>
          </p:cNvSpPr>
          <p:nvPr>
            <p:ph idx="1"/>
          </p:nvPr>
        </p:nvSpPr>
        <p:spPr/>
        <p:txBody>
          <a:bodyPr numCol="3"/>
          <a:lstStyle/>
          <a:p>
            <a:pPr marL="0" indent="0">
              <a:buNone/>
            </a:pPr>
            <a:r>
              <a:rPr lang="pt-BR" dirty="0">
                <a:hlinkClick r:id="rId2" action="ppaction://hlinksldjump"/>
              </a:rPr>
              <a:t>Declarações - Variáveis</a:t>
            </a:r>
            <a:endParaRPr lang="pt-BR" dirty="0">
              <a:hlinkClick r:id="rId3" action="ppaction://hlinksldjump"/>
            </a:endParaRPr>
          </a:p>
          <a:p>
            <a:pPr marL="0" indent="0">
              <a:buNone/>
            </a:pPr>
            <a:r>
              <a:rPr lang="pt-BR" dirty="0" err="1">
                <a:hlinkClick r:id="rId3" action="ppaction://hlinksldjump"/>
              </a:rPr>
              <a:t>Array</a:t>
            </a:r>
            <a:r>
              <a:rPr lang="pt-BR" dirty="0"/>
              <a:t> -  </a:t>
            </a:r>
            <a:r>
              <a:rPr lang="pt-BR" dirty="0">
                <a:hlinkClick r:id="rId4" action="ppaction://hlinksldjump"/>
              </a:rPr>
              <a:t>índice</a:t>
            </a:r>
            <a:endParaRPr lang="pt-BR" dirty="0"/>
          </a:p>
          <a:p>
            <a:pPr marL="0" indent="0">
              <a:buNone/>
            </a:pPr>
            <a:endParaRPr lang="pt-BR" dirty="0"/>
          </a:p>
        </p:txBody>
      </p:sp>
    </p:spTree>
    <p:extLst>
      <p:ext uri="{BB962C8B-B14F-4D97-AF65-F5344CB8AC3E}">
        <p14:creationId xmlns:p14="http://schemas.microsoft.com/office/powerpoint/2010/main" val="801216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5754B9-48B3-CBFA-B830-853FEC1CBAED}"/>
              </a:ext>
            </a:extLst>
          </p:cNvPr>
          <p:cNvSpPr>
            <a:spLocks noGrp="1"/>
          </p:cNvSpPr>
          <p:nvPr>
            <p:ph type="title"/>
          </p:nvPr>
        </p:nvSpPr>
        <p:spPr/>
        <p:txBody>
          <a:bodyPr/>
          <a:lstStyle/>
          <a:p>
            <a:r>
              <a:rPr lang="pt-BR" dirty="0"/>
              <a:t>Declarando Variáveis</a:t>
            </a:r>
          </a:p>
        </p:txBody>
      </p:sp>
      <p:sp>
        <p:nvSpPr>
          <p:cNvPr id="3" name="Espaço Reservado para Conteúdo 2">
            <a:extLst>
              <a:ext uri="{FF2B5EF4-FFF2-40B4-BE49-F238E27FC236}">
                <a16:creationId xmlns:a16="http://schemas.microsoft.com/office/drawing/2014/main" id="{19EB19E5-1904-6F27-6F76-803B4C4A141F}"/>
              </a:ext>
            </a:extLst>
          </p:cNvPr>
          <p:cNvSpPr>
            <a:spLocks noGrp="1"/>
          </p:cNvSpPr>
          <p:nvPr>
            <p:ph idx="1"/>
          </p:nvPr>
        </p:nvSpPr>
        <p:spPr/>
        <p:txBody>
          <a:bodyPr numCol="2" anchor="t"/>
          <a:lstStyle/>
          <a:p>
            <a:pPr marL="0" indent="0">
              <a:buNone/>
            </a:pPr>
            <a:r>
              <a:rPr lang="pt-BR" dirty="0">
                <a:solidFill>
                  <a:srgbClr val="0070C0"/>
                </a:solidFill>
                <a:latin typeface="Consolas" panose="020B0609020204030204" pitchFamily="49" charset="0"/>
              </a:rPr>
              <a:t>Var : </a:t>
            </a:r>
            <a:r>
              <a:rPr lang="pt-BR" dirty="0"/>
              <a:t>declara uma variável, iniciando ou não com um valor</a:t>
            </a:r>
          </a:p>
          <a:p>
            <a:pPr marL="0" indent="0">
              <a:buNone/>
            </a:pPr>
            <a:r>
              <a:rPr lang="pt-BR" dirty="0">
                <a:solidFill>
                  <a:srgbClr val="0070C0"/>
                </a:solidFill>
                <a:latin typeface="Consolas" panose="020B0609020204030204" pitchFamily="49" charset="0"/>
              </a:rPr>
              <a:t>Let : </a:t>
            </a:r>
            <a:r>
              <a:rPr lang="pt-BR" dirty="0"/>
              <a:t>declara uma variável local de escopo do bloco</a:t>
            </a:r>
          </a:p>
          <a:p>
            <a:pPr marL="0" indent="0">
              <a:buNone/>
            </a:pPr>
            <a:r>
              <a:rPr lang="pt-BR" dirty="0" err="1">
                <a:solidFill>
                  <a:srgbClr val="0070C0"/>
                </a:solidFill>
                <a:latin typeface="Consolas" panose="020B0609020204030204" pitchFamily="49" charset="0"/>
              </a:rPr>
              <a:t>Const</a:t>
            </a:r>
            <a:r>
              <a:rPr lang="pt-BR" dirty="0">
                <a:solidFill>
                  <a:srgbClr val="0070C0"/>
                </a:solidFill>
                <a:latin typeface="Consolas" panose="020B0609020204030204" pitchFamily="49" charset="0"/>
              </a:rPr>
              <a:t> : </a:t>
            </a:r>
            <a:r>
              <a:rPr lang="pt-BR" dirty="0"/>
              <a:t>declara uma constante de escopo de bloco, apenas para leitura</a:t>
            </a:r>
          </a:p>
          <a:p>
            <a:pPr marL="0" indent="0">
              <a:buNone/>
            </a:pPr>
            <a:r>
              <a:rPr lang="pt-BR" dirty="0" err="1"/>
              <a:t>Ex</a:t>
            </a:r>
            <a:r>
              <a:rPr lang="pt-BR" dirty="0"/>
              <a:t>:</a:t>
            </a:r>
          </a:p>
          <a:p>
            <a:pPr marL="0" indent="0">
              <a:buNone/>
            </a:pPr>
            <a:r>
              <a:rPr lang="pt-BR" dirty="0">
                <a:solidFill>
                  <a:srgbClr val="0070C0"/>
                </a:solidFill>
                <a:latin typeface="Consolas" panose="020B0609020204030204" pitchFamily="49" charset="0"/>
              </a:rPr>
              <a:t>var </a:t>
            </a:r>
            <a:r>
              <a:rPr lang="pt-BR" dirty="0" err="1">
                <a:solidFill>
                  <a:srgbClr val="0070C0"/>
                </a:solidFill>
                <a:latin typeface="Consolas" panose="020B0609020204030204" pitchFamily="49" charset="0"/>
              </a:rPr>
              <a:t>carroPassageiros</a:t>
            </a:r>
            <a:r>
              <a:rPr lang="pt-BR" dirty="0">
                <a:solidFill>
                  <a:srgbClr val="0070C0"/>
                </a:solidFill>
                <a:latin typeface="Consolas" panose="020B0609020204030204" pitchFamily="49" charset="0"/>
              </a:rPr>
              <a:t> : 5;</a:t>
            </a:r>
          </a:p>
          <a:p>
            <a:pPr marL="0" indent="0">
              <a:buNone/>
            </a:pPr>
            <a:r>
              <a:rPr lang="pt-BR" dirty="0" err="1">
                <a:solidFill>
                  <a:srgbClr val="0070C0"/>
                </a:solidFill>
                <a:latin typeface="Consolas" panose="020B0609020204030204" pitchFamily="49" charset="0"/>
              </a:rPr>
              <a:t>let</a:t>
            </a:r>
            <a:r>
              <a:rPr lang="pt-BR" dirty="0">
                <a:solidFill>
                  <a:srgbClr val="0070C0"/>
                </a:solidFill>
                <a:latin typeface="Consolas" panose="020B0609020204030204" pitchFamily="49" charset="0"/>
              </a:rPr>
              <a:t> </a:t>
            </a:r>
            <a:r>
              <a:rPr lang="pt-BR" dirty="0" err="1">
                <a:solidFill>
                  <a:srgbClr val="0070C0"/>
                </a:solidFill>
                <a:latin typeface="Consolas" panose="020B0609020204030204" pitchFamily="49" charset="0"/>
              </a:rPr>
              <a:t>frutasNaCesta</a:t>
            </a:r>
            <a:r>
              <a:rPr lang="pt-BR" dirty="0">
                <a:solidFill>
                  <a:srgbClr val="0070C0"/>
                </a:solidFill>
                <a:latin typeface="Consolas" panose="020B0609020204030204" pitchFamily="49" charset="0"/>
              </a:rPr>
              <a:t> : 25</a:t>
            </a:r>
          </a:p>
          <a:p>
            <a:pPr marL="0" indent="0">
              <a:buNone/>
            </a:pPr>
            <a:r>
              <a:rPr lang="pt-BR" dirty="0" err="1">
                <a:solidFill>
                  <a:srgbClr val="0070C0"/>
                </a:solidFill>
                <a:latin typeface="Consolas" panose="020B0609020204030204" pitchFamily="49" charset="0"/>
              </a:rPr>
              <a:t>const</a:t>
            </a:r>
            <a:r>
              <a:rPr lang="pt-BR" dirty="0">
                <a:solidFill>
                  <a:srgbClr val="0070C0"/>
                </a:solidFill>
                <a:latin typeface="Consolas" panose="020B0609020204030204" pitchFamily="49" charset="0"/>
              </a:rPr>
              <a:t> </a:t>
            </a:r>
            <a:r>
              <a:rPr lang="pt-BR" dirty="0" err="1">
                <a:solidFill>
                  <a:srgbClr val="0070C0"/>
                </a:solidFill>
                <a:latin typeface="Consolas" panose="020B0609020204030204" pitchFamily="49" charset="0"/>
              </a:rPr>
              <a:t>nomeEvento</a:t>
            </a:r>
            <a:r>
              <a:rPr lang="pt-BR" dirty="0">
                <a:solidFill>
                  <a:srgbClr val="0070C0"/>
                </a:solidFill>
                <a:latin typeface="Consolas" panose="020B0609020204030204" pitchFamily="49" charset="0"/>
              </a:rPr>
              <a:t> : “Feira de Domingo”;</a:t>
            </a:r>
          </a:p>
          <a:p>
            <a:pPr marL="0" indent="0">
              <a:buNone/>
            </a:pPr>
            <a:r>
              <a:rPr lang="pt-BR" dirty="0"/>
              <a:t>Variáveis podem começar com letra (</a:t>
            </a:r>
            <a:r>
              <a:rPr lang="pt-BR" dirty="0" err="1"/>
              <a:t>a-z</a:t>
            </a:r>
            <a:r>
              <a:rPr lang="pt-BR" dirty="0"/>
              <a:t> ou A-Z), </a:t>
            </a:r>
            <a:r>
              <a:rPr lang="pt-BR" dirty="0" err="1"/>
              <a:t>underline</a:t>
            </a:r>
            <a:r>
              <a:rPr lang="pt-BR" dirty="0"/>
              <a:t> (_) ou cifrão ($) </a:t>
            </a:r>
          </a:p>
        </p:txBody>
      </p:sp>
    </p:spTree>
    <p:extLst>
      <p:ext uri="{BB962C8B-B14F-4D97-AF65-F5344CB8AC3E}">
        <p14:creationId xmlns:p14="http://schemas.microsoft.com/office/powerpoint/2010/main" val="2698336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5754B9-48B3-CBFA-B830-853FEC1CBAED}"/>
              </a:ext>
            </a:extLst>
          </p:cNvPr>
          <p:cNvSpPr>
            <a:spLocks noGrp="1"/>
          </p:cNvSpPr>
          <p:nvPr>
            <p:ph type="title"/>
          </p:nvPr>
        </p:nvSpPr>
        <p:spPr/>
        <p:txBody>
          <a:bodyPr/>
          <a:lstStyle/>
          <a:p>
            <a:r>
              <a:rPr lang="pt-BR" dirty="0"/>
              <a:t>Declarando Variáveis</a:t>
            </a:r>
          </a:p>
        </p:txBody>
      </p:sp>
      <p:sp>
        <p:nvSpPr>
          <p:cNvPr id="3" name="Espaço Reservado para Conteúdo 2">
            <a:extLst>
              <a:ext uri="{FF2B5EF4-FFF2-40B4-BE49-F238E27FC236}">
                <a16:creationId xmlns:a16="http://schemas.microsoft.com/office/drawing/2014/main" id="{19EB19E5-1904-6F27-6F76-803B4C4A141F}"/>
              </a:ext>
            </a:extLst>
          </p:cNvPr>
          <p:cNvSpPr>
            <a:spLocks noGrp="1"/>
          </p:cNvSpPr>
          <p:nvPr>
            <p:ph idx="1"/>
          </p:nvPr>
        </p:nvSpPr>
        <p:spPr/>
        <p:txBody>
          <a:bodyPr numCol="2" anchor="t"/>
          <a:lstStyle/>
          <a:p>
            <a:pPr marL="0" indent="0">
              <a:buNone/>
            </a:pPr>
            <a:r>
              <a:rPr lang="pt-BR" dirty="0">
                <a:solidFill>
                  <a:srgbClr val="0070C0"/>
                </a:solidFill>
                <a:latin typeface="Consolas" panose="020B0609020204030204" pitchFamily="49" charset="0"/>
              </a:rPr>
              <a:t>Var : </a:t>
            </a:r>
            <a:r>
              <a:rPr lang="pt-BR" dirty="0"/>
              <a:t>declara uma variável, iniciando ou não com um valor</a:t>
            </a:r>
          </a:p>
          <a:p>
            <a:pPr marL="0" indent="0">
              <a:buNone/>
            </a:pPr>
            <a:r>
              <a:rPr lang="pt-BR" dirty="0">
                <a:solidFill>
                  <a:srgbClr val="0070C0"/>
                </a:solidFill>
                <a:latin typeface="Consolas" panose="020B0609020204030204" pitchFamily="49" charset="0"/>
              </a:rPr>
              <a:t>Let : </a:t>
            </a:r>
            <a:r>
              <a:rPr lang="pt-BR" dirty="0"/>
              <a:t>declara uma variável local de escopo do bloco</a:t>
            </a:r>
          </a:p>
          <a:p>
            <a:pPr marL="0" indent="0">
              <a:buNone/>
            </a:pPr>
            <a:r>
              <a:rPr lang="pt-BR" dirty="0" err="1">
                <a:solidFill>
                  <a:srgbClr val="0070C0"/>
                </a:solidFill>
                <a:latin typeface="Consolas" panose="020B0609020204030204" pitchFamily="49" charset="0"/>
              </a:rPr>
              <a:t>Const</a:t>
            </a:r>
            <a:r>
              <a:rPr lang="pt-BR" dirty="0">
                <a:solidFill>
                  <a:srgbClr val="0070C0"/>
                </a:solidFill>
                <a:latin typeface="Consolas" panose="020B0609020204030204" pitchFamily="49" charset="0"/>
              </a:rPr>
              <a:t> : </a:t>
            </a:r>
            <a:r>
              <a:rPr lang="pt-BR" dirty="0"/>
              <a:t>declara uma constante de escopo de bloco, apenas para leitura</a:t>
            </a:r>
          </a:p>
          <a:p>
            <a:pPr marL="0" indent="0">
              <a:buNone/>
            </a:pPr>
            <a:r>
              <a:rPr lang="pt-BR" dirty="0" err="1"/>
              <a:t>Ex</a:t>
            </a:r>
            <a:r>
              <a:rPr lang="pt-BR" dirty="0"/>
              <a:t>:</a:t>
            </a:r>
          </a:p>
          <a:p>
            <a:pPr marL="0" indent="0">
              <a:buNone/>
            </a:pPr>
            <a:r>
              <a:rPr lang="pt-BR" dirty="0">
                <a:solidFill>
                  <a:srgbClr val="0070C0"/>
                </a:solidFill>
                <a:latin typeface="Consolas" panose="020B0609020204030204" pitchFamily="49" charset="0"/>
              </a:rPr>
              <a:t>var </a:t>
            </a:r>
            <a:r>
              <a:rPr lang="pt-BR" dirty="0" err="1">
                <a:solidFill>
                  <a:srgbClr val="0070C0"/>
                </a:solidFill>
                <a:latin typeface="Consolas" panose="020B0609020204030204" pitchFamily="49" charset="0"/>
              </a:rPr>
              <a:t>carroPassageiros</a:t>
            </a:r>
            <a:r>
              <a:rPr lang="pt-BR" dirty="0">
                <a:solidFill>
                  <a:srgbClr val="0070C0"/>
                </a:solidFill>
                <a:latin typeface="Consolas" panose="020B0609020204030204" pitchFamily="49" charset="0"/>
              </a:rPr>
              <a:t> : 5;</a:t>
            </a:r>
          </a:p>
          <a:p>
            <a:pPr marL="0" indent="0">
              <a:buNone/>
            </a:pPr>
            <a:r>
              <a:rPr lang="pt-BR" dirty="0" err="1">
                <a:solidFill>
                  <a:srgbClr val="0070C0"/>
                </a:solidFill>
                <a:latin typeface="Consolas" panose="020B0609020204030204" pitchFamily="49" charset="0"/>
              </a:rPr>
              <a:t>let</a:t>
            </a:r>
            <a:r>
              <a:rPr lang="pt-BR" dirty="0">
                <a:solidFill>
                  <a:srgbClr val="0070C0"/>
                </a:solidFill>
                <a:latin typeface="Consolas" panose="020B0609020204030204" pitchFamily="49" charset="0"/>
              </a:rPr>
              <a:t> </a:t>
            </a:r>
            <a:r>
              <a:rPr lang="pt-BR" dirty="0" err="1">
                <a:solidFill>
                  <a:srgbClr val="0070C0"/>
                </a:solidFill>
                <a:latin typeface="Consolas" panose="020B0609020204030204" pitchFamily="49" charset="0"/>
              </a:rPr>
              <a:t>frutasNaCesta</a:t>
            </a:r>
            <a:r>
              <a:rPr lang="pt-BR" dirty="0">
                <a:solidFill>
                  <a:srgbClr val="0070C0"/>
                </a:solidFill>
                <a:latin typeface="Consolas" panose="020B0609020204030204" pitchFamily="49" charset="0"/>
              </a:rPr>
              <a:t> : 25</a:t>
            </a:r>
          </a:p>
          <a:p>
            <a:pPr marL="0" indent="0">
              <a:buNone/>
            </a:pPr>
            <a:r>
              <a:rPr lang="pt-BR" dirty="0" err="1">
                <a:solidFill>
                  <a:srgbClr val="0070C0"/>
                </a:solidFill>
                <a:latin typeface="Consolas" panose="020B0609020204030204" pitchFamily="49" charset="0"/>
              </a:rPr>
              <a:t>const</a:t>
            </a:r>
            <a:r>
              <a:rPr lang="pt-BR" dirty="0">
                <a:solidFill>
                  <a:srgbClr val="0070C0"/>
                </a:solidFill>
                <a:latin typeface="Consolas" panose="020B0609020204030204" pitchFamily="49" charset="0"/>
              </a:rPr>
              <a:t> </a:t>
            </a:r>
            <a:r>
              <a:rPr lang="pt-BR" dirty="0" err="1">
                <a:solidFill>
                  <a:srgbClr val="0070C0"/>
                </a:solidFill>
                <a:latin typeface="Consolas" panose="020B0609020204030204" pitchFamily="49" charset="0"/>
              </a:rPr>
              <a:t>nomeEvento</a:t>
            </a:r>
            <a:r>
              <a:rPr lang="pt-BR" dirty="0">
                <a:solidFill>
                  <a:srgbClr val="0070C0"/>
                </a:solidFill>
                <a:latin typeface="Consolas" panose="020B0609020204030204" pitchFamily="49" charset="0"/>
              </a:rPr>
              <a:t> : “Feira de Domingo”;</a:t>
            </a:r>
          </a:p>
          <a:p>
            <a:pPr marL="0" indent="0">
              <a:buNone/>
            </a:pPr>
            <a:r>
              <a:rPr lang="pt-BR" dirty="0"/>
              <a:t>Variáveis podem começar com letra (</a:t>
            </a:r>
            <a:r>
              <a:rPr lang="pt-BR" dirty="0" err="1"/>
              <a:t>a-z</a:t>
            </a:r>
            <a:r>
              <a:rPr lang="pt-BR" dirty="0"/>
              <a:t> ou A-Z), </a:t>
            </a:r>
            <a:r>
              <a:rPr lang="pt-BR" dirty="0" err="1"/>
              <a:t>underline</a:t>
            </a:r>
            <a:r>
              <a:rPr lang="pt-BR" dirty="0"/>
              <a:t> (_) ou cifrão ($) </a:t>
            </a:r>
          </a:p>
        </p:txBody>
      </p:sp>
    </p:spTree>
    <p:extLst>
      <p:ext uri="{BB962C8B-B14F-4D97-AF65-F5344CB8AC3E}">
        <p14:creationId xmlns:p14="http://schemas.microsoft.com/office/powerpoint/2010/main" val="4264426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7872CA-18CB-0A9A-6CB0-346FE4D7E62A}"/>
              </a:ext>
            </a:extLst>
          </p:cNvPr>
          <p:cNvSpPr>
            <a:spLocks noGrp="1"/>
          </p:cNvSpPr>
          <p:nvPr>
            <p:ph type="title"/>
          </p:nvPr>
        </p:nvSpPr>
        <p:spPr/>
        <p:txBody>
          <a:bodyPr/>
          <a:lstStyle/>
          <a:p>
            <a:r>
              <a:rPr lang="pt-BR" dirty="0"/>
              <a:t>Comentários</a:t>
            </a:r>
          </a:p>
        </p:txBody>
      </p:sp>
      <p:sp>
        <p:nvSpPr>
          <p:cNvPr id="3" name="Espaço Reservado para Conteúdo 2">
            <a:extLst>
              <a:ext uri="{FF2B5EF4-FFF2-40B4-BE49-F238E27FC236}">
                <a16:creationId xmlns:a16="http://schemas.microsoft.com/office/drawing/2014/main" id="{6546034C-3194-2887-974A-7909B81997E0}"/>
              </a:ext>
            </a:extLst>
          </p:cNvPr>
          <p:cNvSpPr>
            <a:spLocks noGrp="1"/>
          </p:cNvSpPr>
          <p:nvPr>
            <p:ph idx="1"/>
          </p:nvPr>
        </p:nvSpPr>
        <p:spPr/>
        <p:txBody>
          <a:bodyPr anchor="t"/>
          <a:lstStyle/>
          <a:p>
            <a:r>
              <a:rPr lang="pt-BR" dirty="0"/>
              <a:t>Podem ser de uma ou mais linhas:</a:t>
            </a:r>
          </a:p>
          <a:p>
            <a:endParaRPr lang="pt-BR" dirty="0"/>
          </a:p>
          <a:p>
            <a:pPr marL="0" indent="0">
              <a:buNone/>
            </a:pPr>
            <a:r>
              <a:rPr lang="pt-BR" dirty="0">
                <a:solidFill>
                  <a:srgbClr val="000000"/>
                </a:solidFill>
                <a:latin typeface="Consolas" panose="020B0609020204030204" pitchFamily="49" charset="0"/>
              </a:rPr>
              <a:t>// comentário de uma linha </a:t>
            </a:r>
          </a:p>
          <a:p>
            <a:pPr marL="0" indent="0">
              <a:buNone/>
            </a:pPr>
            <a:endParaRPr lang="pt-BR" dirty="0">
              <a:solidFill>
                <a:srgbClr val="000000"/>
              </a:solidFill>
              <a:latin typeface="Consolas" panose="020B0609020204030204" pitchFamily="49" charset="0"/>
            </a:endParaRPr>
          </a:p>
          <a:p>
            <a:pPr marL="0" indent="0">
              <a:buNone/>
            </a:pPr>
            <a:r>
              <a:rPr lang="pt-BR" dirty="0">
                <a:solidFill>
                  <a:srgbClr val="000000"/>
                </a:solidFill>
                <a:latin typeface="Consolas" panose="020B0609020204030204" pitchFamily="49" charset="0"/>
              </a:rPr>
              <a:t>/* isto é um comentário longo </a:t>
            </a:r>
          </a:p>
          <a:p>
            <a:pPr marL="0" indent="0">
              <a:buNone/>
            </a:pPr>
            <a:r>
              <a:rPr lang="pt-BR" dirty="0">
                <a:solidFill>
                  <a:srgbClr val="000000"/>
                </a:solidFill>
                <a:latin typeface="Consolas" panose="020B0609020204030204" pitchFamily="49" charset="0"/>
              </a:rPr>
              <a:t>de múltiplas </a:t>
            </a:r>
          </a:p>
          <a:p>
            <a:pPr marL="0" indent="0">
              <a:buNone/>
            </a:pPr>
            <a:r>
              <a:rPr lang="pt-BR" dirty="0">
                <a:solidFill>
                  <a:srgbClr val="000000"/>
                </a:solidFill>
                <a:latin typeface="Consolas" panose="020B0609020204030204" pitchFamily="49" charset="0"/>
              </a:rPr>
              <a:t>linhas. */</a:t>
            </a:r>
          </a:p>
        </p:txBody>
      </p:sp>
    </p:spTree>
    <p:extLst>
      <p:ext uri="{BB962C8B-B14F-4D97-AF65-F5344CB8AC3E}">
        <p14:creationId xmlns:p14="http://schemas.microsoft.com/office/powerpoint/2010/main" val="528782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8536B-01D7-D225-BF94-9E279CEE871B}"/>
              </a:ext>
            </a:extLst>
          </p:cNvPr>
          <p:cNvSpPr>
            <a:spLocks noGrp="1"/>
          </p:cNvSpPr>
          <p:nvPr>
            <p:ph type="title"/>
          </p:nvPr>
        </p:nvSpPr>
        <p:spPr>
          <a:xfrm>
            <a:off x="581193" y="4693389"/>
            <a:ext cx="11029616" cy="566738"/>
          </a:xfrm>
        </p:spPr>
        <p:txBody>
          <a:bodyPr anchor="b">
            <a:normAutofit/>
          </a:bodyPr>
          <a:lstStyle/>
          <a:p>
            <a:r>
              <a:rPr lang="pt-BR" dirty="0" err="1"/>
              <a:t>Array</a:t>
            </a:r>
            <a:r>
              <a:rPr lang="pt-BR" dirty="0"/>
              <a:t> - matriz</a:t>
            </a:r>
          </a:p>
        </p:txBody>
      </p:sp>
      <p:pic>
        <p:nvPicPr>
          <p:cNvPr id="1026" name="Picture 2" descr="Prof. Douglas Frari - mobile programming: Usando ARRAY em Java para  cadastro de clientes">
            <a:extLst>
              <a:ext uri="{FF2B5EF4-FFF2-40B4-BE49-F238E27FC236}">
                <a16:creationId xmlns:a16="http://schemas.microsoft.com/office/drawing/2014/main" id="{9D5C8F81-8CB7-837D-3F85-E69CAD3E81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7041" y="641350"/>
            <a:ext cx="10072411" cy="3651249"/>
          </a:xfrm>
          <a:prstGeom prst="rect">
            <a:avLst/>
          </a:prstGeom>
          <a:solidFill>
            <a:srgbClr val="FFFFFF"/>
          </a:solidFill>
        </p:spPr>
      </p:pic>
      <p:sp>
        <p:nvSpPr>
          <p:cNvPr id="3" name="Espaço Reservado para Conteúdo 2">
            <a:extLst>
              <a:ext uri="{FF2B5EF4-FFF2-40B4-BE49-F238E27FC236}">
                <a16:creationId xmlns:a16="http://schemas.microsoft.com/office/drawing/2014/main" id="{1A915EFF-58B8-E935-D02A-DFB0C5AD765B}"/>
              </a:ext>
            </a:extLst>
          </p:cNvPr>
          <p:cNvSpPr>
            <a:spLocks noGrp="1"/>
          </p:cNvSpPr>
          <p:nvPr>
            <p:ph type="body" sz="half" idx="2"/>
          </p:nvPr>
        </p:nvSpPr>
        <p:spPr>
          <a:xfrm>
            <a:off x="581192" y="5260127"/>
            <a:ext cx="11029617" cy="998148"/>
          </a:xfrm>
        </p:spPr>
        <p:txBody>
          <a:bodyPr anchor="t">
            <a:normAutofit/>
          </a:bodyPr>
          <a:lstStyle/>
          <a:p>
            <a:pPr marL="0" indent="0">
              <a:buNone/>
            </a:pPr>
            <a:r>
              <a:rPr lang="pt-BR" dirty="0"/>
              <a:t>É uma estrutura de dados, que armazena uma coleção de elementos, onde eles podem ser acessados por um índice ou uma chave. Também conhecida como variável indexada, vetor e matriz.</a:t>
            </a:r>
          </a:p>
        </p:txBody>
      </p:sp>
    </p:spTree>
    <p:extLst>
      <p:ext uri="{BB962C8B-B14F-4D97-AF65-F5344CB8AC3E}">
        <p14:creationId xmlns:p14="http://schemas.microsoft.com/office/powerpoint/2010/main" val="2156971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CADEAB7-BB7B-F58F-B602-055A62BFDFDC}"/>
              </a:ext>
            </a:extLst>
          </p:cNvPr>
          <p:cNvSpPr>
            <a:spLocks noGrp="1"/>
          </p:cNvSpPr>
          <p:nvPr>
            <p:ph type="title"/>
          </p:nvPr>
        </p:nvSpPr>
        <p:spPr>
          <a:xfrm>
            <a:off x="581192" y="702156"/>
            <a:ext cx="11029616" cy="659919"/>
          </a:xfrm>
        </p:spPr>
        <p:txBody>
          <a:bodyPr anchor="b">
            <a:normAutofit/>
          </a:bodyPr>
          <a:lstStyle/>
          <a:p>
            <a:r>
              <a:rPr lang="en-US" dirty="0"/>
              <a:t>Array - </a:t>
            </a:r>
            <a:r>
              <a:rPr lang="en-US" dirty="0" err="1"/>
              <a:t>índice</a:t>
            </a:r>
            <a:endParaRPr lang="en-US" dirty="0"/>
          </a:p>
        </p:txBody>
      </p:sp>
      <p:sp>
        <p:nvSpPr>
          <p:cNvPr id="18" name="Content Placeholder 2">
            <a:extLst>
              <a:ext uri="{FF2B5EF4-FFF2-40B4-BE49-F238E27FC236}">
                <a16:creationId xmlns:a16="http://schemas.microsoft.com/office/drawing/2014/main" id="{176B6740-566A-DDA9-E41B-E18BE134A5C3}"/>
              </a:ext>
            </a:extLst>
          </p:cNvPr>
          <p:cNvSpPr>
            <a:spLocks noGrp="1"/>
          </p:cNvSpPr>
          <p:nvPr>
            <p:ph idx="1"/>
          </p:nvPr>
        </p:nvSpPr>
        <p:spPr>
          <a:xfrm>
            <a:off x="581193" y="1830832"/>
            <a:ext cx="11029615" cy="3634486"/>
          </a:xfrm>
        </p:spPr>
        <p:txBody>
          <a:bodyPr numCol="3">
            <a:normAutofit fontScale="92500" lnSpcReduction="20000"/>
          </a:bodyPr>
          <a:lstStyle/>
          <a:p>
            <a:r>
              <a:rPr lang="en-US" dirty="0" err="1">
                <a:hlinkClick r:id="rId2" action="ppaction://hlinksldjump"/>
              </a:rPr>
              <a:t>concat</a:t>
            </a:r>
            <a:r>
              <a:rPr lang="en-US" dirty="0">
                <a:hlinkClick r:id="rId2" action="ppaction://hlinksldjump"/>
              </a:rPr>
              <a:t>()</a:t>
            </a:r>
            <a:endParaRPr lang="en-US" dirty="0"/>
          </a:p>
          <a:p>
            <a:r>
              <a:rPr lang="en-US" dirty="0" err="1"/>
              <a:t>copyWithin</a:t>
            </a:r>
            <a:r>
              <a:rPr lang="en-US" dirty="0"/>
              <a:t>()</a:t>
            </a:r>
          </a:p>
          <a:p>
            <a:r>
              <a:rPr lang="en-US" dirty="0"/>
              <a:t>Entries()</a:t>
            </a:r>
          </a:p>
          <a:p>
            <a:r>
              <a:rPr lang="en-US" dirty="0"/>
              <a:t>Every()</a:t>
            </a:r>
          </a:p>
          <a:p>
            <a:r>
              <a:rPr lang="en-US" dirty="0"/>
              <a:t>Fill()</a:t>
            </a:r>
          </a:p>
          <a:p>
            <a:r>
              <a:rPr lang="en-US" dirty="0"/>
              <a:t>Filter()</a:t>
            </a:r>
          </a:p>
          <a:p>
            <a:r>
              <a:rPr lang="en-US" dirty="0"/>
              <a:t>Find()</a:t>
            </a:r>
          </a:p>
          <a:p>
            <a:r>
              <a:rPr lang="en-US" dirty="0" err="1"/>
              <a:t>findIndex</a:t>
            </a:r>
            <a:r>
              <a:rPr lang="en-US" dirty="0"/>
              <a:t>()</a:t>
            </a:r>
          </a:p>
          <a:p>
            <a:r>
              <a:rPr lang="en-US" dirty="0" err="1"/>
              <a:t>forEach</a:t>
            </a:r>
            <a:r>
              <a:rPr lang="en-US" dirty="0"/>
              <a:t>()</a:t>
            </a:r>
          </a:p>
          <a:p>
            <a:r>
              <a:rPr lang="en-US" dirty="0"/>
              <a:t>From()</a:t>
            </a:r>
          </a:p>
          <a:p>
            <a:r>
              <a:rPr lang="en-US" dirty="0"/>
              <a:t>Includes()</a:t>
            </a:r>
          </a:p>
          <a:p>
            <a:r>
              <a:rPr lang="en-US" dirty="0" err="1"/>
              <a:t>indexOf</a:t>
            </a:r>
            <a:r>
              <a:rPr lang="en-US" dirty="0"/>
              <a:t>()</a:t>
            </a:r>
          </a:p>
          <a:p>
            <a:r>
              <a:rPr lang="en-US" dirty="0" err="1"/>
              <a:t>isArray</a:t>
            </a:r>
            <a:r>
              <a:rPr lang="en-US" dirty="0"/>
              <a:t>()</a:t>
            </a:r>
          </a:p>
          <a:p>
            <a:r>
              <a:rPr lang="en-US" dirty="0"/>
              <a:t>Join()</a:t>
            </a:r>
          </a:p>
          <a:p>
            <a:r>
              <a:rPr lang="en-US" dirty="0"/>
              <a:t>Keys()</a:t>
            </a:r>
          </a:p>
          <a:p>
            <a:r>
              <a:rPr lang="en-US" dirty="0" err="1"/>
              <a:t>lastIndexOf</a:t>
            </a:r>
            <a:r>
              <a:rPr lang="en-US" dirty="0"/>
              <a:t>()</a:t>
            </a:r>
          </a:p>
          <a:p>
            <a:r>
              <a:rPr lang="en-US" dirty="0"/>
              <a:t>Map()</a:t>
            </a:r>
          </a:p>
          <a:p>
            <a:r>
              <a:rPr lang="en-US" dirty="0"/>
              <a:t>Pop()</a:t>
            </a:r>
          </a:p>
          <a:p>
            <a:r>
              <a:rPr lang="en-US" dirty="0"/>
              <a:t>Push()</a:t>
            </a:r>
          </a:p>
          <a:p>
            <a:r>
              <a:rPr lang="en-US" dirty="0"/>
              <a:t>Reduce()</a:t>
            </a:r>
          </a:p>
          <a:p>
            <a:r>
              <a:rPr lang="en-US" dirty="0" err="1"/>
              <a:t>reduceRight</a:t>
            </a:r>
            <a:r>
              <a:rPr lang="en-US" dirty="0"/>
              <a:t>()</a:t>
            </a:r>
          </a:p>
          <a:p>
            <a:r>
              <a:rPr lang="en-US" dirty="0"/>
              <a:t>Reverse()</a:t>
            </a:r>
          </a:p>
          <a:p>
            <a:r>
              <a:rPr lang="en-US" dirty="0"/>
              <a:t>Shift()</a:t>
            </a:r>
          </a:p>
          <a:p>
            <a:r>
              <a:rPr lang="en-US" dirty="0"/>
              <a:t>Slice()</a:t>
            </a:r>
          </a:p>
          <a:p>
            <a:r>
              <a:rPr lang="en-US" dirty="0"/>
              <a:t>Some()</a:t>
            </a:r>
          </a:p>
          <a:p>
            <a:r>
              <a:rPr lang="en-US" dirty="0"/>
              <a:t>Sort()</a:t>
            </a:r>
          </a:p>
          <a:p>
            <a:r>
              <a:rPr lang="en-US" dirty="0"/>
              <a:t>Splice()</a:t>
            </a:r>
          </a:p>
          <a:p>
            <a:r>
              <a:rPr lang="en-US" dirty="0" err="1"/>
              <a:t>toString</a:t>
            </a:r>
            <a:r>
              <a:rPr lang="en-US" dirty="0"/>
              <a:t>()</a:t>
            </a:r>
          </a:p>
          <a:p>
            <a:r>
              <a:rPr lang="en-US" dirty="0"/>
              <a:t>Unshift()</a:t>
            </a:r>
          </a:p>
          <a:p>
            <a:r>
              <a:rPr lang="en-US" dirty="0" err="1"/>
              <a:t>Valueof</a:t>
            </a:r>
            <a:r>
              <a:rPr lang="en-US" dirty="0"/>
              <a:t>()</a:t>
            </a:r>
          </a:p>
        </p:txBody>
      </p:sp>
      <p:sp>
        <p:nvSpPr>
          <p:cNvPr id="6" name="CaixaDeTexto 5">
            <a:extLst>
              <a:ext uri="{FF2B5EF4-FFF2-40B4-BE49-F238E27FC236}">
                <a16:creationId xmlns:a16="http://schemas.microsoft.com/office/drawing/2014/main" id="{04654B15-4172-73B8-6DE1-5C8798FE409F}"/>
              </a:ext>
            </a:extLst>
          </p:cNvPr>
          <p:cNvSpPr txBox="1"/>
          <p:nvPr/>
        </p:nvSpPr>
        <p:spPr>
          <a:xfrm>
            <a:off x="581192" y="1428750"/>
            <a:ext cx="11029616" cy="369332"/>
          </a:xfrm>
          <a:prstGeom prst="rect">
            <a:avLst/>
          </a:prstGeom>
          <a:noFill/>
        </p:spPr>
        <p:txBody>
          <a:bodyPr wrap="square" rtlCol="0">
            <a:spAutoFit/>
          </a:bodyPr>
          <a:lstStyle/>
          <a:p>
            <a:r>
              <a:rPr lang="pt-BR" dirty="0"/>
              <a:t>Métodos de </a:t>
            </a:r>
            <a:r>
              <a:rPr lang="pt-BR" dirty="0" err="1"/>
              <a:t>Array</a:t>
            </a:r>
            <a:endParaRPr lang="pt-BR" dirty="0"/>
          </a:p>
        </p:txBody>
      </p:sp>
      <p:sp>
        <p:nvSpPr>
          <p:cNvPr id="12" name="CaixaDeTexto 11">
            <a:extLst>
              <a:ext uri="{FF2B5EF4-FFF2-40B4-BE49-F238E27FC236}">
                <a16:creationId xmlns:a16="http://schemas.microsoft.com/office/drawing/2014/main" id="{D4850C89-1ABC-B51B-8F5C-543D8F15C082}"/>
              </a:ext>
            </a:extLst>
          </p:cNvPr>
          <p:cNvSpPr txBox="1"/>
          <p:nvPr/>
        </p:nvSpPr>
        <p:spPr>
          <a:xfrm>
            <a:off x="581192" y="5498068"/>
            <a:ext cx="11029616" cy="369332"/>
          </a:xfrm>
          <a:prstGeom prst="rect">
            <a:avLst/>
          </a:prstGeom>
          <a:noFill/>
        </p:spPr>
        <p:txBody>
          <a:bodyPr wrap="square" rtlCol="0">
            <a:spAutoFit/>
          </a:bodyPr>
          <a:lstStyle/>
          <a:p>
            <a:r>
              <a:rPr lang="pt-BR" dirty="0"/>
              <a:t>Propriedades de </a:t>
            </a:r>
            <a:r>
              <a:rPr lang="pt-BR" dirty="0" err="1"/>
              <a:t>Array</a:t>
            </a:r>
            <a:endParaRPr lang="pt-BR" dirty="0"/>
          </a:p>
        </p:txBody>
      </p:sp>
      <p:sp>
        <p:nvSpPr>
          <p:cNvPr id="15" name="Content Placeholder 2">
            <a:extLst>
              <a:ext uri="{FF2B5EF4-FFF2-40B4-BE49-F238E27FC236}">
                <a16:creationId xmlns:a16="http://schemas.microsoft.com/office/drawing/2014/main" id="{E21A7F5A-AB88-D99A-BB27-451FAA58FCCE}"/>
              </a:ext>
            </a:extLst>
          </p:cNvPr>
          <p:cNvSpPr txBox="1">
            <a:spLocks/>
          </p:cNvSpPr>
          <p:nvPr/>
        </p:nvSpPr>
        <p:spPr>
          <a:xfrm>
            <a:off x="581193" y="5932900"/>
            <a:ext cx="11029615" cy="606796"/>
          </a:xfrm>
          <a:prstGeom prst="rect">
            <a:avLst/>
          </a:prstGeom>
        </p:spPr>
        <p:txBody>
          <a:bodyPr vert="horz" lIns="91440" tIns="45720" rIns="91440" bIns="45720" numCol="3"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err="1"/>
              <a:t>Construtor</a:t>
            </a:r>
            <a:endParaRPr lang="en-US" dirty="0"/>
          </a:p>
          <a:p>
            <a:r>
              <a:rPr lang="en-US" dirty="0"/>
              <a:t>Length</a:t>
            </a:r>
          </a:p>
          <a:p>
            <a:r>
              <a:rPr lang="en-US" dirty="0"/>
              <a:t>prototype</a:t>
            </a:r>
          </a:p>
        </p:txBody>
      </p:sp>
      <p:sp>
        <p:nvSpPr>
          <p:cNvPr id="16" name="CaixaDeTexto 15">
            <a:extLst>
              <a:ext uri="{FF2B5EF4-FFF2-40B4-BE49-F238E27FC236}">
                <a16:creationId xmlns:a16="http://schemas.microsoft.com/office/drawing/2014/main" id="{6D4EF45A-DC0B-5900-484C-FB2AC7D70731}"/>
              </a:ext>
            </a:extLst>
          </p:cNvPr>
          <p:cNvSpPr txBox="1"/>
          <p:nvPr/>
        </p:nvSpPr>
        <p:spPr>
          <a:xfrm>
            <a:off x="3448217" y="888984"/>
            <a:ext cx="8162591" cy="369332"/>
          </a:xfrm>
          <a:prstGeom prst="rect">
            <a:avLst/>
          </a:prstGeom>
          <a:noFill/>
        </p:spPr>
        <p:txBody>
          <a:bodyPr wrap="square" rtlCol="0">
            <a:spAutoFit/>
          </a:bodyPr>
          <a:lstStyle/>
          <a:p>
            <a:r>
              <a:rPr lang="en-US" dirty="0">
                <a:hlinkClick r:id="rId3"/>
              </a:rPr>
              <a:t>JavaScript Array Reference (w3schools.com)</a:t>
            </a:r>
            <a:endParaRPr lang="pt-BR" dirty="0"/>
          </a:p>
        </p:txBody>
      </p:sp>
    </p:spTree>
    <p:extLst>
      <p:ext uri="{BB962C8B-B14F-4D97-AF65-F5344CB8AC3E}">
        <p14:creationId xmlns:p14="http://schemas.microsoft.com/office/powerpoint/2010/main" val="1287395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9F8C30-3793-78EA-9BE5-E0F8CD0A5B97}"/>
              </a:ext>
            </a:extLst>
          </p:cNvPr>
          <p:cNvSpPr>
            <a:spLocks noGrp="1"/>
          </p:cNvSpPr>
          <p:nvPr>
            <p:ph type="title"/>
          </p:nvPr>
        </p:nvSpPr>
        <p:spPr>
          <a:xfrm>
            <a:off x="581192" y="702156"/>
            <a:ext cx="11029616" cy="726594"/>
          </a:xfrm>
        </p:spPr>
        <p:txBody>
          <a:bodyPr/>
          <a:lstStyle/>
          <a:p>
            <a:r>
              <a:rPr lang="pt-BR" dirty="0" err="1"/>
              <a:t>Array</a:t>
            </a:r>
            <a:r>
              <a:rPr lang="pt-BR" dirty="0"/>
              <a:t> </a:t>
            </a:r>
            <a:r>
              <a:rPr lang="pt-BR" dirty="0" err="1"/>
              <a:t>concat</a:t>
            </a:r>
            <a:r>
              <a:rPr lang="pt-BR" dirty="0"/>
              <a:t>()</a:t>
            </a:r>
          </a:p>
        </p:txBody>
      </p:sp>
      <p:sp>
        <p:nvSpPr>
          <p:cNvPr id="3" name="Espaço Reservado para Conteúdo 2">
            <a:extLst>
              <a:ext uri="{FF2B5EF4-FFF2-40B4-BE49-F238E27FC236}">
                <a16:creationId xmlns:a16="http://schemas.microsoft.com/office/drawing/2014/main" id="{D2882252-1676-84C4-D84A-A747916DC838}"/>
              </a:ext>
            </a:extLst>
          </p:cNvPr>
          <p:cNvSpPr>
            <a:spLocks noGrp="1"/>
          </p:cNvSpPr>
          <p:nvPr>
            <p:ph idx="1"/>
          </p:nvPr>
        </p:nvSpPr>
        <p:spPr/>
        <p:txBody>
          <a:bodyPr anchor="t">
            <a:normAutofit/>
          </a:bodyPr>
          <a:lstStyle/>
          <a:p>
            <a:pPr marL="0" indent="0">
              <a:buNone/>
            </a:pPr>
            <a:r>
              <a:rPr lang="pt-BR" b="0" i="0" u="sng" dirty="0" err="1">
                <a:solidFill>
                  <a:srgbClr val="0000CD"/>
                </a:solidFill>
                <a:effectLst/>
                <a:latin typeface="Consolas" panose="020B0609020204030204" pitchFamily="49" charset="0"/>
              </a:rPr>
              <a:t>const</a:t>
            </a:r>
            <a:r>
              <a:rPr lang="pt-BR" b="0" i="0" u="sng" dirty="0">
                <a:solidFill>
                  <a:srgbClr val="000000"/>
                </a:solidFill>
                <a:effectLst/>
                <a:latin typeface="Consolas" panose="020B0609020204030204" pitchFamily="49" charset="0"/>
              </a:rPr>
              <a:t> </a:t>
            </a:r>
            <a:r>
              <a:rPr lang="pt-BR" b="0" i="0" u="sng" dirty="0" err="1">
                <a:solidFill>
                  <a:srgbClr val="000000"/>
                </a:solidFill>
                <a:effectLst/>
                <a:latin typeface="Consolas" panose="020B0609020204030204" pitchFamily="49" charset="0"/>
              </a:rPr>
              <a:t>citricas</a:t>
            </a:r>
            <a:r>
              <a:rPr lang="pt-BR" b="0" i="0" u="sng" dirty="0">
                <a:solidFill>
                  <a:srgbClr val="000000"/>
                </a:solidFill>
                <a:effectLst/>
                <a:latin typeface="Consolas" panose="020B0609020204030204" pitchFamily="49" charset="0"/>
              </a:rPr>
              <a:t> = [</a:t>
            </a:r>
            <a:r>
              <a:rPr lang="pt-BR" b="0" i="0" u="sng" dirty="0">
                <a:solidFill>
                  <a:srgbClr val="A52A2A"/>
                </a:solidFill>
                <a:effectLst/>
                <a:latin typeface="Consolas" panose="020B0609020204030204" pitchFamily="49" charset="0"/>
              </a:rPr>
              <a:t>“limão"</a:t>
            </a:r>
            <a:r>
              <a:rPr lang="pt-BR" b="0" i="0" u="sng" dirty="0">
                <a:solidFill>
                  <a:srgbClr val="000000"/>
                </a:solidFill>
                <a:effectLst/>
                <a:latin typeface="Consolas" panose="020B0609020204030204" pitchFamily="49" charset="0"/>
              </a:rPr>
              <a:t>, </a:t>
            </a:r>
            <a:r>
              <a:rPr lang="pt-BR" b="0" i="0" u="sng" dirty="0">
                <a:solidFill>
                  <a:srgbClr val="A52A2A"/>
                </a:solidFill>
                <a:effectLst/>
                <a:latin typeface="Consolas" panose="020B0609020204030204" pitchFamily="49" charset="0"/>
              </a:rPr>
              <a:t>"Laranja"</a:t>
            </a:r>
            <a:r>
              <a:rPr lang="pt-BR" b="0" i="0" u="sng" dirty="0">
                <a:solidFill>
                  <a:srgbClr val="000000"/>
                </a:solidFill>
                <a:effectLst/>
                <a:latin typeface="Consolas" panose="020B0609020204030204" pitchFamily="49" charset="0"/>
              </a:rPr>
              <a:t>];</a:t>
            </a:r>
            <a:br>
              <a:rPr lang="pt-BR" u="sng" dirty="0"/>
            </a:br>
            <a:r>
              <a:rPr lang="pt-BR" b="0" i="0" u="sng" dirty="0" err="1">
                <a:solidFill>
                  <a:srgbClr val="0000CD"/>
                </a:solidFill>
                <a:effectLst/>
                <a:latin typeface="Consolas" panose="020B0609020204030204" pitchFamily="49" charset="0"/>
              </a:rPr>
              <a:t>const</a:t>
            </a:r>
            <a:r>
              <a:rPr lang="pt-BR" b="0" i="0" u="sng" dirty="0">
                <a:solidFill>
                  <a:srgbClr val="000000"/>
                </a:solidFill>
                <a:effectLst/>
                <a:latin typeface="Consolas" panose="020B0609020204030204" pitchFamily="49" charset="0"/>
              </a:rPr>
              <a:t> suculentas = [</a:t>
            </a:r>
            <a:r>
              <a:rPr lang="pt-BR" b="0" i="0" u="sng" dirty="0">
                <a:solidFill>
                  <a:srgbClr val="A52A2A"/>
                </a:solidFill>
                <a:effectLst/>
                <a:latin typeface="Consolas" panose="020B0609020204030204" pitchFamily="49" charset="0"/>
              </a:rPr>
              <a:t>“melancia"</a:t>
            </a:r>
            <a:r>
              <a:rPr lang="pt-BR" b="0" i="0" u="sng" dirty="0">
                <a:solidFill>
                  <a:srgbClr val="000000"/>
                </a:solidFill>
                <a:effectLst/>
                <a:latin typeface="Consolas" panose="020B0609020204030204" pitchFamily="49" charset="0"/>
              </a:rPr>
              <a:t>, </a:t>
            </a:r>
            <a:r>
              <a:rPr lang="pt-BR" b="0" i="0" u="sng" dirty="0">
                <a:solidFill>
                  <a:srgbClr val="A52A2A"/>
                </a:solidFill>
                <a:effectLst/>
                <a:latin typeface="Consolas" panose="020B0609020204030204" pitchFamily="49" charset="0"/>
              </a:rPr>
              <a:t>“melão"</a:t>
            </a:r>
            <a:r>
              <a:rPr lang="pt-BR" b="0" i="0" u="sng" dirty="0">
                <a:solidFill>
                  <a:srgbClr val="000000"/>
                </a:solidFill>
                <a:effectLst/>
                <a:latin typeface="Consolas" panose="020B0609020204030204" pitchFamily="49" charset="0"/>
              </a:rPr>
              <a:t>, </a:t>
            </a:r>
            <a:r>
              <a:rPr lang="pt-BR" b="0" i="0" u="sng" dirty="0">
                <a:solidFill>
                  <a:srgbClr val="A52A2A"/>
                </a:solidFill>
                <a:effectLst/>
                <a:latin typeface="Consolas" panose="020B0609020204030204" pitchFamily="49" charset="0"/>
              </a:rPr>
              <a:t>“pêssego"</a:t>
            </a:r>
            <a:r>
              <a:rPr lang="pt-BR" b="0" i="0" u="sng" dirty="0">
                <a:solidFill>
                  <a:srgbClr val="000000"/>
                </a:solidFill>
                <a:effectLst/>
                <a:latin typeface="Consolas" panose="020B0609020204030204" pitchFamily="49" charset="0"/>
              </a:rPr>
              <a:t>];</a:t>
            </a:r>
            <a:br>
              <a:rPr lang="pt-BR" u="sng" dirty="0"/>
            </a:br>
            <a:r>
              <a:rPr lang="pt-BR" b="0" i="0" u="sng" dirty="0" err="1">
                <a:solidFill>
                  <a:srgbClr val="0000CD"/>
                </a:solidFill>
                <a:effectLst/>
                <a:latin typeface="Consolas" panose="020B0609020204030204" pitchFamily="49" charset="0"/>
              </a:rPr>
              <a:t>const</a:t>
            </a:r>
            <a:r>
              <a:rPr lang="pt-BR" b="0" i="0" u="sng" dirty="0">
                <a:solidFill>
                  <a:srgbClr val="000000"/>
                </a:solidFill>
                <a:effectLst/>
                <a:latin typeface="Consolas" panose="020B0609020204030204" pitchFamily="49" charset="0"/>
              </a:rPr>
              <a:t> frutas = </a:t>
            </a:r>
            <a:r>
              <a:rPr lang="pt-BR" b="0" i="0" u="sng" dirty="0" err="1">
                <a:solidFill>
                  <a:srgbClr val="000000"/>
                </a:solidFill>
                <a:effectLst/>
                <a:latin typeface="Consolas" panose="020B0609020204030204" pitchFamily="49" charset="0"/>
              </a:rPr>
              <a:t>citricas.concat</a:t>
            </a:r>
            <a:r>
              <a:rPr lang="pt-BR" b="0" i="0" u="sng" dirty="0">
                <a:solidFill>
                  <a:srgbClr val="000000"/>
                </a:solidFill>
                <a:effectLst/>
                <a:latin typeface="Consolas" panose="020B0609020204030204" pitchFamily="49" charset="0"/>
              </a:rPr>
              <a:t>(suculentas);</a:t>
            </a:r>
          </a:p>
          <a:p>
            <a:pPr marL="0" indent="0">
              <a:buNone/>
            </a:pPr>
            <a:r>
              <a:rPr lang="pt-BR" dirty="0" err="1">
                <a:solidFill>
                  <a:srgbClr val="00B0F0"/>
                </a:solidFill>
                <a:latin typeface="Consolas" panose="020B0609020204030204" pitchFamily="49" charset="0"/>
              </a:rPr>
              <a:t>Result</a:t>
            </a:r>
            <a:r>
              <a:rPr lang="pt-BR" dirty="0">
                <a:solidFill>
                  <a:srgbClr val="00B0F0"/>
                </a:solidFill>
                <a:latin typeface="Consolas" panose="020B0609020204030204" pitchFamily="49" charset="0"/>
              </a:rPr>
              <a:t>: frutas = </a:t>
            </a:r>
            <a:r>
              <a:rPr lang="pt-BR" b="0" i="0" dirty="0">
                <a:solidFill>
                  <a:srgbClr val="00B0F0"/>
                </a:solidFill>
                <a:effectLst/>
                <a:latin typeface="Consolas" panose="020B0609020204030204" pitchFamily="49" charset="0"/>
              </a:rPr>
              <a:t>[“limão", "Laranja", "melancia", “melão", “pêssego"];</a:t>
            </a:r>
            <a:br>
              <a:rPr lang="pt-BR" dirty="0"/>
            </a:br>
            <a:endParaRPr lang="pt-BR" b="0" i="0" dirty="0">
              <a:solidFill>
                <a:srgbClr val="000000"/>
              </a:solidFill>
              <a:effectLst/>
              <a:latin typeface="Consolas" panose="020B0609020204030204" pitchFamily="49" charset="0"/>
            </a:endParaRPr>
          </a:p>
          <a:p>
            <a:pPr marL="0" indent="0">
              <a:buNone/>
            </a:pPr>
            <a:r>
              <a:rPr lang="pt-BR" b="0" i="0" dirty="0" err="1">
                <a:solidFill>
                  <a:srgbClr val="0000CD"/>
                </a:solidFill>
                <a:effectLst/>
                <a:latin typeface="Consolas" panose="020B0609020204030204" pitchFamily="49" charset="0"/>
              </a:rPr>
              <a:t>const</a:t>
            </a:r>
            <a:r>
              <a:rPr lang="pt-BR" b="0" i="0" dirty="0">
                <a:solidFill>
                  <a:srgbClr val="000000"/>
                </a:solidFill>
                <a:effectLst/>
                <a:latin typeface="Consolas" panose="020B0609020204030204" pitchFamily="49" charset="0"/>
              </a:rPr>
              <a:t> </a:t>
            </a:r>
            <a:r>
              <a:rPr lang="pt-BR" b="0" i="0" dirty="0" err="1">
                <a:solidFill>
                  <a:srgbClr val="000000"/>
                </a:solidFill>
                <a:effectLst/>
                <a:latin typeface="Consolas" panose="020B0609020204030204" pitchFamily="49" charset="0"/>
              </a:rPr>
              <a:t>citricas</a:t>
            </a:r>
            <a:r>
              <a:rPr lang="pt-BR" b="0" i="0" dirty="0">
                <a:solidFill>
                  <a:srgbClr val="000000"/>
                </a:solidFill>
                <a:effectLst/>
                <a:latin typeface="Consolas" panose="020B0609020204030204" pitchFamily="49" charset="0"/>
              </a:rPr>
              <a:t> = [</a:t>
            </a:r>
            <a:r>
              <a:rPr lang="pt-BR" b="0" i="0" dirty="0">
                <a:solidFill>
                  <a:srgbClr val="A52A2A"/>
                </a:solidFill>
                <a:effectLst/>
                <a:latin typeface="Consolas" panose="020B0609020204030204" pitchFamily="49" charset="0"/>
              </a:rPr>
              <a:t>“limão"</a:t>
            </a:r>
            <a:r>
              <a:rPr lang="pt-BR" b="0" i="0" dirty="0">
                <a:solidFill>
                  <a:srgbClr val="000000"/>
                </a:solidFill>
                <a:effectLst/>
                <a:latin typeface="Consolas" panose="020B0609020204030204" pitchFamily="49" charset="0"/>
              </a:rPr>
              <a:t>, </a:t>
            </a:r>
            <a:r>
              <a:rPr lang="pt-BR" b="0" i="0" dirty="0">
                <a:solidFill>
                  <a:srgbClr val="A52A2A"/>
                </a:solidFill>
                <a:effectLst/>
                <a:latin typeface="Consolas" panose="020B0609020204030204" pitchFamily="49" charset="0"/>
              </a:rPr>
              <a:t>"Laranja"</a:t>
            </a:r>
            <a:r>
              <a:rPr lang="pt-BR" b="0" i="0" dirty="0">
                <a:solidFill>
                  <a:srgbClr val="000000"/>
                </a:solidFill>
                <a:effectLst/>
                <a:latin typeface="Consolas" panose="020B0609020204030204" pitchFamily="49" charset="0"/>
              </a:rPr>
              <a:t>];</a:t>
            </a:r>
            <a:r>
              <a:rPr lang="pt-BR" dirty="0"/>
              <a:t> </a:t>
            </a:r>
            <a:br>
              <a:rPr lang="pt-BR" dirty="0"/>
            </a:br>
            <a:r>
              <a:rPr lang="pt-BR" b="0" i="0" dirty="0" err="1">
                <a:solidFill>
                  <a:srgbClr val="0000CD"/>
                </a:solidFill>
                <a:effectLst/>
                <a:latin typeface="Consolas" panose="020B0609020204030204" pitchFamily="49" charset="0"/>
              </a:rPr>
              <a:t>const</a:t>
            </a:r>
            <a:r>
              <a:rPr lang="pt-BR" b="0" i="0" dirty="0">
                <a:solidFill>
                  <a:srgbClr val="000000"/>
                </a:solidFill>
                <a:effectLst/>
                <a:latin typeface="Consolas" panose="020B0609020204030204" pitchFamily="49" charset="0"/>
              </a:rPr>
              <a:t> suculentas = [</a:t>
            </a:r>
            <a:r>
              <a:rPr lang="pt-BR" b="0" i="0" dirty="0">
                <a:solidFill>
                  <a:srgbClr val="A52A2A"/>
                </a:solidFill>
                <a:effectLst/>
                <a:latin typeface="Consolas" panose="020B0609020204030204" pitchFamily="49" charset="0"/>
              </a:rPr>
              <a:t>“melancia"</a:t>
            </a:r>
            <a:r>
              <a:rPr lang="pt-BR" b="0" i="0" dirty="0">
                <a:solidFill>
                  <a:srgbClr val="000000"/>
                </a:solidFill>
                <a:effectLst/>
                <a:latin typeface="Consolas" panose="020B0609020204030204" pitchFamily="49" charset="0"/>
              </a:rPr>
              <a:t>, </a:t>
            </a:r>
            <a:r>
              <a:rPr lang="pt-BR" b="0" i="0" dirty="0">
                <a:solidFill>
                  <a:srgbClr val="A52A2A"/>
                </a:solidFill>
                <a:effectLst/>
                <a:latin typeface="Consolas" panose="020B0609020204030204" pitchFamily="49" charset="0"/>
              </a:rPr>
              <a:t>“melão"</a:t>
            </a:r>
            <a:r>
              <a:rPr lang="pt-BR" b="0" i="0" dirty="0">
                <a:solidFill>
                  <a:srgbClr val="000000"/>
                </a:solidFill>
                <a:effectLst/>
                <a:latin typeface="Consolas" panose="020B0609020204030204" pitchFamily="49" charset="0"/>
              </a:rPr>
              <a:t>, </a:t>
            </a:r>
            <a:r>
              <a:rPr lang="pt-BR" b="0" i="0" dirty="0">
                <a:solidFill>
                  <a:srgbClr val="A52A2A"/>
                </a:solidFill>
                <a:effectLst/>
                <a:latin typeface="Consolas" panose="020B0609020204030204" pitchFamily="49" charset="0"/>
              </a:rPr>
              <a:t>“pêssego"</a:t>
            </a:r>
            <a:r>
              <a:rPr lang="pt-BR" b="0" i="0" dirty="0">
                <a:solidFill>
                  <a:srgbClr val="000000"/>
                </a:solidFill>
                <a:effectLst/>
                <a:latin typeface="Consolas" panose="020B0609020204030204" pitchFamily="49" charset="0"/>
              </a:rPr>
              <a:t>];</a:t>
            </a:r>
            <a:br>
              <a:rPr lang="pt-BR" dirty="0"/>
            </a:br>
            <a:r>
              <a:rPr lang="pt-BR" b="0" i="0" dirty="0" err="1">
                <a:solidFill>
                  <a:srgbClr val="0000CD"/>
                </a:solidFill>
                <a:effectLst/>
                <a:latin typeface="Consolas" panose="020B0609020204030204" pitchFamily="49" charset="0"/>
              </a:rPr>
              <a:t>const</a:t>
            </a:r>
            <a:r>
              <a:rPr lang="pt-BR" b="0" i="0" dirty="0">
                <a:solidFill>
                  <a:srgbClr val="000000"/>
                </a:solidFill>
                <a:effectLst/>
                <a:latin typeface="Consolas" panose="020B0609020204030204" pitchFamily="49" charset="0"/>
              </a:rPr>
              <a:t> trepadeiras = [</a:t>
            </a:r>
            <a:r>
              <a:rPr lang="pt-BR" b="0" i="0" dirty="0">
                <a:solidFill>
                  <a:srgbClr val="A52A2A"/>
                </a:solidFill>
                <a:effectLst/>
                <a:latin typeface="Consolas" panose="020B0609020204030204" pitchFamily="49" charset="0"/>
              </a:rPr>
              <a:t>“uva"</a:t>
            </a:r>
            <a:r>
              <a:rPr lang="pt-BR" b="0" i="0" dirty="0">
                <a:solidFill>
                  <a:srgbClr val="000000"/>
                </a:solidFill>
                <a:effectLst/>
                <a:latin typeface="Consolas" panose="020B0609020204030204" pitchFamily="49" charset="0"/>
              </a:rPr>
              <a:t>, </a:t>
            </a:r>
            <a:r>
              <a:rPr lang="pt-BR" b="0" i="0" dirty="0">
                <a:solidFill>
                  <a:srgbClr val="A52A2A"/>
                </a:solidFill>
                <a:effectLst/>
                <a:latin typeface="Consolas" panose="020B0609020204030204" pitchFamily="49" charset="0"/>
              </a:rPr>
              <a:t>“maracujá"</a:t>
            </a:r>
            <a:r>
              <a:rPr lang="pt-BR" b="0" i="0" dirty="0">
                <a:solidFill>
                  <a:srgbClr val="000000"/>
                </a:solidFill>
                <a:effectLst/>
                <a:latin typeface="Consolas" panose="020B0609020204030204" pitchFamily="49" charset="0"/>
              </a:rPr>
              <a:t>];</a:t>
            </a:r>
            <a:br>
              <a:rPr lang="pt-BR" dirty="0"/>
            </a:br>
            <a:r>
              <a:rPr lang="pt-BR" b="0" i="0" dirty="0" err="1">
                <a:solidFill>
                  <a:srgbClr val="0000CD"/>
                </a:solidFill>
                <a:effectLst/>
                <a:latin typeface="Consolas" panose="020B0609020204030204" pitchFamily="49" charset="0"/>
              </a:rPr>
              <a:t>const</a:t>
            </a:r>
            <a:r>
              <a:rPr lang="pt-BR" b="0" i="0" dirty="0">
                <a:solidFill>
                  <a:srgbClr val="000000"/>
                </a:solidFill>
                <a:effectLst/>
                <a:latin typeface="Consolas" panose="020B0609020204030204" pitchFamily="49" charset="0"/>
              </a:rPr>
              <a:t> frutas = </a:t>
            </a:r>
            <a:r>
              <a:rPr lang="pt-BR" b="0" i="0" dirty="0" err="1">
                <a:solidFill>
                  <a:srgbClr val="000000"/>
                </a:solidFill>
                <a:effectLst/>
                <a:latin typeface="Consolas" panose="020B0609020204030204" pitchFamily="49" charset="0"/>
              </a:rPr>
              <a:t>citricas.concat</a:t>
            </a:r>
            <a:r>
              <a:rPr lang="pt-BR" b="0" i="0" dirty="0">
                <a:solidFill>
                  <a:srgbClr val="000000"/>
                </a:solidFill>
                <a:effectLst/>
                <a:latin typeface="Consolas" panose="020B0609020204030204" pitchFamily="49" charset="0"/>
              </a:rPr>
              <a:t>(</a:t>
            </a:r>
            <a:r>
              <a:rPr lang="pt-BR" b="0" i="0" dirty="0" err="1">
                <a:solidFill>
                  <a:srgbClr val="000000"/>
                </a:solidFill>
                <a:effectLst/>
                <a:latin typeface="Consolas" panose="020B0609020204030204" pitchFamily="49" charset="0"/>
              </a:rPr>
              <a:t>suculentas,trepadeiras</a:t>
            </a:r>
            <a:r>
              <a:rPr lang="pt-BR" b="0" i="0" dirty="0">
                <a:solidFill>
                  <a:srgbClr val="000000"/>
                </a:solidFill>
                <a:effectLst/>
                <a:latin typeface="Consolas" panose="020B0609020204030204" pitchFamily="49" charset="0"/>
              </a:rPr>
              <a:t>);</a:t>
            </a:r>
          </a:p>
          <a:p>
            <a:pPr marL="0" indent="0">
              <a:buNone/>
            </a:pPr>
            <a:r>
              <a:rPr lang="pt-BR" dirty="0" err="1">
                <a:solidFill>
                  <a:srgbClr val="00B0F0"/>
                </a:solidFill>
                <a:latin typeface="Consolas" panose="020B0609020204030204" pitchFamily="49" charset="0"/>
              </a:rPr>
              <a:t>Result</a:t>
            </a:r>
            <a:r>
              <a:rPr lang="pt-BR" dirty="0">
                <a:solidFill>
                  <a:srgbClr val="00B0F0"/>
                </a:solidFill>
                <a:latin typeface="Consolas" panose="020B0609020204030204" pitchFamily="49" charset="0"/>
              </a:rPr>
              <a:t>: frutas = [“limão", "Laranja", "melancia", “melão", “pêssego", "uva", “maracujá"];</a:t>
            </a:r>
          </a:p>
        </p:txBody>
      </p:sp>
      <p:sp>
        <p:nvSpPr>
          <p:cNvPr id="4" name="CaixaDeTexto 3">
            <a:extLst>
              <a:ext uri="{FF2B5EF4-FFF2-40B4-BE49-F238E27FC236}">
                <a16:creationId xmlns:a16="http://schemas.microsoft.com/office/drawing/2014/main" id="{0C279831-E90B-163F-50DB-9489165110A9}"/>
              </a:ext>
            </a:extLst>
          </p:cNvPr>
          <p:cNvSpPr txBox="1"/>
          <p:nvPr/>
        </p:nvSpPr>
        <p:spPr>
          <a:xfrm>
            <a:off x="581191" y="1428750"/>
            <a:ext cx="11029616" cy="369332"/>
          </a:xfrm>
          <a:prstGeom prst="rect">
            <a:avLst/>
          </a:prstGeom>
          <a:noFill/>
        </p:spPr>
        <p:txBody>
          <a:bodyPr wrap="square" rtlCol="0">
            <a:spAutoFit/>
          </a:bodyPr>
          <a:lstStyle/>
          <a:p>
            <a:r>
              <a:rPr lang="en-US"/>
              <a:t>Joins two or more arrays, and returns a copy of the joined arrays</a:t>
            </a:r>
            <a:endParaRPr lang="pt-BR" dirty="0"/>
          </a:p>
        </p:txBody>
      </p:sp>
      <p:pic>
        <p:nvPicPr>
          <p:cNvPr id="10" name="Gráfico 9" descr="Papel estrutura de tópicos">
            <a:hlinkClick r:id="rId2"/>
            <a:extLst>
              <a:ext uri="{FF2B5EF4-FFF2-40B4-BE49-F238E27FC236}">
                <a16:creationId xmlns:a16="http://schemas.microsoft.com/office/drawing/2014/main" id="{BD359303-CA98-A960-BEAA-247B406B98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8924" y="514350"/>
            <a:ext cx="914400" cy="914400"/>
          </a:xfrm>
          <a:prstGeom prst="rect">
            <a:avLst/>
          </a:prstGeom>
        </p:spPr>
      </p:pic>
      <p:pic>
        <p:nvPicPr>
          <p:cNvPr id="12" name="Gráfico 11" descr="Documento estrutura de tópicos">
            <a:hlinkClick r:id="rId5"/>
            <a:extLst>
              <a:ext uri="{FF2B5EF4-FFF2-40B4-BE49-F238E27FC236}">
                <a16:creationId xmlns:a16="http://schemas.microsoft.com/office/drawing/2014/main" id="{44471B70-CCF4-3AA5-079A-F3B59832FBA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771407" y="516989"/>
            <a:ext cx="914400" cy="914400"/>
          </a:xfrm>
          <a:prstGeom prst="rect">
            <a:avLst/>
          </a:prstGeom>
        </p:spPr>
      </p:pic>
    </p:spTree>
    <p:extLst>
      <p:ext uri="{BB962C8B-B14F-4D97-AF65-F5344CB8AC3E}">
        <p14:creationId xmlns:p14="http://schemas.microsoft.com/office/powerpoint/2010/main" val="633824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9F8C30-3793-78EA-9BE5-E0F8CD0A5B97}"/>
              </a:ext>
            </a:extLst>
          </p:cNvPr>
          <p:cNvSpPr>
            <a:spLocks noGrp="1"/>
          </p:cNvSpPr>
          <p:nvPr>
            <p:ph type="title"/>
          </p:nvPr>
        </p:nvSpPr>
        <p:spPr/>
        <p:txBody>
          <a:bodyPr/>
          <a:lstStyle/>
          <a:p>
            <a:r>
              <a:rPr lang="pt-BR"/>
              <a:t>entries()</a:t>
            </a:r>
            <a:endParaRPr lang="pt-BR" dirty="0"/>
          </a:p>
        </p:txBody>
      </p:sp>
      <p:sp>
        <p:nvSpPr>
          <p:cNvPr id="3" name="Espaço Reservado para Conteúdo 2">
            <a:extLst>
              <a:ext uri="{FF2B5EF4-FFF2-40B4-BE49-F238E27FC236}">
                <a16:creationId xmlns:a16="http://schemas.microsoft.com/office/drawing/2014/main" id="{D2882252-1676-84C4-D84A-A747916DC838}"/>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66745268"/>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4285724_TF11964407.potx" id="{DB839B5C-4317-44C6-8693-00EE980CDC21}" vid="{2FEB1397-89FE-492B-B222-DE0FD4A6AF0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2.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3.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4.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5.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6.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2.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{94D05B1E-6E89-48B2-AC79-59CD98C4C5B7}tf11964407_win32</Template>
  <TotalTime>309</TotalTime>
  <Words>713</Words>
  <Application>Microsoft Office PowerPoint</Application>
  <PresentationFormat>Widescreen</PresentationFormat>
  <Paragraphs>131</Paragraphs>
  <Slides>19</Slides>
  <Notes>6</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19</vt:i4>
      </vt:variant>
    </vt:vector>
  </HeadingPairs>
  <TitlesOfParts>
    <vt:vector size="27" baseType="lpstr">
      <vt:lpstr>Calibri</vt:lpstr>
      <vt:lpstr>Consolas</vt:lpstr>
      <vt:lpstr>Franklin Gothic Book</vt:lpstr>
      <vt:lpstr>Franklin Gothic Demi</vt:lpstr>
      <vt:lpstr>Gill Sans MT</vt:lpstr>
      <vt:lpstr>Segoe UI</vt:lpstr>
      <vt:lpstr>Wingdings 2</vt:lpstr>
      <vt:lpstr>DividendVTI</vt:lpstr>
      <vt:lpstr>JAVASCRIPT</vt:lpstr>
      <vt:lpstr>índice</vt:lpstr>
      <vt:lpstr>Declarando Variáveis</vt:lpstr>
      <vt:lpstr>Declarando Variáveis</vt:lpstr>
      <vt:lpstr>Comentários</vt:lpstr>
      <vt:lpstr>Array - matriz</vt:lpstr>
      <vt:lpstr>Array - índice</vt:lpstr>
      <vt:lpstr>Array concat()</vt:lpstr>
      <vt:lpstr>entries()</vt:lpstr>
      <vt:lpstr>FOR</vt:lpstr>
      <vt:lpstr>Quotes</vt:lpstr>
      <vt:lpstr>JavaScript Can Change HTML Styles </vt:lpstr>
      <vt:lpstr>Título Lorem Ipsum </vt:lpstr>
      <vt:lpstr>Título Lorem Ipsum </vt:lpstr>
      <vt:lpstr>Título Lorem Ipsum </vt:lpstr>
      <vt:lpstr>Título Lorem Ipsum </vt:lpstr>
      <vt:lpstr>Título Lorem Ipsum </vt:lpstr>
      <vt:lpstr>Javascript</vt:lpstr>
      <vt:lpstr>Javascript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Evelin Aparecida</dc:creator>
  <cp:lastModifiedBy>Evelin Aparecida</cp:lastModifiedBy>
  <cp:revision>1</cp:revision>
  <dcterms:created xsi:type="dcterms:W3CDTF">2022-04-30T15:12:22Z</dcterms:created>
  <dcterms:modified xsi:type="dcterms:W3CDTF">2022-05-09T13:27:57Z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