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FACFBA-ED28-43D6-9547-701A765530A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E77B1B-4370-42B7-A32F-6AD06E26D2EA}">
      <dgm:prSet/>
      <dgm:spPr/>
      <dgm:t>
        <a:bodyPr/>
        <a:lstStyle/>
        <a:p>
          <a:r>
            <a:rPr lang="en-US" dirty="0"/>
            <a:t>Integers (-1, 0, 500)</a:t>
          </a:r>
        </a:p>
      </dgm:t>
    </dgm:pt>
    <dgm:pt modelId="{949431AC-CEF5-4BA7-96DC-DEF45636BAE9}" type="parTrans" cxnId="{201D3556-F400-487A-8060-FFC72816395A}">
      <dgm:prSet/>
      <dgm:spPr/>
      <dgm:t>
        <a:bodyPr/>
        <a:lstStyle/>
        <a:p>
          <a:endParaRPr lang="en-US"/>
        </a:p>
      </dgm:t>
    </dgm:pt>
    <dgm:pt modelId="{95CB51CD-6573-447A-8B6D-46FB586DD5B5}" type="sibTrans" cxnId="{201D3556-F400-487A-8060-FFC72816395A}">
      <dgm:prSet/>
      <dgm:spPr/>
      <dgm:t>
        <a:bodyPr/>
        <a:lstStyle/>
        <a:p>
          <a:endParaRPr lang="en-US"/>
        </a:p>
      </dgm:t>
    </dgm:pt>
    <dgm:pt modelId="{7D389459-00A4-4DC9-96D2-D777083A2761}">
      <dgm:prSet/>
      <dgm:spPr/>
      <dgm:t>
        <a:bodyPr/>
        <a:lstStyle/>
        <a:p>
          <a:r>
            <a:rPr lang="en-US" dirty="0"/>
            <a:t>Floats (0.5, 6.8, 1.0)</a:t>
          </a:r>
        </a:p>
      </dgm:t>
    </dgm:pt>
    <dgm:pt modelId="{34AD5490-814E-4B52-9420-3BA020A6EE19}" type="parTrans" cxnId="{21F72A42-8C62-4812-8343-21C724D035C0}">
      <dgm:prSet/>
      <dgm:spPr/>
      <dgm:t>
        <a:bodyPr/>
        <a:lstStyle/>
        <a:p>
          <a:endParaRPr lang="en-US"/>
        </a:p>
      </dgm:t>
    </dgm:pt>
    <dgm:pt modelId="{BB63DB2F-78A9-4F37-978D-CBC33A723F26}" type="sibTrans" cxnId="{21F72A42-8C62-4812-8343-21C724D035C0}">
      <dgm:prSet/>
      <dgm:spPr/>
      <dgm:t>
        <a:bodyPr/>
        <a:lstStyle/>
        <a:p>
          <a:endParaRPr lang="en-US"/>
        </a:p>
      </dgm:t>
    </dgm:pt>
    <dgm:pt modelId="{5D8CFDF1-E2AF-478A-9B91-913260D391EA}">
      <dgm:prSet/>
      <dgm:spPr/>
      <dgm:t>
        <a:bodyPr/>
        <a:lstStyle/>
        <a:p>
          <a:r>
            <a:rPr lang="en-US" dirty="0"/>
            <a:t>Strings (“Hello”, “”)</a:t>
          </a:r>
        </a:p>
      </dgm:t>
    </dgm:pt>
    <dgm:pt modelId="{73336D27-7C58-43C6-BB8C-AC554B45860B}" type="parTrans" cxnId="{F398012F-0F8B-47A5-B3DB-1E9E0EBF00A3}">
      <dgm:prSet/>
      <dgm:spPr/>
      <dgm:t>
        <a:bodyPr/>
        <a:lstStyle/>
        <a:p>
          <a:endParaRPr lang="en-US"/>
        </a:p>
      </dgm:t>
    </dgm:pt>
    <dgm:pt modelId="{CD37D92A-1E56-4714-9DDA-E2457B5C9E25}" type="sibTrans" cxnId="{F398012F-0F8B-47A5-B3DB-1E9E0EBF00A3}">
      <dgm:prSet/>
      <dgm:spPr/>
      <dgm:t>
        <a:bodyPr/>
        <a:lstStyle/>
        <a:p>
          <a:endParaRPr lang="en-US"/>
        </a:p>
      </dgm:t>
    </dgm:pt>
    <dgm:pt modelId="{79EBCA59-F5F9-4C32-A9E5-70899DFC0A0A}">
      <dgm:prSet/>
      <dgm:spPr/>
      <dgm:t>
        <a:bodyPr/>
        <a:lstStyle/>
        <a:p>
          <a:r>
            <a:rPr lang="en-US" dirty="0"/>
            <a:t>Booleans (True, False)</a:t>
          </a:r>
        </a:p>
      </dgm:t>
    </dgm:pt>
    <dgm:pt modelId="{AE6906A6-615B-4134-A381-9A7D3AC090F5}" type="parTrans" cxnId="{8644DF68-1DF1-4012-8EC0-8EABE05FBBE0}">
      <dgm:prSet/>
      <dgm:spPr/>
      <dgm:t>
        <a:bodyPr/>
        <a:lstStyle/>
        <a:p>
          <a:endParaRPr lang="en-US"/>
        </a:p>
      </dgm:t>
    </dgm:pt>
    <dgm:pt modelId="{D3554C9A-1D28-40FB-903C-02D04C0F79EC}" type="sibTrans" cxnId="{8644DF68-1DF1-4012-8EC0-8EABE05FBBE0}">
      <dgm:prSet/>
      <dgm:spPr/>
      <dgm:t>
        <a:bodyPr/>
        <a:lstStyle/>
        <a:p>
          <a:endParaRPr lang="en-US"/>
        </a:p>
      </dgm:t>
    </dgm:pt>
    <dgm:pt modelId="{EF15353C-0D8F-40F6-8564-4745C397A753}" type="pres">
      <dgm:prSet presAssocID="{48FACFBA-ED28-43D6-9547-701A765530AA}" presName="linear" presStyleCnt="0">
        <dgm:presLayoutVars>
          <dgm:animLvl val="lvl"/>
          <dgm:resizeHandles val="exact"/>
        </dgm:presLayoutVars>
      </dgm:prSet>
      <dgm:spPr/>
    </dgm:pt>
    <dgm:pt modelId="{51170BB5-BB1F-4EA5-9488-98CF7ABE660F}" type="pres">
      <dgm:prSet presAssocID="{8BE77B1B-4370-42B7-A32F-6AD06E26D2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645ADC-B6DC-4ABF-8624-0E374B34B6DD}" type="pres">
      <dgm:prSet presAssocID="{95CB51CD-6573-447A-8B6D-46FB586DD5B5}" presName="spacer" presStyleCnt="0"/>
      <dgm:spPr/>
    </dgm:pt>
    <dgm:pt modelId="{52C3B869-0526-42D5-8DC2-B5E45A0D5055}" type="pres">
      <dgm:prSet presAssocID="{7D389459-00A4-4DC9-96D2-D777083A27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E32941-D1A5-4075-88EC-39F01E8680A1}" type="pres">
      <dgm:prSet presAssocID="{BB63DB2F-78A9-4F37-978D-CBC33A723F26}" presName="spacer" presStyleCnt="0"/>
      <dgm:spPr/>
    </dgm:pt>
    <dgm:pt modelId="{64B2C94B-4A8E-46E3-81F0-38E793DF2B22}" type="pres">
      <dgm:prSet presAssocID="{5D8CFDF1-E2AF-478A-9B91-913260D391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8D3421-CDC8-4C47-8EC3-A8FF9FA968C8}" type="pres">
      <dgm:prSet presAssocID="{CD37D92A-1E56-4714-9DDA-E2457B5C9E25}" presName="spacer" presStyleCnt="0"/>
      <dgm:spPr/>
    </dgm:pt>
    <dgm:pt modelId="{D203F360-D3E4-4815-AB33-E9B794519345}" type="pres">
      <dgm:prSet presAssocID="{79EBCA59-F5F9-4C32-A9E5-70899DFC0A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EA0F12-9F5E-471E-84E5-2BCCEF8285C4}" type="presOf" srcId="{5D8CFDF1-E2AF-478A-9B91-913260D391EA}" destId="{64B2C94B-4A8E-46E3-81F0-38E793DF2B22}" srcOrd="0" destOrd="0" presId="urn:microsoft.com/office/officeart/2005/8/layout/vList2"/>
    <dgm:cxn modelId="{C8579D19-1424-42A1-8C89-C3848DCA5D5D}" type="presOf" srcId="{79EBCA59-F5F9-4C32-A9E5-70899DFC0A0A}" destId="{D203F360-D3E4-4815-AB33-E9B794519345}" srcOrd="0" destOrd="0" presId="urn:microsoft.com/office/officeart/2005/8/layout/vList2"/>
    <dgm:cxn modelId="{F398012F-0F8B-47A5-B3DB-1E9E0EBF00A3}" srcId="{48FACFBA-ED28-43D6-9547-701A765530AA}" destId="{5D8CFDF1-E2AF-478A-9B91-913260D391EA}" srcOrd="2" destOrd="0" parTransId="{73336D27-7C58-43C6-BB8C-AC554B45860B}" sibTransId="{CD37D92A-1E56-4714-9DDA-E2457B5C9E25}"/>
    <dgm:cxn modelId="{035CC95E-EAC3-476E-BF08-FFB736823C6A}" type="presOf" srcId="{8BE77B1B-4370-42B7-A32F-6AD06E26D2EA}" destId="{51170BB5-BB1F-4EA5-9488-98CF7ABE660F}" srcOrd="0" destOrd="0" presId="urn:microsoft.com/office/officeart/2005/8/layout/vList2"/>
    <dgm:cxn modelId="{21F72A42-8C62-4812-8343-21C724D035C0}" srcId="{48FACFBA-ED28-43D6-9547-701A765530AA}" destId="{7D389459-00A4-4DC9-96D2-D777083A2761}" srcOrd="1" destOrd="0" parTransId="{34AD5490-814E-4B52-9420-3BA020A6EE19}" sibTransId="{BB63DB2F-78A9-4F37-978D-CBC33A723F26}"/>
    <dgm:cxn modelId="{8644DF68-1DF1-4012-8EC0-8EABE05FBBE0}" srcId="{48FACFBA-ED28-43D6-9547-701A765530AA}" destId="{79EBCA59-F5F9-4C32-A9E5-70899DFC0A0A}" srcOrd="3" destOrd="0" parTransId="{AE6906A6-615B-4134-A381-9A7D3AC090F5}" sibTransId="{D3554C9A-1D28-40FB-903C-02D04C0F79EC}"/>
    <dgm:cxn modelId="{15EEC74B-B8A0-42E9-A4CC-2D2DD0098649}" type="presOf" srcId="{7D389459-00A4-4DC9-96D2-D777083A2761}" destId="{52C3B869-0526-42D5-8DC2-B5E45A0D5055}" srcOrd="0" destOrd="0" presId="urn:microsoft.com/office/officeart/2005/8/layout/vList2"/>
    <dgm:cxn modelId="{201D3556-F400-487A-8060-FFC72816395A}" srcId="{48FACFBA-ED28-43D6-9547-701A765530AA}" destId="{8BE77B1B-4370-42B7-A32F-6AD06E26D2EA}" srcOrd="0" destOrd="0" parTransId="{949431AC-CEF5-4BA7-96DC-DEF45636BAE9}" sibTransId="{95CB51CD-6573-447A-8B6D-46FB586DD5B5}"/>
    <dgm:cxn modelId="{9C05458C-6CC4-4778-8B0F-42C26F78F4C3}" type="presOf" srcId="{48FACFBA-ED28-43D6-9547-701A765530AA}" destId="{EF15353C-0D8F-40F6-8564-4745C397A753}" srcOrd="0" destOrd="0" presId="urn:microsoft.com/office/officeart/2005/8/layout/vList2"/>
    <dgm:cxn modelId="{74FD1217-D9E3-4A85-A438-FDF81681A2DC}" type="presParOf" srcId="{EF15353C-0D8F-40F6-8564-4745C397A753}" destId="{51170BB5-BB1F-4EA5-9488-98CF7ABE660F}" srcOrd="0" destOrd="0" presId="urn:microsoft.com/office/officeart/2005/8/layout/vList2"/>
    <dgm:cxn modelId="{1D033490-1D97-46F6-8093-EB5A03267A07}" type="presParOf" srcId="{EF15353C-0D8F-40F6-8564-4745C397A753}" destId="{07645ADC-B6DC-4ABF-8624-0E374B34B6DD}" srcOrd="1" destOrd="0" presId="urn:microsoft.com/office/officeart/2005/8/layout/vList2"/>
    <dgm:cxn modelId="{C4ABAB0E-55F7-46BB-9C39-3C22AC6A4F03}" type="presParOf" srcId="{EF15353C-0D8F-40F6-8564-4745C397A753}" destId="{52C3B869-0526-42D5-8DC2-B5E45A0D5055}" srcOrd="2" destOrd="0" presId="urn:microsoft.com/office/officeart/2005/8/layout/vList2"/>
    <dgm:cxn modelId="{9E44B9C3-FE0D-465A-840A-33971F0D0201}" type="presParOf" srcId="{EF15353C-0D8F-40F6-8564-4745C397A753}" destId="{EEE32941-D1A5-4075-88EC-39F01E8680A1}" srcOrd="3" destOrd="0" presId="urn:microsoft.com/office/officeart/2005/8/layout/vList2"/>
    <dgm:cxn modelId="{3F1B19EB-3DD2-4AFB-AECF-F43B3703FD47}" type="presParOf" srcId="{EF15353C-0D8F-40F6-8564-4745C397A753}" destId="{64B2C94B-4A8E-46E3-81F0-38E793DF2B22}" srcOrd="4" destOrd="0" presId="urn:microsoft.com/office/officeart/2005/8/layout/vList2"/>
    <dgm:cxn modelId="{BB434828-5CD2-4462-8592-0A201882322F}" type="presParOf" srcId="{EF15353C-0D8F-40F6-8564-4745C397A753}" destId="{3B8D3421-CDC8-4C47-8EC3-A8FF9FA968C8}" srcOrd="5" destOrd="0" presId="urn:microsoft.com/office/officeart/2005/8/layout/vList2"/>
    <dgm:cxn modelId="{5F8FB32D-0120-4541-80EE-87C269F128C6}" type="presParOf" srcId="{EF15353C-0D8F-40F6-8564-4745C397A753}" destId="{D203F360-D3E4-4815-AB33-E9B7945193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70BB5-BB1F-4EA5-9488-98CF7ABE660F}">
      <dsp:nvSpPr>
        <dsp:cNvPr id="0" name=""/>
        <dsp:cNvSpPr/>
      </dsp:nvSpPr>
      <dsp:spPr>
        <a:xfrm>
          <a:off x="0" y="33263"/>
          <a:ext cx="7056708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Integers (-1, 0, 500)</a:t>
          </a:r>
        </a:p>
      </dsp:txBody>
      <dsp:txXfrm>
        <a:off x="60884" y="94147"/>
        <a:ext cx="6934940" cy="1125452"/>
      </dsp:txXfrm>
    </dsp:sp>
    <dsp:sp modelId="{52C3B869-0526-42D5-8DC2-B5E45A0D5055}">
      <dsp:nvSpPr>
        <dsp:cNvPr id="0" name=""/>
        <dsp:cNvSpPr/>
      </dsp:nvSpPr>
      <dsp:spPr>
        <a:xfrm>
          <a:off x="0" y="1430243"/>
          <a:ext cx="7056708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Floats (0.5, 6.8, 1.0)</a:t>
          </a:r>
        </a:p>
      </dsp:txBody>
      <dsp:txXfrm>
        <a:off x="60884" y="1491127"/>
        <a:ext cx="6934940" cy="1125452"/>
      </dsp:txXfrm>
    </dsp:sp>
    <dsp:sp modelId="{64B2C94B-4A8E-46E3-81F0-38E793DF2B22}">
      <dsp:nvSpPr>
        <dsp:cNvPr id="0" name=""/>
        <dsp:cNvSpPr/>
      </dsp:nvSpPr>
      <dsp:spPr>
        <a:xfrm>
          <a:off x="0" y="2827223"/>
          <a:ext cx="7056708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Strings (“Hello”, “”)</a:t>
          </a:r>
        </a:p>
      </dsp:txBody>
      <dsp:txXfrm>
        <a:off x="60884" y="2888107"/>
        <a:ext cx="6934940" cy="1125452"/>
      </dsp:txXfrm>
    </dsp:sp>
    <dsp:sp modelId="{D203F360-D3E4-4815-AB33-E9B794519345}">
      <dsp:nvSpPr>
        <dsp:cNvPr id="0" name=""/>
        <dsp:cNvSpPr/>
      </dsp:nvSpPr>
      <dsp:spPr>
        <a:xfrm>
          <a:off x="0" y="4224204"/>
          <a:ext cx="7056708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Booleans (True, False)</a:t>
          </a:r>
        </a:p>
      </dsp:txBody>
      <dsp:txXfrm>
        <a:off x="60884" y="4285088"/>
        <a:ext cx="6934940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4387-E297-4383-A616-F4F216D013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7F217-405B-4B96-9A4A-3810AD45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9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Console Demo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7F217-405B-4B96-9A4A-3810AD45A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7F217-405B-4B96-9A4A-3810AD45A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it to them on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7F217-405B-4B96-9A4A-3810AD45A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1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2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4D129-1970-45AF-8FA9-A7B97EFD8A0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5DB0-7E07-4AAB-890D-88985F3E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93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D89F-B290-4059-A685-C3C3C3C8E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168EA-08C0-4524-B6FA-413FF12A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6992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BE7F-0022-4572-A3E7-F04B5996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15" y="620392"/>
            <a:ext cx="4669276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/>
                </a:solidFill>
                <a:latin typeface="Consolas" panose="020B0609020204030204" pitchFamily="49" charset="0"/>
              </a:rPr>
              <a:t>Simple 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F6950A-966E-404A-B1F7-EA66E4442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90159"/>
              </p:ext>
            </p:extLst>
          </p:nvPr>
        </p:nvGraphicFramePr>
        <p:xfrm>
          <a:off x="5093208" y="620392"/>
          <a:ext cx="7056708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62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F29E-8008-4A7C-9A4D-9D8EE4A9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D1D131-3234-466F-8CE5-16E74BE1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x = 42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print(x)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89575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3582-06DD-4C41-BF74-1EF2E993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1" y="2766218"/>
            <a:ext cx="11184118" cy="1325563"/>
          </a:xfrm>
        </p:spPr>
        <p:txBody>
          <a:bodyPr/>
          <a:lstStyle/>
          <a:p>
            <a:r>
              <a:rPr lang="en-US" dirty="0"/>
              <a:t>Break for Input/Output and Syntax 1 Workbooks</a:t>
            </a:r>
          </a:p>
        </p:txBody>
      </p:sp>
    </p:spTree>
    <p:extLst>
      <p:ext uri="{BB962C8B-B14F-4D97-AF65-F5344CB8AC3E}">
        <p14:creationId xmlns:p14="http://schemas.microsoft.com/office/powerpoint/2010/main" val="161235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215B-EEB0-464E-8D0D-4A810865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435E-6A0D-4E33-B40E-33B110A6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1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Mutability vs. Immutability</a:t>
            </a:r>
          </a:p>
          <a:p>
            <a:endParaRPr lang="en-US" dirty="0"/>
          </a:p>
          <a:p>
            <a:r>
              <a:rPr lang="en-US" dirty="0"/>
              <a:t>Tuples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Bytes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Indexing and accessing values in each</a:t>
            </a:r>
          </a:p>
        </p:txBody>
      </p:sp>
    </p:spTree>
    <p:extLst>
      <p:ext uri="{BB962C8B-B14F-4D97-AF65-F5344CB8AC3E}">
        <p14:creationId xmlns:p14="http://schemas.microsoft.com/office/powerpoint/2010/main" val="314095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CC5E-3816-4673-A68E-0FBA4268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Break for Syntax 2 Workbook</a:t>
            </a:r>
          </a:p>
        </p:txBody>
      </p:sp>
    </p:spTree>
    <p:extLst>
      <p:ext uri="{BB962C8B-B14F-4D97-AF65-F5344CB8AC3E}">
        <p14:creationId xmlns:p14="http://schemas.microsoft.com/office/powerpoint/2010/main" val="196448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95</Words>
  <Application>Microsoft Office PowerPoint</Application>
  <PresentationFormat>Widescreen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Intro to Python</vt:lpstr>
      <vt:lpstr>Simple Data Types</vt:lpstr>
      <vt:lpstr>Assignment</vt:lpstr>
      <vt:lpstr>Break for Input/Output and Syntax 1 Workbooks</vt:lpstr>
      <vt:lpstr>Data Structures</vt:lpstr>
      <vt:lpstr>Break for Syntax 2 Workbook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Robert.koehlmoos@gmail.com</dc:creator>
  <cp:lastModifiedBy>Robert.koehlmoos@gmail.com</cp:lastModifiedBy>
  <cp:revision>8</cp:revision>
  <dcterms:created xsi:type="dcterms:W3CDTF">2021-09-08T02:17:22Z</dcterms:created>
  <dcterms:modified xsi:type="dcterms:W3CDTF">2021-09-08T02:47:44Z</dcterms:modified>
</cp:coreProperties>
</file>