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E20C-79C1-490C-A58D-C3A2AF1C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7F48-0A21-440F-B04D-75F19E79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9F46-14AE-4CEB-AE17-10167E12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B7CF-AF4E-4161-92EF-73A746A7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CF2F-FD08-46C0-B622-AA8E3FBE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717-8689-4CBA-A822-5D850F7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6E543-E4FE-450F-8B02-22B9636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93CC-3B36-47E4-8101-8049B805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BA5B-7F18-4A74-AA19-518A8924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80DE-D995-460D-B4F5-F651AFE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6EF23-59A7-4474-9DE3-EB5946324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4858-26A1-45A2-8AE2-A17941DA4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281E-D5FC-4BCF-ADDA-2C83C510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C3E-8BBF-41FF-8817-5A22FFC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08D4-4A36-4663-AED2-3B420489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34B3-490B-449C-AE99-D10B987F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32DC-75B6-4DEE-8467-4AD90805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9DA7-75A6-4061-960C-FB4C3B81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3CE7-1A24-4AF4-BADA-22B41C5D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C8D-3D7D-469F-9772-48EF5262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06CA-5151-459C-8320-6737767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8F2C-A044-4DB7-9D53-CA85D8CE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D39C-70F1-48DD-BF16-F7674690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2A54-34D3-4358-83E2-4505F308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B474-111A-46D2-B69D-93CB383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97D-D75A-4735-A429-2C8EE95D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2D7E-284A-4E17-8A58-6F189539B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02E22-EC8F-4381-A10B-816A5E96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13C6-0954-4F81-97F0-45F710FB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90E1-10EF-4AE6-8C9B-FFDCCB1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C9A2-A2D2-4FE2-BC95-C021EAC4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B0B9-C269-4BDA-8454-CCEE6FF7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A7-4B07-49B9-9465-6C8D0009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A1B4-A011-44B5-9BB1-7AFF1CC2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1CB9-936E-4FBF-9D82-24F6E526E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37E45-9683-4ABE-83EB-8DB9CD27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F028-C8F0-4C4E-85D4-A03670D6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7C9FE-57F1-44F2-ADAF-E8210B30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FF8E9-76FD-4A18-B074-F821ADD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E93B-0FBC-432A-A728-752E3C7A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AB2B4-1979-4A0B-935E-19AC10FA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2ED08-7E01-4588-BD41-47A6A36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61D25-8CE5-40D0-9776-5B787723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C9BD-C94D-49A7-96E3-B448C99C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A9DAD-EC9D-4783-BE99-B7C3E3E5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170DD-6517-4569-8983-A5FAE240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09E-8A21-44CF-85E3-A92CC167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B02-22C9-4B5D-8B80-B5B763C3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9034A-750A-42C2-A20A-CDC57CB0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9CFB-CFD8-45FB-8FE6-BDB2F68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9ADB-6F09-4009-9BFD-E7D827C5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74025-5731-41EF-A170-8A640D79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1464-FE48-4A6F-BCF3-59C9487D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4FF6-90A1-466E-B8C3-604A69842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2091-DF81-4C9C-BC5D-FB204D1B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6F6D9-1296-447A-956B-30F0F565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B1B-CC96-46FD-8767-0A95D4EB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E2782-33FA-4C93-8930-634128A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67E80-4D98-4CFF-B5EE-31D1FB2A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EEF2-8CE7-4534-B558-E0532CB1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3C3-1E63-41BC-A280-FBEF866BF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44DB-0B4F-4C1E-9B22-35EF0FDF8393}" type="datetimeFigureOut">
              <a:rPr lang="en-US" smtClean="0"/>
              <a:t>17-Aug-21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EFFA-F148-4ED4-9A03-7BD025EBA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5364-4E4C-4CF6-8A63-5DB7F5BA5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82AA-6ECE-42EC-8BF9-C2F1B228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EC45B-BEC5-4580-8C91-DE83E76CB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75859"/>
            <a:ext cx="8122152" cy="4281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03401-F570-4649-BC94-209B22B9655C}"/>
              </a:ext>
            </a:extLst>
          </p:cNvPr>
          <p:cNvSpPr txBox="1"/>
          <p:nvPr/>
        </p:nvSpPr>
        <p:spPr>
          <a:xfrm>
            <a:off x="1775460" y="3800362"/>
            <a:ext cx="183642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B304-C8EF-4704-B3E1-4FC99BC65D07}"/>
              </a:ext>
            </a:extLst>
          </p:cNvPr>
          <p:cNvSpPr txBox="1"/>
          <p:nvPr/>
        </p:nvSpPr>
        <p:spPr>
          <a:xfrm>
            <a:off x="7223377" y="3984148"/>
            <a:ext cx="2316482" cy="1037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B5C9C-416C-4686-A459-4DA2F18A2D63}"/>
              </a:ext>
            </a:extLst>
          </p:cNvPr>
          <p:cNvSpPr txBox="1"/>
          <p:nvPr/>
        </p:nvSpPr>
        <p:spPr>
          <a:xfrm>
            <a:off x="1775461" y="3905001"/>
            <a:ext cx="1752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/>
              <a:t>En </a:t>
            </a:r>
            <a:r>
              <a:rPr lang="es-PE" sz="1100" dirty="0" err="1"/>
              <a:t>Rstudio</a:t>
            </a:r>
            <a:r>
              <a:rPr lang="es-PE" sz="1100" dirty="0"/>
              <a:t>, se crea el </a:t>
            </a:r>
            <a:r>
              <a:rPr lang="es-PE" sz="1100" dirty="0" err="1"/>
              <a:t>Rmd</a:t>
            </a:r>
            <a:r>
              <a:rPr lang="es-PE" sz="1100" dirty="0"/>
              <a:t> que contiene texto y bloques de código en R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C7247-52B6-4A58-889B-171FA5F008E7}"/>
              </a:ext>
            </a:extLst>
          </p:cNvPr>
          <p:cNvSpPr txBox="1"/>
          <p:nvPr/>
        </p:nvSpPr>
        <p:spPr>
          <a:xfrm>
            <a:off x="4320539" y="3664653"/>
            <a:ext cx="2316483" cy="1342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2580-A098-40ED-A18F-F1B63FA24C64}"/>
              </a:ext>
            </a:extLst>
          </p:cNvPr>
          <p:cNvSpPr txBox="1"/>
          <p:nvPr/>
        </p:nvSpPr>
        <p:spPr>
          <a:xfrm>
            <a:off x="4236720" y="3707374"/>
            <a:ext cx="24003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/>
              <a:t>Activar </a:t>
            </a:r>
            <a:r>
              <a:rPr lang="es-PE" sz="1100" dirty="0" err="1"/>
              <a:t>knitr</a:t>
            </a:r>
            <a:r>
              <a:rPr lang="es-PE" sz="1100" dirty="0"/>
              <a:t>: </a:t>
            </a:r>
          </a:p>
          <a:p>
            <a:pPr algn="ctr"/>
            <a:r>
              <a:rPr lang="es-PE" sz="1100" dirty="0"/>
              <a:t>Con el botón                 o </a:t>
            </a:r>
            <a:r>
              <a:rPr lang="es-PE" sz="1100" i="1" dirty="0" err="1"/>
              <a:t>Ctrl+Shift+K</a:t>
            </a:r>
            <a:endParaRPr lang="es-PE" sz="1100" i="1" dirty="0"/>
          </a:p>
          <a:p>
            <a:pPr algn="ctr"/>
            <a:endParaRPr lang="en-US" sz="1100" i="1" dirty="0"/>
          </a:p>
          <a:p>
            <a:pPr algn="ctr"/>
            <a:r>
              <a:rPr lang="en-US" sz="1100" dirty="0"/>
              <a:t>Se </a:t>
            </a:r>
            <a:r>
              <a:rPr lang="en-US" sz="1100" dirty="0" err="1"/>
              <a:t>ejecuta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Código y se genera un archive markdown (.</a:t>
            </a:r>
            <a:r>
              <a:rPr lang="en-US" sz="1100" b="1" dirty="0"/>
              <a:t>md</a:t>
            </a:r>
            <a:r>
              <a:rPr lang="en-US" sz="1100" dirty="0"/>
              <a:t>)</a:t>
            </a:r>
            <a:endParaRPr lang="es-PE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A3127-B21C-48DB-8825-5D5D6A08F6E8}"/>
              </a:ext>
            </a:extLst>
          </p:cNvPr>
          <p:cNvSpPr txBox="1"/>
          <p:nvPr/>
        </p:nvSpPr>
        <p:spPr>
          <a:xfrm>
            <a:off x="7399407" y="4118425"/>
            <a:ext cx="1828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El archivo </a:t>
            </a:r>
            <a:r>
              <a:rPr lang="es-PE" sz="1100" b="1" dirty="0"/>
              <a:t>.</a:t>
            </a:r>
            <a:r>
              <a:rPr lang="es-PE" sz="1100" b="1" dirty="0" err="1"/>
              <a:t>md</a:t>
            </a:r>
            <a:r>
              <a:rPr lang="es-PE" sz="1100" b="1" dirty="0"/>
              <a:t> </a:t>
            </a:r>
            <a:r>
              <a:rPr lang="es-PE" sz="1100" dirty="0"/>
              <a:t>se compila con </a:t>
            </a:r>
            <a:r>
              <a:rPr lang="es-PE" sz="1100" dirty="0" err="1"/>
              <a:t>Pandoc</a:t>
            </a:r>
            <a:r>
              <a:rPr lang="es-PE" sz="1100" dirty="0"/>
              <a:t> para generar el documento final según el output definido en el .</a:t>
            </a:r>
            <a:r>
              <a:rPr lang="es-PE" sz="1100" b="1" dirty="0" err="1"/>
              <a:t>Rmd</a:t>
            </a:r>
            <a:endParaRPr lang="en-US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879A4A-E7D3-48E6-8A09-3D76FBEF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43" y="3905001"/>
            <a:ext cx="532297" cy="2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384-455F-4385-A639-BF08D4D4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5485D-2945-478B-A627-15743660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1" y="1825625"/>
            <a:ext cx="832297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C79511-2A3C-4A4B-8FB4-CCBCA8371CF9}"/>
              </a:ext>
            </a:extLst>
          </p:cNvPr>
          <p:cNvSpPr/>
          <p:nvPr/>
        </p:nvSpPr>
        <p:spPr>
          <a:xfrm>
            <a:off x="4533900" y="1889760"/>
            <a:ext cx="1760220" cy="24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Encabezado base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0EC5F-6016-4743-81E4-D436C2B821A4}"/>
              </a:ext>
            </a:extLst>
          </p:cNvPr>
          <p:cNvSpPr/>
          <p:nvPr/>
        </p:nvSpPr>
        <p:spPr>
          <a:xfrm>
            <a:off x="4533900" y="2880360"/>
            <a:ext cx="3467100" cy="24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200" dirty="0"/>
              <a:t>Encabezado con opciones detalladas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87750-2546-4327-8EC6-037F0E485F32}"/>
              </a:ext>
            </a:extLst>
          </p:cNvPr>
          <p:cNvSpPr txBox="1"/>
          <p:nvPr/>
        </p:nvSpPr>
        <p:spPr>
          <a:xfrm>
            <a:off x="1264920" y="3315672"/>
            <a:ext cx="271272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/>
              <a:t>Al dar </a:t>
            </a:r>
            <a:r>
              <a:rPr lang="es-PE" sz="1100" dirty="0" err="1"/>
              <a:t>click</a:t>
            </a:r>
            <a:r>
              <a:rPr lang="es-PE" sz="1100" dirty="0"/>
              <a:t> a </a:t>
            </a:r>
            <a:r>
              <a:rPr lang="es-PE" sz="1100" dirty="0" err="1"/>
              <a:t>Knit</a:t>
            </a:r>
            <a:r>
              <a:rPr lang="es-PE" sz="1100" dirty="0"/>
              <a:t>, el documento se crea en el formato que se especifica en output. Si no hay ninguno, se crea en </a:t>
            </a:r>
            <a:r>
              <a:rPr lang="es-PE" sz="1100" dirty="0" err="1"/>
              <a:t>html</a:t>
            </a:r>
            <a:r>
              <a:rPr lang="es-PE" sz="1100" dirty="0"/>
              <a:t> por defecto.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5C475-F603-41A9-9874-CD06CC241AE6}"/>
              </a:ext>
            </a:extLst>
          </p:cNvPr>
          <p:cNvSpPr txBox="1"/>
          <p:nvPr/>
        </p:nvSpPr>
        <p:spPr>
          <a:xfrm>
            <a:off x="1172511" y="4204810"/>
            <a:ext cx="2866089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100" dirty="0"/>
              <a:t>Cada formato de salida se puede personalizar con diversas sub opciones y tienen que estar con sangría como se muestra en el ejemplo. </a:t>
            </a:r>
          </a:p>
          <a:p>
            <a:pPr algn="just"/>
            <a:r>
              <a:rPr lang="es-PE" sz="1100" dirty="0"/>
              <a:t>Para ver las </a:t>
            </a:r>
            <a:r>
              <a:rPr lang="es-PE" sz="1100" dirty="0" err="1"/>
              <a:t>sub-opciones</a:t>
            </a:r>
            <a:r>
              <a:rPr lang="es-PE" sz="1100" dirty="0"/>
              <a:t> de cada formato, ver la ayuda. Ejemplo ?</a:t>
            </a:r>
            <a:r>
              <a:rPr lang="es-PE" sz="1100" dirty="0" err="1"/>
              <a:t>rmarkdown</a:t>
            </a:r>
            <a:r>
              <a:rPr lang="es-PE" sz="1100" dirty="0"/>
              <a:t>::</a:t>
            </a:r>
            <a:r>
              <a:rPr lang="es-PE" sz="1100" dirty="0" err="1"/>
              <a:t>html_document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6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E074-586B-48DB-816F-1DDE26414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0026-6A47-48EE-B6ED-8183F0758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D11264-F95C-47FC-B0BD-008394BFB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C5CB2-7861-4C46-874F-4D2DBFC385E0}"/>
              </a:ext>
            </a:extLst>
          </p:cNvPr>
          <p:cNvSpPr txBox="1"/>
          <p:nvPr/>
        </p:nvSpPr>
        <p:spPr>
          <a:xfrm>
            <a:off x="140677" y="1632506"/>
            <a:ext cx="41939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C54BF-EF2A-4AA2-88F7-C229E2059D65}"/>
              </a:ext>
            </a:extLst>
          </p:cNvPr>
          <p:cNvGrpSpPr/>
          <p:nvPr/>
        </p:nvGrpSpPr>
        <p:grpSpPr>
          <a:xfrm>
            <a:off x="27139" y="0"/>
            <a:ext cx="12137721" cy="6858000"/>
            <a:chOff x="27139" y="0"/>
            <a:chExt cx="12137721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3C4D5E-6B04-4AF3-B0B4-5387F8A1B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9" y="0"/>
              <a:ext cx="12137721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3D8A41-9FBB-4DE4-ABBE-32F29D4F27B1}"/>
                </a:ext>
              </a:extLst>
            </p:cNvPr>
            <p:cNvSpPr/>
            <p:nvPr/>
          </p:nvSpPr>
          <p:spPr>
            <a:xfrm>
              <a:off x="105508" y="1327638"/>
              <a:ext cx="4281854" cy="7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206433-1A9C-402A-ADD2-CAFA1F3D3AFE}"/>
                </a:ext>
              </a:extLst>
            </p:cNvPr>
            <p:cNvSpPr txBox="1"/>
            <p:nvPr/>
          </p:nvSpPr>
          <p:spPr>
            <a:xfrm>
              <a:off x="652813" y="1708705"/>
              <a:ext cx="34356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b="1" dirty="0">
                  <a:latin typeface="Comic Sans MS" panose="030F0702030302020204" pitchFamily="66" charset="0"/>
                </a:rPr>
                <a:t>Archivo </a:t>
              </a:r>
              <a:r>
                <a:rPr lang="es-PE" b="1" dirty="0" err="1">
                  <a:latin typeface="Comic Sans MS" panose="030F0702030302020204" pitchFamily="66" charset="0"/>
                </a:rPr>
                <a:t>Rmd</a:t>
              </a:r>
              <a:r>
                <a:rPr lang="es-PE" b="1" dirty="0">
                  <a:latin typeface="Comic Sans MS" panose="030F0702030302020204" pitchFamily="66" charset="0"/>
                </a:rPr>
                <a:t> en </a:t>
              </a:r>
              <a:r>
                <a:rPr lang="es-PE" b="1" dirty="0" err="1">
                  <a:latin typeface="Comic Sans MS" panose="030F0702030302020204" pitchFamily="66" charset="0"/>
                </a:rPr>
                <a:t>RStudio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8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0B3CA-132E-4E3D-AF0E-F12CFAE33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1" y="1264058"/>
            <a:ext cx="9495238" cy="3980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CF465-BBA1-4478-BB57-31D2E3A6AF20}"/>
              </a:ext>
            </a:extLst>
          </p:cNvPr>
          <p:cNvSpPr txBox="1"/>
          <p:nvPr/>
        </p:nvSpPr>
        <p:spPr>
          <a:xfrm>
            <a:off x="8622209" y="1750242"/>
            <a:ext cx="18629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Encabezado YAML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53CA3-389B-46EC-BE9A-B72021AAA3C4}"/>
              </a:ext>
            </a:extLst>
          </p:cNvPr>
          <p:cNvSpPr txBox="1"/>
          <p:nvPr/>
        </p:nvSpPr>
        <p:spPr>
          <a:xfrm>
            <a:off x="8466544" y="2328011"/>
            <a:ext cx="20185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Opciones globales de los códigos de R.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CDE9D-4A3C-4CCA-BC88-F483672180D0}"/>
              </a:ext>
            </a:extLst>
          </p:cNvPr>
          <p:cNvSpPr txBox="1"/>
          <p:nvPr/>
        </p:nvSpPr>
        <p:spPr>
          <a:xfrm>
            <a:off x="8622209" y="3429000"/>
            <a:ext cx="174099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PE" sz="1400" dirty="0"/>
          </a:p>
          <a:p>
            <a:r>
              <a:rPr lang="es-PE" sz="1400" dirty="0"/>
              <a:t>Texto en </a:t>
            </a:r>
            <a:r>
              <a:rPr lang="es-PE" sz="1400" dirty="0" err="1"/>
              <a:t>markdown</a:t>
            </a:r>
            <a:endParaRPr lang="es-PE" sz="1400" dirty="0"/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8BBA8-0705-4E09-AC6E-BFB68E034071}"/>
              </a:ext>
            </a:extLst>
          </p:cNvPr>
          <p:cNvSpPr txBox="1"/>
          <p:nvPr/>
        </p:nvSpPr>
        <p:spPr>
          <a:xfrm>
            <a:off x="8561249" y="4626369"/>
            <a:ext cx="18629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Bloques de código (</a:t>
            </a:r>
            <a:r>
              <a:rPr lang="es-PE" sz="1400" dirty="0" err="1"/>
              <a:t>Chunk</a:t>
            </a:r>
            <a:r>
              <a:rPr lang="es-P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4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89B5-DAEB-4B0E-8091-0A5706CA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2" y="365125"/>
            <a:ext cx="9813627" cy="5806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158D2-2CC7-4E34-9044-B1E508A8AB98}"/>
              </a:ext>
            </a:extLst>
          </p:cNvPr>
          <p:cNvSpPr txBox="1"/>
          <p:nvPr/>
        </p:nvSpPr>
        <p:spPr>
          <a:xfrm>
            <a:off x="7477760" y="934720"/>
            <a:ext cx="32410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b="1" dirty="0"/>
              <a:t>Por defecto:</a:t>
            </a:r>
          </a:p>
          <a:p>
            <a:r>
              <a:rPr lang="es-PE" sz="1400" dirty="0"/>
              <a:t>Cada comando es compilado y los resultados aparecen  en bloques separados.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EF220-12B8-4017-BD37-0E739F9AD146}"/>
              </a:ext>
            </a:extLst>
          </p:cNvPr>
          <p:cNvSpPr txBox="1"/>
          <p:nvPr/>
        </p:nvSpPr>
        <p:spPr>
          <a:xfrm>
            <a:off x="7477760" y="2474893"/>
            <a:ext cx="3241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El comando es compilado y solo los resultados aparecen.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A8BA2-B134-4D19-8CBF-D07D8AB24F5F}"/>
              </a:ext>
            </a:extLst>
          </p:cNvPr>
          <p:cNvSpPr txBox="1"/>
          <p:nvPr/>
        </p:nvSpPr>
        <p:spPr>
          <a:xfrm>
            <a:off x="7477760" y="3429000"/>
            <a:ext cx="30226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El comando es compilado y los resultados aparecen en un solo bloque.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91A54-34C9-43EE-9944-9963F5CFBDE2}"/>
              </a:ext>
            </a:extLst>
          </p:cNvPr>
          <p:cNvSpPr txBox="1"/>
          <p:nvPr/>
        </p:nvSpPr>
        <p:spPr>
          <a:xfrm>
            <a:off x="7477760" y="4598551"/>
            <a:ext cx="302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El código aparece pero no es compilado. No se ve resultados.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22C42-F5CA-47B0-A536-0ED84534B3D8}"/>
              </a:ext>
            </a:extLst>
          </p:cNvPr>
          <p:cNvSpPr txBox="1"/>
          <p:nvPr/>
        </p:nvSpPr>
        <p:spPr>
          <a:xfrm>
            <a:off x="7477760" y="5556949"/>
            <a:ext cx="3241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400" dirty="0"/>
              <a:t>El código es compilado pero no se muestran ni los códigos ni los resultados.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048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97AE-3CE8-4B7A-8DEF-72604D12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4" y="3531485"/>
            <a:ext cx="4740051" cy="21337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5C4B4-5FE1-44A4-8329-9CF28B68D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4" y="1722798"/>
            <a:ext cx="3231160" cy="1341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F6A29-50C2-461B-A42F-BC71D547DF3D}"/>
              </a:ext>
            </a:extLst>
          </p:cNvPr>
          <p:cNvSpPr txBox="1"/>
          <p:nvPr/>
        </p:nvSpPr>
        <p:spPr>
          <a:xfrm>
            <a:off x="596705" y="1983580"/>
            <a:ext cx="2712720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100" dirty="0"/>
              <a:t>Al dar </a:t>
            </a:r>
            <a:r>
              <a:rPr lang="es-PE" sz="1100" dirty="0" err="1"/>
              <a:t>click</a:t>
            </a:r>
            <a:r>
              <a:rPr lang="es-PE" sz="1100" dirty="0"/>
              <a:t> a </a:t>
            </a:r>
            <a:r>
              <a:rPr lang="es-PE" sz="1100" dirty="0" err="1"/>
              <a:t>Knit</a:t>
            </a:r>
            <a:r>
              <a:rPr lang="es-PE" sz="1100" dirty="0"/>
              <a:t>, el documento se crea en el formato que se especifica en output. Si no hay ninguno, se crea en </a:t>
            </a:r>
            <a:r>
              <a:rPr lang="es-PE" sz="1100" dirty="0" err="1"/>
              <a:t>html</a:t>
            </a:r>
            <a:r>
              <a:rPr lang="es-PE" sz="1100" dirty="0"/>
              <a:t> por defecto.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DBE0A-07D1-465A-94A1-C6972BF0963C}"/>
              </a:ext>
            </a:extLst>
          </p:cNvPr>
          <p:cNvSpPr txBox="1"/>
          <p:nvPr/>
        </p:nvSpPr>
        <p:spPr>
          <a:xfrm>
            <a:off x="504296" y="2872718"/>
            <a:ext cx="2866089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100" dirty="0"/>
              <a:t>Cada formato de salida se puede personalizar con diversas sub opciones y tienen que estar con sangría como se muestra en el ejemplo. </a:t>
            </a:r>
          </a:p>
          <a:p>
            <a:pPr algn="just"/>
            <a:r>
              <a:rPr lang="es-PE" sz="1100" dirty="0"/>
              <a:t>Para ver las </a:t>
            </a:r>
            <a:r>
              <a:rPr lang="es-PE" sz="1100" dirty="0" err="1"/>
              <a:t>sub-opciones</a:t>
            </a:r>
            <a:r>
              <a:rPr lang="es-PE" sz="1100" dirty="0"/>
              <a:t> de cada formato, ver la ayuda. Ejemplo ?</a:t>
            </a:r>
            <a:r>
              <a:rPr lang="es-PE" sz="1100" dirty="0" err="1"/>
              <a:t>rmarkdown</a:t>
            </a:r>
            <a:r>
              <a:rPr lang="es-PE" sz="1100" dirty="0"/>
              <a:t>::</a:t>
            </a:r>
            <a:r>
              <a:rPr lang="es-PE" sz="1100" dirty="0" err="1"/>
              <a:t>html_document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EE828-4DEF-4430-A072-D0AFD1B691D1}"/>
              </a:ext>
            </a:extLst>
          </p:cNvPr>
          <p:cNvSpPr/>
          <p:nvPr/>
        </p:nvSpPr>
        <p:spPr>
          <a:xfrm>
            <a:off x="4052044" y="1478958"/>
            <a:ext cx="1760220" cy="24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Encabezado base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05ADB-86A4-4F94-8E77-DCEC53F48C9C}"/>
              </a:ext>
            </a:extLst>
          </p:cNvPr>
          <p:cNvSpPr/>
          <p:nvPr/>
        </p:nvSpPr>
        <p:spPr>
          <a:xfrm>
            <a:off x="4052044" y="3268866"/>
            <a:ext cx="3467100" cy="24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200" dirty="0"/>
              <a:t>Encabezado con opciones detalladas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FDC05A-CF68-4855-BFFC-9E81206A028E}"/>
              </a:ext>
            </a:extLst>
          </p:cNvPr>
          <p:cNvSpPr/>
          <p:nvPr/>
        </p:nvSpPr>
        <p:spPr>
          <a:xfrm>
            <a:off x="5667624" y="1722798"/>
            <a:ext cx="712114" cy="260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DF0794-FD94-4A3A-9A1B-2BF014955768}"/>
              </a:ext>
            </a:extLst>
          </p:cNvPr>
          <p:cNvSpPr/>
          <p:nvPr/>
        </p:nvSpPr>
        <p:spPr>
          <a:xfrm>
            <a:off x="4413255" y="4328252"/>
            <a:ext cx="712114" cy="260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egutierreza@pucp.edu.pe</dc:creator>
  <cp:lastModifiedBy>Evelyn egutierreza@pucp.edu.pe</cp:lastModifiedBy>
  <cp:revision>12</cp:revision>
  <dcterms:created xsi:type="dcterms:W3CDTF">2021-08-17T03:54:33Z</dcterms:created>
  <dcterms:modified xsi:type="dcterms:W3CDTF">2021-08-17T21:28:10Z</dcterms:modified>
</cp:coreProperties>
</file>