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2AAD-E43B-6747-AD53-0F648FA67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95E39-71CA-1246-94C4-05E107020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D8E64-D991-894F-BDC7-5E578470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0AE0-877F-1C46-82A1-E55612647F31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142F8-4508-C14B-A1A3-81712225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5BC16-CBD0-5F4E-9375-68DBE41F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F954-B1A7-B947-BD01-400E856E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8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8A0D-D0D7-0C40-B7AF-B555FFFA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0B268-6BA2-E145-9EE5-966F50432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0FE41-AE18-384A-81FB-CFDA1725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0AE0-877F-1C46-82A1-E55612647F31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70EAC-BD37-674C-83B9-EA73D68D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33FEE-F3D1-8A4A-8467-76532FF4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F954-B1A7-B947-BD01-400E856E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2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6BC7E-0C42-9F4D-BD26-99C45B41C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AF8BA-7E60-714A-92F7-E5D6236F8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9DE28-2A53-5C41-B509-F642F75AD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0AE0-877F-1C46-82A1-E55612647F31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CD14D-8ACC-494A-8611-9C10E334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05CCA-FE88-1342-A640-9027EC7B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F954-B1A7-B947-BD01-400E856E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0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5D92-D249-8842-82E1-2A070CB6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6F78E-A733-E046-B52D-94CA28CD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DFD65-D8CE-7940-8A80-B15BD558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0AE0-877F-1C46-82A1-E55612647F31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72EB5-F7A1-CF47-9C36-29D417D1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27F1E-6A7B-7A42-A14E-91226198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F954-B1A7-B947-BD01-400E856E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4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D6E3-159B-794B-8C52-8F034D08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3E492-2405-8446-A950-4885695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FC170-9E4D-0F48-9579-07CDA10E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0AE0-877F-1C46-82A1-E55612647F31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F3F71-A80B-F44B-A413-DC122C1C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42692-71C8-B84E-AFB5-F5CC86F5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F954-B1A7-B947-BD01-400E856E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6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63DE1-5F4B-7E46-AB27-A0DDA795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0433B-9446-6149-B7DA-640604E5E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7EAA5-9EA4-1C45-8963-94EF97CD1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976E7-7403-5F44-AB7F-54ED0C229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0AE0-877F-1C46-82A1-E55612647F31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8CE2D-CB7B-1948-A3E9-62CA81FB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762CB-EA93-C348-BA2B-85163A1D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F954-B1A7-B947-BD01-400E856E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1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1940-CED8-E845-8FEE-38F69CFFC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DC1A6-810D-1E4F-857A-7EC06A43F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7F093-D20D-814E-B31F-773B8FF00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35844-BD09-F042-8557-9C620B81F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732568-A782-5347-B4BA-5C2A10B7D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5F7BC5-087A-F74C-92B8-DCE8C06F9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0AE0-877F-1C46-82A1-E55612647F31}" type="datetimeFigureOut">
              <a:rPr lang="en-US" smtClean="0"/>
              <a:t>7/18/18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C3EDB-87EC-7346-89F6-760DA0D7F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EF1EB9-439E-364A-9DEF-8407CCB12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F954-B1A7-B947-BD01-400E856E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1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C7B5-5FD0-7949-9E80-569DD836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05D34-0898-2C46-9F9F-5FEC4D6F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0AE0-877F-1C46-82A1-E55612647F31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FE581-437F-F340-A27C-128F58C0F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F5B6C-D1E9-FF4D-B4C2-FF404277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F954-B1A7-B947-BD01-400E856E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2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A76E8D-50C8-B64F-ADA7-5CE16114D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0AE0-877F-1C46-82A1-E55612647F31}" type="datetimeFigureOut">
              <a:rPr lang="en-US" smtClean="0"/>
              <a:t>7/18/18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A0098-A2CB-F142-B106-C1A81946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0B4BD-40BA-1548-A853-A348FD77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F954-B1A7-B947-BD01-400E856E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6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6849-FD59-804C-98F6-08971F914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3C61A-7D6D-5A41-9C70-DB527DF5D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1C2E0-D980-6341-93C4-979B31F59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6D173-54DE-5543-87F8-1679D37D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0AE0-877F-1C46-82A1-E55612647F31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422B8-1CEF-5745-B88B-2C19057F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BC13B-687D-5347-9A28-40E32DDA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F954-B1A7-B947-BD01-400E856E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9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40A3-2EF0-E948-9609-E9B35B408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56915B-2C5A-FA4C-919E-191F5FD96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CE4A3-D907-C94D-A82F-35D829F2C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24EC7-7B1D-7B49-AD9F-7DF8D51F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0AE0-877F-1C46-82A1-E55612647F31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6D461-609A-5843-ACEC-15BC51E7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8B51C-70CC-F34E-831B-21212E62F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F954-B1A7-B947-BD01-400E856E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2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0D8378-F8C7-C743-A6BA-31EE4A6C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AA551-F41B-BD4D-A065-D7A7E96FB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3C218-B350-A541-86F6-D4ACFBC63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30AE0-877F-1C46-82A1-E55612647F31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763E8-CCC1-9347-A084-0A6080495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28F68-0B16-994F-BBAC-9AC0B8B6E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FF954-B1A7-B947-BD01-400E856E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9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AB9F9-05DC-FA40-A711-C48351865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A255D-6723-D149-A992-CD13A055F9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8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78C16-3DC7-BF45-B411-1FEFD421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89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PCA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64B84E-5224-9F48-8BF2-0DE180127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700" y="995630"/>
            <a:ext cx="8003121" cy="5645745"/>
          </a:xfrm>
        </p:spPr>
      </p:pic>
    </p:spTree>
    <p:extLst>
      <p:ext uri="{BB962C8B-B14F-4D97-AF65-F5344CB8AC3E}">
        <p14:creationId xmlns:p14="http://schemas.microsoft.com/office/powerpoint/2010/main" val="240137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4D07AE6-4E87-B246-A543-38A6F48F6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7005"/>
            <a:ext cx="9478380" cy="6810995"/>
          </a:xfr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4845CDA-2FC9-AE4C-BBF7-A676A12C0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305879"/>
              </p:ext>
            </p:extLst>
          </p:nvPr>
        </p:nvGraphicFramePr>
        <p:xfrm>
          <a:off x="8238979" y="47005"/>
          <a:ext cx="3559126" cy="2317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721">
                  <a:extLst>
                    <a:ext uri="{9D8B030D-6E8A-4147-A177-3AD203B41FA5}">
                      <a16:colId xmlns:a16="http://schemas.microsoft.com/office/drawing/2014/main" val="188088266"/>
                    </a:ext>
                  </a:extLst>
                </a:gridCol>
                <a:gridCol w="2240405">
                  <a:extLst>
                    <a:ext uri="{9D8B030D-6E8A-4147-A177-3AD203B41FA5}">
                      <a16:colId xmlns:a16="http://schemas.microsoft.com/office/drawing/2014/main" val="3797075067"/>
                    </a:ext>
                  </a:extLst>
                </a:gridCol>
              </a:tblGrid>
              <a:tr h="390841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used for</a:t>
                      </a:r>
                    </a:p>
                    <a:p>
                      <a:r>
                        <a:rPr lang="en-US" dirty="0"/>
                        <a:t> assembly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546519"/>
                  </a:ext>
                </a:extLst>
              </a:tr>
              <a:tr h="279518">
                <a:tc>
                  <a:txBody>
                    <a:bodyPr/>
                    <a:lstStyle/>
                    <a:p>
                      <a:r>
                        <a:rPr lang="en-US" sz="1200" dirty="0"/>
                        <a:t>Mauritania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1,2,3,4,5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47040"/>
                  </a:ext>
                </a:extLst>
              </a:tr>
              <a:tr h="279518">
                <a:tc>
                  <a:txBody>
                    <a:bodyPr/>
                    <a:lstStyle/>
                    <a:p>
                      <a:r>
                        <a:rPr lang="en-US" sz="1200" dirty="0"/>
                        <a:t>Senegal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33,34,35,36,37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152628"/>
                  </a:ext>
                </a:extLst>
              </a:tr>
              <a:tr h="279518">
                <a:tc>
                  <a:txBody>
                    <a:bodyPr/>
                    <a:lstStyle/>
                    <a:p>
                      <a:r>
                        <a:rPr lang="en-US" sz="1200" dirty="0"/>
                        <a:t>Guinea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44,45,46,47,48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796082"/>
                  </a:ext>
                </a:extLst>
              </a:tr>
              <a:tr h="279518">
                <a:tc>
                  <a:txBody>
                    <a:bodyPr/>
                    <a:lstStyle/>
                    <a:p>
                      <a:r>
                        <a:rPr lang="en-US" sz="1200" dirty="0"/>
                        <a:t>Ghana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65,66,67,68,69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486716"/>
                  </a:ext>
                </a:extLst>
              </a:tr>
              <a:tr h="279518">
                <a:tc>
                  <a:txBody>
                    <a:bodyPr/>
                    <a:lstStyle/>
                    <a:p>
                      <a:r>
                        <a:rPr lang="en-US" sz="1200" dirty="0"/>
                        <a:t>Togo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92,93,94,95,96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744776"/>
                  </a:ext>
                </a:extLst>
              </a:tr>
              <a:tr h="279518">
                <a:tc>
                  <a:txBody>
                    <a:bodyPr/>
                    <a:lstStyle/>
                    <a:p>
                      <a:r>
                        <a:rPr lang="en-US" sz="1200" dirty="0"/>
                        <a:t>Angola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103,104,105,106,107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93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6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2752-D60B-4546-9550-44EB43A0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337C2-BA2A-9149-B7C2-2C1C6E1B6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20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PCA plot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Evelyn Takyi</dc:creator>
  <cp:lastModifiedBy>Evelyn Takyi</cp:lastModifiedBy>
  <cp:revision>4</cp:revision>
  <dcterms:created xsi:type="dcterms:W3CDTF">2018-07-18T11:53:11Z</dcterms:created>
  <dcterms:modified xsi:type="dcterms:W3CDTF">2018-07-18T21:43:09Z</dcterms:modified>
</cp:coreProperties>
</file>