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215" y="1384300"/>
            <a:ext cx="10617835" cy="1460500"/>
          </a:xfrm>
        </p:spPr>
        <p:txBody>
          <a:bodyPr>
            <a:norm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cs typeface="+mn-lt"/>
                <a:sym typeface="+mn-ea"/>
              </a:rPr>
              <a:t>Perisian XAMPP Control Panel dan Firefox digunakan untuk membina pangkalan data.</a:t>
            </a:r>
            <a:endParaRPr lang="en-US"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cs typeface="+mn-lt"/>
                <a:sym typeface="+mn-ea"/>
              </a:rPr>
              <a:t>Sebanyak 5 jadual telah dibina.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7940" y="2844800"/>
            <a:ext cx="2867025" cy="34048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85" y="424815"/>
            <a:ext cx="8658225" cy="833755"/>
          </a:xfrm>
        </p:spPr>
        <p:txBody>
          <a:bodyPr>
            <a:normAutofit/>
          </a:bodyPr>
          <a:p>
            <a:pPr algn="l"/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Fasa Laksana Penyelesaian</a:t>
            </a:r>
            <a:endParaRPr 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29920"/>
            <a:ext cx="9622155" cy="2606040"/>
          </a:xfrm>
        </p:spPr>
        <p:txBody>
          <a:bodyPr/>
          <a:p>
            <a:r>
              <a:rPr lang="en-US" sz="2400"/>
              <a:t>Perisian yang digunakan untuk menulis kod atur cara ialah Adobe Dreamweaver CS3. </a:t>
            </a:r>
            <a:endParaRPr lang="en-US" sz="2400"/>
          </a:p>
          <a:p>
            <a:r>
              <a:rPr lang="en-US" sz="2400"/>
              <a:t>Perisian ini menawarkan pilihan paparan reka bentuk dan kod ketika pengekodan.</a:t>
            </a:r>
            <a:endParaRPr lang="en-US" sz="2400"/>
          </a:p>
          <a:p>
            <a:r>
              <a:rPr lang="en-US" sz="2400"/>
              <a:t>Bahasa pengaturcaraan yang terlibat adalah HTML, PHP, CSS dan Javascript.</a:t>
            </a:r>
            <a:endParaRPr 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228090" y="3235960"/>
            <a:ext cx="7370445" cy="2695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3656965" y="5931535"/>
            <a:ext cx="2512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>
                <a:solidFill>
                  <a:schemeClr val="tx1">
                    <a:lumMod val="75000"/>
                    <a:lumOff val="25000"/>
                  </a:schemeClr>
                </a:solidFill>
              </a:rPr>
              <a:t>adminITEMtambah.php</a:t>
            </a:r>
            <a:endParaRPr lang="en-US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1380" y="2573655"/>
            <a:ext cx="5181600" cy="1710690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MY" sz="2400"/>
              <a:t>Pakej aplikasi android (APK) dibina menggunakan laman web github dan thunkable</a:t>
            </a:r>
            <a:r>
              <a:rPr lang="en-US" altLang="en-MY" sz="2400"/>
              <a:t>.</a:t>
            </a:r>
            <a:endParaRPr lang="en-US" altLang="en-MY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t="3687" b="6333"/>
          <a:stretch>
            <a:fillRect/>
          </a:stretch>
        </p:blipFill>
        <p:spPr>
          <a:xfrm>
            <a:off x="7341235" y="394335"/>
            <a:ext cx="2911475" cy="56184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 Box 4"/>
          <p:cNvSpPr txBox="1"/>
          <p:nvPr/>
        </p:nvSpPr>
        <p:spPr>
          <a:xfrm>
            <a:off x="7915910" y="6012815"/>
            <a:ext cx="176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MY" altLang="en-US" i="1">
                <a:solidFill>
                  <a:schemeClr val="tx1">
                    <a:lumMod val="85000"/>
                    <a:lumOff val="15000"/>
                  </a:schemeClr>
                </a:solidFill>
              </a:rPr>
              <a:t>Aplikasi Fastkop</a:t>
            </a:r>
            <a:endParaRPr lang="en-MY" altLang="en-US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170" y="770255"/>
            <a:ext cx="2665730" cy="979805"/>
          </a:xfrm>
        </p:spPr>
        <p:txBody>
          <a:bodyPr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Refleksi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99320" cy="4466590"/>
          </a:xfrm>
        </p:spPr>
        <p:txBody>
          <a:bodyPr/>
          <a:p>
            <a:r>
              <a:rPr lang="en-US" sz="2400"/>
              <a:t>Fastkop ialah laman web yang direka khas bagi meningkatkan akses koperasi kepada pelanggan.</a:t>
            </a:r>
            <a:endParaRPr lang="en-US" sz="2400"/>
          </a:p>
          <a:p>
            <a:r>
              <a:rPr lang="en-US" sz="2400"/>
              <a:t>Laman web ini terbukti berkesan dalam urusan jual beli.</a:t>
            </a:r>
            <a:endParaRPr lang="en-US" sz="2400"/>
          </a:p>
          <a:p>
            <a:r>
              <a:rPr lang="en-US" sz="2400"/>
              <a:t>Respons pengguna menunjukkan pengguna berpuas hati dengan laman web ini.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4375"/>
            <a:ext cx="4916170" cy="1109345"/>
          </a:xfrm>
        </p:spPr>
        <p:txBody>
          <a:bodyPr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Penambahbaikan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3720"/>
            <a:ext cx="10102215" cy="4338320"/>
          </a:xfrm>
        </p:spPr>
        <p:txBody>
          <a:bodyPr>
            <a:normAutofit/>
          </a:bodyPr>
          <a:p>
            <a:r>
              <a:rPr lang="en-US" sz="2400"/>
              <a:t>Kebolehan untuk menjana resit rasmi.</a:t>
            </a:r>
            <a:endParaRPr lang="en-US" sz="2400"/>
          </a:p>
          <a:p>
            <a:r>
              <a:rPr lang="en-US" sz="2400"/>
              <a:t>Keupayaan untuk memasukkan promosi, diskaun atau kombo jualan dalam iklan dan pengiraan.</a:t>
            </a:r>
            <a:endParaRPr lang="en-US" sz="2400"/>
          </a:p>
          <a:p>
            <a:r>
              <a:rPr lang="en-US" sz="2400"/>
              <a:t>Keupayaan untuk memadam sejumlah pengguna.</a:t>
            </a:r>
            <a:endParaRPr lang="en-US" sz="2400"/>
          </a:p>
          <a:p>
            <a:r>
              <a:rPr lang="en-US" sz="2400"/>
              <a:t>Kebolehan memberi notifikasi kepada pelanggan.</a:t>
            </a:r>
            <a:endParaRPr lang="en-US" sz="2400"/>
          </a:p>
          <a:p>
            <a:r>
              <a:rPr lang="en-US" sz="2400"/>
              <a:t>Menggunakan sistem keselamatan yang lebih baik ketika tambah nilai kredit dan ketika membuat belian.</a:t>
            </a:r>
            <a:endParaRPr lang="en-US" sz="2400"/>
          </a:p>
          <a:p>
            <a:r>
              <a:rPr lang="en-US" sz="2400"/>
              <a:t>Kebolehan menambah atau mengurangkan bilangan pengurus atau pekerja.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1102</Words>
  <Application>WPS Presentation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Fasa Laksana Penyelesaian</vt:lpstr>
      <vt:lpstr>PowerPoint 演示文稿</vt:lpstr>
      <vt:lpstr>PowerPoint 演示文稿</vt:lpstr>
      <vt:lpstr>Refleksi</vt:lpstr>
      <vt:lpstr>Penambahbaikan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Fasa pengekodan</dc:title>
  <dc:creator>asus</dc:creator>
  <cp:lastModifiedBy>asus</cp:lastModifiedBy>
  <cp:revision>6</cp:revision>
  <dcterms:created xsi:type="dcterms:W3CDTF">2021-09-01T11:38:00Z</dcterms:created>
  <dcterms:modified xsi:type="dcterms:W3CDTF">2021-09-02T09:00:55Z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B40157F7EA514A2385570C09A87DB361</vt:lpwstr>
  </property>
  <property fmtid="{D5CDD505-2E9C-101B-9397-08002B2CF9AE}" pid="3" name="KSOProductBuildVer">
    <vt:lpwstr>1033-11.2.0.10293</vt:lpwstr>
  </property>
</Properties>
</file>