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be8799b8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be8799b8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be8799b82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be8799b8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bf98e2bb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bf98e2bb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be8799b82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be8799b82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realpython.com/documenting-python-cod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Documentation 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Pill - Data Bootcamp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it is important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2705950" y="1955075"/>
            <a:ext cx="3298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6F6F6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“Code is more often read than written.”</a:t>
            </a:r>
            <a:endParaRPr sz="1350">
              <a:solidFill>
                <a:srgbClr val="6F6F6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6F6F6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— </a:t>
            </a:r>
            <a:r>
              <a:rPr i="1" lang="en" sz="1350">
                <a:solidFill>
                  <a:srgbClr val="6F6F6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Guido van Rossum</a:t>
            </a:r>
            <a:endParaRPr i="1" sz="1350">
              <a:solidFill>
                <a:srgbClr val="6F6F6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527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Signature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All the variables and their default values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Docstring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Description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Parameters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Return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Examples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See also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File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Type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it yourself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def testfunction(x,y,z=None):</a:t>
            </a:r>
            <a:endParaRPr sz="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600"/>
              <a:t>    """Description</a:t>
            </a:r>
            <a:endParaRPr sz="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600"/>
              <a:t>   Soma de dois numeros e apenda valor de x na listexample</a:t>
            </a:r>
            <a:endParaRPr sz="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600"/>
              <a:t>    -------</a:t>
            </a:r>
            <a:endParaRPr sz="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600"/>
              <a:t>    Parameters </a:t>
            </a:r>
            <a:endParaRPr sz="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600"/>
              <a:t>    x int ou float</a:t>
            </a:r>
            <a:endParaRPr sz="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600"/>
              <a:t>    y int ou float</a:t>
            </a:r>
            <a:endParaRPr sz="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600"/>
              <a:t>    z bool ou none</a:t>
            </a:r>
            <a:endParaRPr sz="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600"/>
              <a:t>    ----------</a:t>
            </a:r>
            <a:endParaRPr sz="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600"/>
              <a:t>   </a:t>
            </a:r>
            <a:endParaRPr/>
          </a:p>
        </p:txBody>
      </p:sp>
      <p:sp>
        <p:nvSpPr>
          <p:cNvPr id="148" name="Google Shape;148;p16"/>
          <p:cNvSpPr txBox="1"/>
          <p:nvPr>
            <p:ph idx="2" type="body"/>
          </p:nvPr>
        </p:nvSpPr>
        <p:spPr>
          <a:xfrm>
            <a:off x="2994025" y="2039100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 Return</a:t>
            </a:r>
            <a:endParaRPr sz="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600"/>
              <a:t>    int ou float</a:t>
            </a:r>
            <a:endParaRPr sz="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600"/>
              <a:t>    -------</a:t>
            </a:r>
            <a:endParaRPr sz="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600"/>
              <a:t>    examples</a:t>
            </a:r>
            <a:endParaRPr sz="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600"/>
              <a:t>    testfunction(2,3)=5</a:t>
            </a:r>
            <a:endParaRPr sz="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600"/>
              <a:t>    ----</a:t>
            </a:r>
            <a:endParaRPr sz="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600"/>
              <a:t>  see also</a:t>
            </a:r>
            <a:endParaRPr sz="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600"/>
              <a:t>    test2function </a:t>
            </a:r>
            <a:endParaRPr sz="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600"/>
              <a:t>    www.wikipedia.com”””</a:t>
            </a:r>
            <a:endParaRPr sz="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600"/>
              <a:t>    </a:t>
            </a:r>
            <a:endParaRPr sz="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600"/>
              <a:t>  </a:t>
            </a:r>
            <a:endParaRPr/>
          </a:p>
        </p:txBody>
      </p:sp>
      <p:sp>
        <p:nvSpPr>
          <p:cNvPr id="149" name="Google Shape;149;p16"/>
          <p:cNvSpPr txBox="1"/>
          <p:nvPr/>
        </p:nvSpPr>
        <p:spPr>
          <a:xfrm>
            <a:off x="4857750" y="1992975"/>
            <a:ext cx="3467100" cy="26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listexample.append(x)</a:t>
            </a:r>
            <a:endParaRPr sz="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 w = x+y</a:t>
            </a:r>
            <a:endParaRPr sz="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return w</a:t>
            </a:r>
            <a:endParaRPr sz="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4767625" y="894050"/>
            <a:ext cx="39036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Let’s document our own functions!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</a:t>
            </a:r>
            <a:endParaRPr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https://realpython.com/documenting-python-code/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