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logonovo.jpeg" descr="logonovo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8715" y="-55633"/>
            <a:ext cx="8647370" cy="5381268"/>
          </a:xfrm>
          <a:prstGeom prst="rect">
            <a:avLst/>
          </a:prstGeom>
        </p:spPr>
      </p:pic>
      <p:sp>
        <p:nvSpPr>
          <p:cNvPr id="120" name="Wireframes e Protótipos"/>
          <p:cNvSpPr txBox="1"/>
          <p:nvPr/>
        </p:nvSpPr>
        <p:spPr>
          <a:xfrm>
            <a:off x="4677214" y="5355526"/>
            <a:ext cx="3650372" cy="1281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3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Wireframes e Protótipos</a:t>
            </a:r>
          </a:p>
        </p:txBody>
      </p:sp>
      <p:sp>
        <p:nvSpPr>
          <p:cNvPr id="121" name="Grupo Alpha"/>
          <p:cNvSpPr txBox="1"/>
          <p:nvPr/>
        </p:nvSpPr>
        <p:spPr>
          <a:xfrm>
            <a:off x="5536641" y="8035068"/>
            <a:ext cx="193151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Grupo Alpha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cone.jpg" descr="ic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00" y="8351665"/>
            <a:ext cx="1339058" cy="135783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Referências"/>
          <p:cNvSpPr txBox="1"/>
          <p:nvPr/>
        </p:nvSpPr>
        <p:spPr>
          <a:xfrm>
            <a:off x="5533897" y="329404"/>
            <a:ext cx="1937005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Referências</a:t>
            </a:r>
          </a:p>
        </p:txBody>
      </p:sp>
      <p:sp>
        <p:nvSpPr>
          <p:cNvPr id="155" name="https://colorlib.com/wp/template/essence/"/>
          <p:cNvSpPr txBox="1"/>
          <p:nvPr/>
        </p:nvSpPr>
        <p:spPr>
          <a:xfrm>
            <a:off x="1575997" y="2362508"/>
            <a:ext cx="635569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https://colorlib.com/wp/template/essence/</a:t>
            </a:r>
          </a:p>
        </p:txBody>
      </p:sp>
      <p:sp>
        <p:nvSpPr>
          <p:cNvPr id="156" name="https://getbootstrap.com/docs/4.3/getting-started/introduction/"/>
          <p:cNvSpPr txBox="1"/>
          <p:nvPr/>
        </p:nvSpPr>
        <p:spPr>
          <a:xfrm>
            <a:off x="1561740" y="4027312"/>
            <a:ext cx="941710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https://getbootstrap.com/docs/4.3/getting-started/introduction/</a:t>
            </a:r>
          </a:p>
        </p:txBody>
      </p:sp>
      <p:sp>
        <p:nvSpPr>
          <p:cNvPr id="157" name="https://desenvolvimentoparaweb.com/ux/wireframe-web-guia-completo/"/>
          <p:cNvSpPr txBox="1"/>
          <p:nvPr/>
        </p:nvSpPr>
        <p:spPr>
          <a:xfrm>
            <a:off x="1519130" y="5692116"/>
            <a:ext cx="107402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https://desenvolvimentoparaweb.com/ux/wireframe-web-guia-completo/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rotótip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Protótipo</a:t>
            </a:r>
          </a:p>
        </p:txBody>
      </p:sp>
      <p:pic>
        <p:nvPicPr>
          <p:cNvPr id="160" name="icone.jpg" descr="ic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00" y="8351665"/>
            <a:ext cx="1339058" cy="1357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ireframes - We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Wireframes - Web</a:t>
            </a:r>
          </a:p>
        </p:txBody>
      </p:sp>
      <p:pic>
        <p:nvPicPr>
          <p:cNvPr id="124" name="icone.jpg" descr="ic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00" y="8351665"/>
            <a:ext cx="1339058" cy="1357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cone.jpg" descr="ic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00" y="8351665"/>
            <a:ext cx="1339058" cy="135783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Home Page do site com os produtos"/>
          <p:cNvSpPr txBox="1"/>
          <p:nvPr/>
        </p:nvSpPr>
        <p:spPr>
          <a:xfrm>
            <a:off x="3019075" y="7496935"/>
            <a:ext cx="6966650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Home Page do site com os produtos</a:t>
            </a:r>
          </a:p>
        </p:txBody>
      </p:sp>
      <p:sp>
        <p:nvSpPr>
          <p:cNvPr id="128" name="Wireframe - WEB"/>
          <p:cNvSpPr txBox="1"/>
          <p:nvPr/>
        </p:nvSpPr>
        <p:spPr>
          <a:xfrm>
            <a:off x="5155946" y="329404"/>
            <a:ext cx="2692909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Wireframe - WEB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cone.jpg" descr="ic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00" y="8351665"/>
            <a:ext cx="1339058" cy="135783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Detalhes do produto selecionado"/>
          <p:cNvSpPr txBox="1"/>
          <p:nvPr/>
        </p:nvSpPr>
        <p:spPr>
          <a:xfrm>
            <a:off x="3336201" y="7496935"/>
            <a:ext cx="6332399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Detalhes do produto selecionado</a:t>
            </a:r>
          </a:p>
        </p:txBody>
      </p:sp>
      <p:sp>
        <p:nvSpPr>
          <p:cNvPr id="132" name="Wireframe - WEB"/>
          <p:cNvSpPr txBox="1"/>
          <p:nvPr/>
        </p:nvSpPr>
        <p:spPr>
          <a:xfrm>
            <a:off x="5155946" y="329404"/>
            <a:ext cx="2692909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Wireframe - WEB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cone.jpg" descr="ic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00" y="8351665"/>
            <a:ext cx="1339058" cy="135783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Carrinho de compras"/>
          <p:cNvSpPr txBox="1"/>
          <p:nvPr/>
        </p:nvSpPr>
        <p:spPr>
          <a:xfrm>
            <a:off x="4458836" y="7496935"/>
            <a:ext cx="4087128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Carrinho de compras</a:t>
            </a:r>
          </a:p>
        </p:txBody>
      </p:sp>
      <p:sp>
        <p:nvSpPr>
          <p:cNvPr id="136" name="Wireframe - WEB"/>
          <p:cNvSpPr txBox="1"/>
          <p:nvPr/>
        </p:nvSpPr>
        <p:spPr>
          <a:xfrm>
            <a:off x="5155946" y="329404"/>
            <a:ext cx="2692909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Wireframe - WEB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Wireframes - Mob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Wireframes - Mobile</a:t>
            </a:r>
          </a:p>
        </p:txBody>
      </p:sp>
      <p:pic>
        <p:nvPicPr>
          <p:cNvPr id="139" name="icone.jpg" descr="ic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00" y="8351665"/>
            <a:ext cx="1339058" cy="1357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cone.jpg" descr="ic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00" y="8351665"/>
            <a:ext cx="1339058" cy="135783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Home Page do site com os produtos"/>
          <p:cNvSpPr txBox="1"/>
          <p:nvPr/>
        </p:nvSpPr>
        <p:spPr>
          <a:xfrm>
            <a:off x="3019075" y="7527883"/>
            <a:ext cx="6966650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Home Page do site com os produtos</a:t>
            </a:r>
          </a:p>
        </p:txBody>
      </p:sp>
      <p:sp>
        <p:nvSpPr>
          <p:cNvPr id="143" name="Wireframe - Mobile"/>
          <p:cNvSpPr txBox="1"/>
          <p:nvPr/>
        </p:nvSpPr>
        <p:spPr>
          <a:xfrm>
            <a:off x="5015280" y="329404"/>
            <a:ext cx="2974240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Wireframe - Mobile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cone.jpg" descr="ic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00" y="8351665"/>
            <a:ext cx="1339058" cy="135783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Detalhes do produto selecionado"/>
          <p:cNvSpPr txBox="1"/>
          <p:nvPr/>
        </p:nvSpPr>
        <p:spPr>
          <a:xfrm>
            <a:off x="3336201" y="7527883"/>
            <a:ext cx="6332399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Detalhes do produto selecionado</a:t>
            </a:r>
          </a:p>
        </p:txBody>
      </p:sp>
      <p:sp>
        <p:nvSpPr>
          <p:cNvPr id="147" name="Wireframe - Mobile"/>
          <p:cNvSpPr txBox="1"/>
          <p:nvPr/>
        </p:nvSpPr>
        <p:spPr>
          <a:xfrm>
            <a:off x="5015280" y="329404"/>
            <a:ext cx="2974240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Wireframe - Mobile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cone.jpg" descr="ic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00" y="8351665"/>
            <a:ext cx="1339058" cy="135783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Carrinho de compras"/>
          <p:cNvSpPr txBox="1"/>
          <p:nvPr/>
        </p:nvSpPr>
        <p:spPr>
          <a:xfrm>
            <a:off x="4458836" y="7527883"/>
            <a:ext cx="4087128" cy="57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Carrinho de compras</a:t>
            </a:r>
          </a:p>
        </p:txBody>
      </p:sp>
      <p:sp>
        <p:nvSpPr>
          <p:cNvPr id="151" name="Wireframe - Mobile"/>
          <p:cNvSpPr txBox="1"/>
          <p:nvPr/>
        </p:nvSpPr>
        <p:spPr>
          <a:xfrm>
            <a:off x="5015280" y="329404"/>
            <a:ext cx="2974240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Wireframe - Mobile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