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882cf0b-2629-4dfc-b6c0-19359793c67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1a83c5d-539f-44ba-8daa-5b940974cb60/ffa6f7525002e0ed9057?bookmarkGuid=a103a179-2ae1-4712-8558-e076069cd652&amp;bookmarkUsage=1&amp;ctid=8850c7df-a3c9-4f0f-bef5-dd85775a44bd&amp;fromEntryPoint=export&quot;"/>
    <we:property name="reportState" value="&quot;CONNECTED&quot;"/>
    <we:property name="artifactViewState" value="&quot;live&quot;"/>
    <we:property name="reportEmbeddedTime" value="&quot;2025-02-01T13:10:38.185Z&quot;"/>
    <we:property name="creatorSessionId" value="&quot;3ea70f05-8e52-469a-a5d2-7a537dd815c2&quot;"/>
    <we:property name="creatorUserId" value="&quot;100320022E807519&quot;"/>
    <we:property name="creatorTenantId" value="&quot;8850c7df-a3c9-4f0f-bef5-dd85775a44bd&quot;"/>
    <we:property name="pageDisplayName" value="&quot;Page 1&quot;"/>
    <we:property name="pageName" value="&quot;ffa6f7525002e0ed9057&quot;"/>
    <we:property name="reportName" value="&quot;Portofolio Plant&quot;"/>
    <we:property name="isVisualContainerHeaderHidden" value="false"/>
    <we:property name="isFiltersActionButtonVisible" value="true"/>
    <we:property name="initialStateBookmark" value="&quot;H4sIAAAAAAAAA+1ZW0/bSBT+K8jSqi9h5fhu3ii0XcS1BLFbVSgazxyTKY7HOx7Tpoj/vmfGdkhCAiGlpKL7EtlnjufcvnOZyY3FeFlkZHREhmBtWW+FuBoSebXRtTpW3tCOj/cPt0/3+0fbh++QLArFRV5aWzeWIvIS1DkvK5LpHZD4+aJjkSw7IZf6LSVZCR2rAFmKnGT8O9TMuKRkBbcdC74VmZBEb9lTRIHe9hrZ8R1ld/90USKhil9DD6iqqWlKgjT0Hd+2HbCBxbYfIltZMxjN5rLorY34HZErwnMUo2lJ6gbd0GHMt32XeLbj2MTswTPVsozefSskWoc2jwrtlW12TXIKzDImSChrjW+sQyBlJY0d76YWeqKSFE4hNUu54mqE+/Rb/lt0xokU6CpD7/U/ne0a4kB83ZGArmHWln3beTENUP7Gdblxsm49ev21q/Dh5I858i+QUvL8MmtAfYevs1otSiRrljBtki+IT40m/ExIBvLtyABql8sW2U5nRs1nBhOqjAskDSPP9eyIRpgdUTd2EvtRvO+g1ZdCcmqMmfbyjsiqYb6skr2M9s9JVmF9mFFzgvpET5MGAL2MU5BzfG4NAUuVfrgEzHu9BdpW1LI5lHf2Tz+dt6UIQ/NeiqH5rCmWJUqYZ1XHqrVCvTvW3wPQ8fusvZQzrhrX7M24q2xYlnBk/WLkL/Ifym2etz7jtgdc1Sbf1GRkffNBihKTW4qUqzf6k4saHs0PhtiHOCIsjpkPttu1A5u6q1fFvzhqIOlgdADXkN23cLx+f6k18JxIXveJxgHLwW2XD/u7urFoo5rIjbeypvw3ZpvQxhA37gh6ubHB+gREroLW0qD0p+Mzm8TngcDM1backSSDfhwknh9SZ5PFLNj00jjejLteukmT1EvCKAwjN3oxIGf3Wk/t2Mdh7NiOdzCN3o7FiCJz3DcUzDgYDGbnZ8UufsHE11xnRFsuF9Tq7mytfs0Q126tpzDc68vEnDWOz+u2X6c0JXQA7L1Jvd16at5TMKyN50xrVFIUtMfqnjgsUIWy7ZDt2z7PdZHQElL19Oa5ShrPT66OdcovB2pBJrSJZVrB9BlBL1nNJOE4YRizNHECL4wDFgQkWtwjmvMEzh4Baua7XuInLgv8GHwMUtNBzkRxhG9LduAq+bcCObJmc7HXLuDzx/bhoZ3YZK3UeNqmVFS5mqiBnTFzf5J5PHNNVcseZJglK9RCNhsuowYacAftlEOGbCjleMnStNwYOdah//BRQEvGMKEc28CjNtuZcNAS3vy5HWWxF43yOncemKta8DQ94MfG3UnzFyr1q57yHh1llAQYkmL2fDO3V+DIWRXLB/NpHrwwUAxTJw5I6HQDnzh27GF1Wv9RftmD9ENHrFfZXA9FrgYru+RF0/B5FUHhrKL3FDFk1Tep9WsoQ1XfhHyFyvAVOWVKsmxnQKRaqkA0do1e7zjZIr6uVuD5wOLU7oaOT52uy5IoWXu1Wv/F4xIXfr9dqfxYYRLBvNuG39gpL90/VirbjxbKjOfQU4ReAatVwsNiIv6vmgurJk2AhhFxQ8emdhgw2338+no9/xC8ZM38kZL5bKPUJPmpl6KUKIzf8rj/x8T3mf2Hp8OpfPoJnqlRnDDb9oII+77nhn7k4Ajgrx3F/VMohFQbZ1xlK9Uy/Y/XdPCaK6R5N92iUmVBKJyQHObc16KFJGfAmudFd7bmL2bLCEFVeHOyf+AD/cfz+Hr39vY/eqxKcAMfAAA=&quot;"/>
    <we:property name="bookmark" value="&quot;H4sIAAAAAAAAA+1ZbVPbOBD+K4xnbvol3Dh+N99a0vaYoy0lDHcdhsnI0jpR61g+WYbmGP77rWQ7JCGBkALp0PuSsaW19kXPPrtSrizGyyIjk49kDNae9UaIb2Miv+10rY6V12Oxl3STmKWUhZEbBb5PY4azolBc5KW1d2UpIoegTnlZkUwvhINn5x2LZNkRGeq3lGQldKwCZClykvF/oRbGKSUruO5Y8L3IhCR6yb4iCvSyFyiO72hC93cXNRKq+AX0gap6NE1JkIa+49u2Azaw2PZDFCtrAWPZUhG9tFG/L3JFeI5q9FiSukE3dBjzbd8lnu04NjFr8Ey1IpO33wuJ3qHPk0IH5zW7IDkFHRB0QUJZW3xlfQBSVtL48XZuoi8qSeEYUjOVK64muM6glb/GYBxJgaEy4/3Bl5OeGRyJy30JGBpm7dnXnWezAPXvXJQ7R9u2oz/Yugnvj35bov8cR0qeD7MG1Df4OqnNokSyZgrTJvmK+NRows+EZCDfTAygely2yHY6C2Y+MpjQZJwgaRh5rmdHNMLsiLqxk9j34n0fvR4KyalxZj7K+yKrxvm6RvYzOjglWYX8sGDmzOgDI00aAPQzTkEuibk1BqQq/TAEzHu9BPpW1Lo5lDf+zz+dtlSEW/NOirH5rOHMEjUs86pj1Vah3R3rrxHo/TvTUcoZV01oDhbCVTYiawSyfjH6V8UP9TbPe2e47CFXtctX9TCKvnovRYnJLUXK1Sv9yXkNj+YHt9iHOCIsjpkPttu1A5u6m7PiHxwtkHQ0OYQLyG57OJ2/PdU6eEokr+tEE4D14Nbj40FPFxbtVLNz06WsufhNxWasMYM7NwN6uvHB+gJEboLW0qD0yfGZzeLzUGDmal9OSJLBIA4Szw+ps8tiFux6aRzvxl0v3aVJ6iVhFOqK/2xAzm6Vnjqw98PYsR33cB69HYsRRZaEbyyYCTAYzC7Pih5+wcRlrjOipcsVXN1d5OqXDHEd1roLw7W+zvRZ0/152f7rlKaEjoC9M6nXq5vnAwXj2nnOtEUlRUUHrK6J4wJNKNsK2b79yXNNElpDqh5ePDdJ4+XJ1bGO+XCkVmRCm1imFMwfFfSU1XQSjhOGeEJInMAL44AFAYlW14jmWIG9R4CW+a6X+InLAj8GHzepqSAnoviIb2tW4Cr5pwI5sRZzsd9O4PPn9uGuldgsV2o8vaZUVLma4cDOVHgwKzztuebYsg8ZZskGXMgWt8uYgQ7cQDvlkKEYavm0JjWt10ZObRjcfRTQmnGbUI9t4FG77cwEaI1oPm1FWR1FY7zOnTv6qhY8TQ34sXZ31v2VRv2sp7x7WxklAcakWDzfLK0V2HJWxfqb+bAInhsohqkTByR0uoFPHDv2kJ22f5Rf9yB91xHrRRbXDyJXo41D8qxp+LiGoHJW0VuGmGE1MKn1cxhD1cBs+QbMcImSMiVZtj8iUq1FEI1fk5fbTraIr9kKPB9YnNrd0PGp03VZEiVbZ6vtXzyuceH3y1Hl5wqTCJbdNvzCQXnu+rERbd9LlBnPoa8I/QasNgkPi4n4nzVXsiZNgIYRcUPHpnYYMNu9//p6O/8QPCdn/ghlPlorNTv80EtRShTu3/q4/9vs7yPHD0+Hc/n0BJGpUZww2/aCCOu+54Z+5GAL4G8dxYNjKIRUOydcZRtxmf7Ha37zmiukZTfdolJlQSgckRyW3NeihyRnwJrnVXe25i/m6XXt9fV/SVBmz9oeAAA=&quot;"/>
    <we:property name="datasetId" value="&quot;f98da3d1-ab41-4d23-a663-7cef1829774e&quot;"/>
    <we:property name="embedUrl" value="&quot;/reportEmbed?reportId=01a83c5d-539f-44ba-8daa-5b940974cb60&amp;config=eyJjbHVzdGVyVXJsIjoiaHR0cHM6Ly9XQUJJLVNPVVRILUVBU1QtQVNJQ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evelync christina</cp:lastModifiedBy>
  <cp:revision>3</cp:revision>
  <dcterms:created xsi:type="dcterms:W3CDTF">2018-06-07T21:39:02Z</dcterms:created>
  <dcterms:modified xsi:type="dcterms:W3CDTF">2025-02-01T13:12:07Z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