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7" d="100"/>
          <a:sy n="147" d="100"/>
        </p:scale>
        <p:origin x="40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4204-4A29-41F1-ACB0-426DDE1A388C}" type="datetimeFigureOut">
              <a:rPr lang="en-GB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EF9-9850-46F8-9DE7-7C7D41406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68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4204-4A29-41F1-ACB0-426DDE1A388C}" type="datetimeFigureOut">
              <a:rPr lang="en-GB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EF9-9850-46F8-9DE7-7C7D41406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42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4204-4A29-41F1-ACB0-426DDE1A388C}" type="datetimeFigureOut">
              <a:rPr lang="en-GB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EF9-9850-46F8-9DE7-7C7D41406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84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4204-4A29-41F1-ACB0-426DDE1A388C}" type="datetimeFigureOut">
              <a:rPr lang="en-GB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EF9-9850-46F8-9DE7-7C7D41406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89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4204-4A29-41F1-ACB0-426DDE1A388C}" type="datetimeFigureOut">
              <a:rPr lang="en-GB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EF9-9850-46F8-9DE7-7C7D41406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06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4204-4A29-41F1-ACB0-426DDE1A388C}" type="datetimeFigureOut">
              <a:rPr lang="en-GB" smtClean="0"/>
              <a:t>08/04/16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EF9-9850-46F8-9DE7-7C7D41406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75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4204-4A29-41F1-ACB0-426DDE1A388C}" type="datetimeFigureOut">
              <a:rPr lang="en-GB" smtClean="0"/>
              <a:t>08/04/16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EF9-9850-46F8-9DE7-7C7D41406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09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4204-4A29-41F1-ACB0-426DDE1A388C}" type="datetimeFigureOut">
              <a:rPr lang="en-GB" smtClean="0"/>
              <a:t>08/04/16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EF9-9850-46F8-9DE7-7C7D41406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13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4204-4A29-41F1-ACB0-426DDE1A388C}" type="datetimeFigureOut">
              <a:rPr lang="en-GB" smtClean="0"/>
              <a:t>08/04/16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EF9-9850-46F8-9DE7-7C7D41406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15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4204-4A29-41F1-ACB0-426DDE1A388C}" type="datetimeFigureOut">
              <a:rPr lang="en-GB" smtClean="0"/>
              <a:t>08/04/16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EF9-9850-46F8-9DE7-7C7D41406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42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4204-4A29-41F1-ACB0-426DDE1A388C}" type="datetimeFigureOut">
              <a:rPr lang="en-GB" smtClean="0"/>
              <a:t>08/04/16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BEF9-9850-46F8-9DE7-7C7D41406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97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34204-4A29-41F1-ACB0-426DDE1A388C}" type="datetimeFigureOut">
              <a:rPr lang="en-GB" smtClean="0"/>
              <a:t>08/04/16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BEF9-9850-46F8-9DE7-7C7D41406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6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2" y="1118917"/>
            <a:ext cx="90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GB" sz="1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production</a:t>
            </a:r>
            <a:endParaRPr lang="en-GB" sz="1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9712" y="1875061"/>
            <a:ext cx="900000" cy="360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 CO</a:t>
            </a:r>
            <a:r>
              <a:rPr lang="en-GB" sz="1000" baseline="-25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000" baseline="-25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1960" y="1875061"/>
            <a:ext cx="900000" cy="360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6: CO</a:t>
            </a:r>
            <a:r>
              <a:rPr lang="en-GB" sz="1000" baseline="-25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000" baseline="-25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11960" y="1119037"/>
            <a:ext cx="900000" cy="5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1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Fuel production</a:t>
            </a:r>
            <a:endParaRPr lang="en-GB" sz="1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2429712" y="1658917"/>
            <a:ext cx="0" cy="2161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3761960" y="1659037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2879712" y="1388917"/>
            <a:ext cx="432248" cy="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9592" y="1124744"/>
            <a:ext cx="864096" cy="540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GB" sz="100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MWh</a:t>
            </a:r>
            <a:endParaRPr lang="en-GB" sz="100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0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</a:p>
        </p:txBody>
      </p:sp>
      <p:cxnSp>
        <p:nvCxnSpPr>
          <p:cNvPr id="13" name="Elbow Connector 12"/>
          <p:cNvCxnSpPr>
            <a:stCxn id="7" idx="0"/>
            <a:endCxn id="4" idx="0"/>
          </p:cNvCxnSpPr>
          <p:nvPr/>
        </p:nvCxnSpPr>
        <p:spPr>
          <a:xfrm rot="16200000" flipV="1">
            <a:off x="3095776" y="452853"/>
            <a:ext cx="120" cy="1332248"/>
          </a:xfrm>
          <a:prstGeom prst="bentConnector3">
            <a:avLst>
              <a:gd name="adj1" fmla="val 190600000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55062" y="119675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5816" y="692696"/>
            <a:ext cx="290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11" idx="3"/>
            <a:endCxn id="4" idx="1"/>
          </p:cNvCxnSpPr>
          <p:nvPr/>
        </p:nvCxnSpPr>
        <p:spPr>
          <a:xfrm flipV="1">
            <a:off x="1763688" y="1388917"/>
            <a:ext cx="216024" cy="5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8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Wageningen 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Groen, Evelyne</dc:creator>
  <cp:lastModifiedBy>Evelyne Groen</cp:lastModifiedBy>
  <cp:revision>3</cp:revision>
  <dcterms:created xsi:type="dcterms:W3CDTF">2015-04-09T12:14:30Z</dcterms:created>
  <dcterms:modified xsi:type="dcterms:W3CDTF">2016-04-08T12:24:29Z</dcterms:modified>
</cp:coreProperties>
</file>