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aleway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b058e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b058e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hyperlink" Target="http://drive.google.com/file/d/1vGFbTaPBTS7coiYuQ6A4Z6uET5pieAPK/view" TargetMode="External"/><Relationship Id="rId7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Human Perception of Chasing in Real Life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73825" y="1447225"/>
            <a:ext cx="24609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does human perception of chasing change when the chasing occurs in real life as opposed to in a 2D animation?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712925"/>
            <a:ext cx="85206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(Isabelle Carson, Sanya Nijhawan, and Evelyn Huang, 2018)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737" y="1567225"/>
            <a:ext cx="1537900" cy="26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50" y="1567225"/>
            <a:ext cx="1582523" cy="26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750" y="3051575"/>
            <a:ext cx="2285225" cy="17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Wolf2.7.avi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5125" y="1350325"/>
            <a:ext cx="2286881" cy="17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