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aleway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Huang" userId="5f24ff871d6829d7" providerId="LiveId" clId="{73693437-59D7-4692-B5A5-522E0C010C03}"/>
    <pc:docChg chg="undo modSld">
      <pc:chgData name="Evelyn Huang" userId="5f24ff871d6829d7" providerId="LiveId" clId="{73693437-59D7-4692-B5A5-522E0C010C03}" dt="2018-12-07T23:07:19.067" v="34" actId="20577"/>
      <pc:docMkLst>
        <pc:docMk/>
      </pc:docMkLst>
      <pc:sldChg chg="modSp">
        <pc:chgData name="Evelyn Huang" userId="5f24ff871d6829d7" providerId="LiveId" clId="{73693437-59D7-4692-B5A5-522E0C010C03}" dt="2018-12-07T23:07:19.067" v="34" actId="20577"/>
        <pc:sldMkLst>
          <pc:docMk/>
          <pc:sldMk cId="0" sldId="256"/>
        </pc:sldMkLst>
        <pc:spChg chg="mod">
          <ac:chgData name="Evelyn Huang" userId="5f24ff871d6829d7" providerId="LiveId" clId="{73693437-59D7-4692-B5A5-522E0C010C03}" dt="2018-12-07T23:07:19.067" v="34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058e5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b058e5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rive.google.com/file/d/1vGFbTaPBTS7coiYuQ6A4Z6uET5pieAPK/view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Human Perception of Chasing in Real Life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73825" y="1447225"/>
            <a:ext cx="2460900" cy="2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does human perception of chasing change when the chasing occurs in real life as opposed to in a 2D animation?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712925"/>
            <a:ext cx="85206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400" b="1" dirty="0">
                <a:latin typeface="Raleway"/>
                <a:ea typeface="Raleway"/>
                <a:cs typeface="Raleway"/>
                <a:sym typeface="Raleway"/>
              </a:rPr>
              <a:t>Isabelle Carson, Evelyn Huang, </a:t>
            </a:r>
            <a:r>
              <a:rPr lang="en-US" sz="1400" b="1" dirty="0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" sz="1400" b="1" dirty="0">
                <a:latin typeface="Raleway"/>
                <a:ea typeface="Raleway"/>
                <a:cs typeface="Raleway"/>
                <a:sym typeface="Raleway"/>
              </a:rPr>
              <a:t>Sanya Nijhawan (2018)</a:t>
            </a:r>
            <a:endParaRPr sz="14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737" y="1567225"/>
            <a:ext cx="1537900" cy="26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50" y="1567225"/>
            <a:ext cx="1582523" cy="26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750" y="3051575"/>
            <a:ext cx="2285225" cy="17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Wolf2.7.avi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5125" y="1350325"/>
            <a:ext cx="2286881" cy="17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Raleway</vt:lpstr>
      <vt:lpstr>Arial</vt:lpstr>
      <vt:lpstr>Simple Light</vt:lpstr>
      <vt:lpstr>Human Perception of Chasing in Real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Perception of Chasing in Real Life</dc:title>
  <cp:lastModifiedBy>Evelyn Huang</cp:lastModifiedBy>
  <cp:revision>1</cp:revision>
  <dcterms:modified xsi:type="dcterms:W3CDTF">2018-12-07T23:07:26Z</dcterms:modified>
</cp:coreProperties>
</file>