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82" d="100"/>
          <a:sy n="82" d="100"/>
        </p:scale>
        <p:origin x="116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_tradnl" sz="2800" dirty="0" err="1"/>
              <a:t>Introduction</a:t>
            </a:r>
            <a:r>
              <a:rPr lang="es-ES_tradnl" sz="2800" dirty="0"/>
              <a:t> to </a:t>
            </a:r>
            <a:r>
              <a:rPr lang="es-ES_tradnl" sz="2800" dirty="0" err="1"/>
              <a:t>Specialization</a:t>
            </a:r>
            <a:r>
              <a:rPr lang="es-ES_tradnl" sz="2800" dirty="0"/>
              <a:t> </a:t>
            </a:r>
            <a:r>
              <a:rPr lang="es-ES_tradnl" sz="2800" dirty="0" err="1"/>
              <a:t>Fields</a:t>
            </a:r>
            <a:r>
              <a:rPr lang="es-ES_tradnl" sz="2800" dirty="0"/>
              <a:t> and Industrial </a:t>
            </a:r>
            <a:r>
              <a:rPr lang="es-ES_tradnl" sz="2800" dirty="0" err="1"/>
              <a:t>Study</a:t>
            </a:r>
            <a:r>
              <a:rPr lang="es-ES_tradnl" sz="2800" dirty="0"/>
              <a:t> </a:t>
            </a:r>
            <a:r>
              <a:rPr lang="es-ES_tradnl" sz="2800" dirty="0" smtClean="0"/>
              <a:t>Cases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7200" dirty="0" err="1" smtClean="0"/>
              <a:t>Decorative</a:t>
            </a:r>
            <a:r>
              <a:rPr lang="es-ES_tradnl" sz="7200" dirty="0" smtClean="0"/>
              <a:t> </a:t>
            </a:r>
            <a:r>
              <a:rPr lang="es-ES_tradnl" sz="7200" dirty="0" err="1"/>
              <a:t>paper</a:t>
            </a:r>
            <a:r>
              <a:rPr lang="es-ES_tradnl" sz="7200" dirty="0"/>
              <a:t> </a:t>
            </a:r>
            <a:r>
              <a:rPr lang="es-ES_tradnl" sz="7200" dirty="0" err="1" smtClean="0"/>
              <a:t>Laminates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5400" dirty="0" smtClean="0"/>
              <a:t>MUNKSJÖ</a:t>
            </a:r>
            <a:endParaRPr lang="es-ES_tradnl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763069"/>
            <a:ext cx="7891272" cy="133747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ES_tradnl" dirty="0" err="1" smtClean="0"/>
              <a:t>Yu</a:t>
            </a:r>
            <a:r>
              <a:rPr lang="es-ES_tradnl" dirty="0" smtClean="0"/>
              <a:t>-Jung </a:t>
            </a:r>
            <a:r>
              <a:rPr lang="es-ES_tradnl" dirty="0" err="1" smtClean="0"/>
              <a:t>Chen</a:t>
            </a:r>
            <a:endParaRPr lang="es-ES_tradnl" dirty="0" smtClean="0"/>
          </a:p>
          <a:p>
            <a:pPr algn="r"/>
            <a:r>
              <a:rPr lang="es-ES_tradnl" dirty="0" err="1" smtClean="0"/>
              <a:t>Alireza</a:t>
            </a:r>
            <a:r>
              <a:rPr lang="es-ES_tradnl" dirty="0" smtClean="0"/>
              <a:t> </a:t>
            </a:r>
            <a:r>
              <a:rPr lang="es-ES_tradnl" dirty="0" err="1" smtClean="0"/>
              <a:t>Rezaei</a:t>
            </a:r>
            <a:endParaRPr lang="es-ES_tradnl" dirty="0" smtClean="0"/>
          </a:p>
          <a:p>
            <a:pPr algn="r"/>
            <a:r>
              <a:rPr lang="es-ES_tradnl" dirty="0" err="1" smtClean="0"/>
              <a:t>Nadile</a:t>
            </a:r>
            <a:r>
              <a:rPr lang="es-ES_tradnl" dirty="0" smtClean="0"/>
              <a:t> </a:t>
            </a:r>
            <a:r>
              <a:rPr lang="es-ES_tradnl" dirty="0" err="1"/>
              <a:t>Nunes</a:t>
            </a:r>
            <a:r>
              <a:rPr lang="es-ES_tradnl" dirty="0"/>
              <a:t> de </a:t>
            </a:r>
            <a:r>
              <a:rPr lang="es-ES_tradnl" dirty="0" smtClean="0"/>
              <a:t>Lima</a:t>
            </a:r>
          </a:p>
          <a:p>
            <a:pPr algn="r"/>
            <a:r>
              <a:rPr lang="es-ES_tradnl" dirty="0" smtClean="0"/>
              <a:t>Evelyn </a:t>
            </a:r>
            <a:r>
              <a:rPr lang="es-ES_tradnl" dirty="0" err="1" smtClean="0"/>
              <a:t>Paiz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" y="4468031"/>
            <a:ext cx="1752600" cy="1765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2" y="4887131"/>
            <a:ext cx="1295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Ensemble</a:t>
            </a:r>
            <a:r>
              <a:rPr lang="es-ES_tradnl" dirty="0"/>
              <a:t> </a:t>
            </a:r>
            <a:r>
              <a:rPr lang="es-ES_tradnl" dirty="0" err="1"/>
              <a:t>methods</a:t>
            </a:r>
            <a:r>
              <a:rPr lang="es-ES_tradnl" dirty="0"/>
              <a:t> - </a:t>
            </a:r>
            <a:r>
              <a:rPr lang="es-ES_tradnl" dirty="0" smtClean="0"/>
              <a:t>BAGGING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5800" y="2093977"/>
            <a:ext cx="3820886" cy="32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800" dirty="0" err="1"/>
              <a:t>Bagging</a:t>
            </a:r>
            <a:r>
              <a:rPr lang="es-ES_tradnl" sz="2800" dirty="0"/>
              <a:t> </a:t>
            </a:r>
            <a:r>
              <a:rPr lang="es-ES_tradnl" sz="2800" dirty="0" err="1"/>
              <a:t>instead</a:t>
            </a:r>
            <a:r>
              <a:rPr lang="es-ES_tradnl" sz="2800" dirty="0"/>
              <a:t> of </a:t>
            </a:r>
            <a:r>
              <a:rPr lang="es-ES_tradnl" sz="2800" dirty="0" err="1"/>
              <a:t>using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same</a:t>
            </a:r>
            <a:r>
              <a:rPr lang="es-ES_tradnl" sz="2800" dirty="0"/>
              <a:t> training set to </a:t>
            </a:r>
            <a:r>
              <a:rPr lang="es-ES_tradnl" sz="2800" dirty="0" err="1"/>
              <a:t>fit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individual </a:t>
            </a:r>
            <a:r>
              <a:rPr lang="es-ES_tradnl" sz="2800" dirty="0" err="1"/>
              <a:t>classifiers</a:t>
            </a:r>
            <a:r>
              <a:rPr lang="es-ES_tradnl" sz="2800" dirty="0"/>
              <a:t> in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ensemble</a:t>
            </a:r>
            <a:r>
              <a:rPr lang="es-ES_tradnl" sz="2800" dirty="0"/>
              <a:t>, </a:t>
            </a:r>
            <a:r>
              <a:rPr lang="es-ES_tradnl" sz="2800" dirty="0" err="1"/>
              <a:t>it</a:t>
            </a:r>
            <a:r>
              <a:rPr lang="es-ES_tradnl" sz="2800" dirty="0"/>
              <a:t> </a:t>
            </a:r>
            <a:r>
              <a:rPr lang="es-ES_tradnl" sz="2800" dirty="0" err="1"/>
              <a:t>draw</a:t>
            </a:r>
            <a:r>
              <a:rPr lang="es-ES_tradnl" sz="2800" dirty="0"/>
              <a:t> </a:t>
            </a:r>
            <a:r>
              <a:rPr lang="es-ES_tradnl" sz="2800" dirty="0" err="1"/>
              <a:t>bootstrap</a:t>
            </a:r>
            <a:r>
              <a:rPr lang="es-ES_tradnl" sz="2800" dirty="0"/>
              <a:t> </a:t>
            </a:r>
            <a:r>
              <a:rPr lang="es-ES_tradnl" sz="2800" dirty="0" err="1"/>
              <a:t>samples</a:t>
            </a:r>
            <a:r>
              <a:rPr lang="es-ES_tradnl" sz="2800" dirty="0"/>
              <a:t> (</a:t>
            </a:r>
            <a:r>
              <a:rPr lang="es-ES_tradnl" sz="2800" dirty="0" err="1"/>
              <a:t>random</a:t>
            </a:r>
            <a:r>
              <a:rPr lang="es-ES_tradnl" sz="2800" dirty="0"/>
              <a:t> </a:t>
            </a:r>
            <a:r>
              <a:rPr lang="es-ES_tradnl" sz="2800" dirty="0" err="1"/>
              <a:t>samples</a:t>
            </a:r>
            <a:r>
              <a:rPr lang="es-ES_tradnl" sz="2800" dirty="0"/>
              <a:t> </a:t>
            </a:r>
            <a:r>
              <a:rPr lang="es-ES_tradnl" sz="2800" dirty="0" err="1"/>
              <a:t>with</a:t>
            </a:r>
            <a:r>
              <a:rPr lang="es-ES_tradnl" sz="2800" dirty="0"/>
              <a:t> </a:t>
            </a:r>
            <a:r>
              <a:rPr lang="es-ES_tradnl" sz="2800" dirty="0" err="1"/>
              <a:t>replacement</a:t>
            </a:r>
            <a:r>
              <a:rPr lang="es-ES_tradnl" sz="2800" dirty="0"/>
              <a:t>) </a:t>
            </a:r>
            <a:r>
              <a:rPr lang="es-ES_tradnl" sz="2800" dirty="0" err="1"/>
              <a:t>from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initial</a:t>
            </a:r>
            <a:r>
              <a:rPr lang="es-ES_tradnl" sz="2800" dirty="0"/>
              <a:t> training set.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/>
          <a:stretch/>
        </p:blipFill>
        <p:spPr>
          <a:xfrm>
            <a:off x="4890734" y="1891862"/>
            <a:ext cx="6489515" cy="46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Matlab as </a:t>
            </a:r>
            <a:r>
              <a:rPr lang="es-ES_tradnl" sz="2800" dirty="0" err="1"/>
              <a:t>our</a:t>
            </a:r>
            <a:r>
              <a:rPr lang="es-ES_tradnl" sz="2800" dirty="0"/>
              <a:t> </a:t>
            </a:r>
            <a:r>
              <a:rPr lang="es-ES_tradnl" sz="2800" dirty="0" err="1"/>
              <a:t>backend</a:t>
            </a:r>
            <a:r>
              <a:rPr lang="es-ES_tradnl" sz="2800" dirty="0"/>
              <a:t> to </a:t>
            </a:r>
            <a:r>
              <a:rPr lang="es-ES_tradnl" sz="2800" dirty="0" err="1"/>
              <a:t>implement</a:t>
            </a:r>
            <a:r>
              <a:rPr lang="es-ES_tradnl" sz="2800" dirty="0"/>
              <a:t> </a:t>
            </a:r>
            <a:r>
              <a:rPr lang="es-ES_tradnl" sz="2800" dirty="0" err="1"/>
              <a:t>ouralgorithms</a:t>
            </a:r>
            <a:r>
              <a:rPr lang="es-ES_tradnl" sz="2800" dirty="0" smtClean="0"/>
              <a:t>.</a:t>
            </a:r>
          </a:p>
          <a:p>
            <a:r>
              <a:rPr lang="es-ES_tradnl" sz="2800" dirty="0" err="1"/>
              <a:t>Webstorm</a:t>
            </a:r>
            <a:r>
              <a:rPr lang="es-ES_tradnl" sz="2800" dirty="0"/>
              <a:t> (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coding</a:t>
            </a:r>
            <a:r>
              <a:rPr lang="es-ES_tradnl" sz="2800" dirty="0"/>
              <a:t>) and </a:t>
            </a:r>
            <a:r>
              <a:rPr lang="es-ES_tradnl" sz="2800" dirty="0" err="1"/>
              <a:t>Simbla</a:t>
            </a:r>
            <a:r>
              <a:rPr lang="es-ES_tradnl" sz="2800" dirty="0"/>
              <a:t> (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website</a:t>
            </a:r>
            <a:r>
              <a:rPr lang="es-ES_tradnl" sz="2800" dirty="0"/>
              <a:t> </a:t>
            </a:r>
            <a:r>
              <a:rPr lang="es-ES_tradnl" sz="2800" dirty="0" err="1"/>
              <a:t>designing</a:t>
            </a:r>
            <a:r>
              <a:rPr lang="es-ES_tradnl" sz="2800" dirty="0"/>
              <a:t>)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frontend</a:t>
            </a:r>
            <a:r>
              <a:rPr lang="es-ES_tradnl" sz="2800" dirty="0" smtClean="0"/>
              <a:t> </a:t>
            </a:r>
            <a:r>
              <a:rPr lang="es-ES_tradnl" sz="2800" dirty="0"/>
              <a:t>to </a:t>
            </a:r>
            <a:r>
              <a:rPr lang="es-ES_tradnl" sz="2800" dirty="0" err="1"/>
              <a:t>create</a:t>
            </a:r>
            <a:r>
              <a:rPr lang="es-ES_tradnl" sz="2800" dirty="0"/>
              <a:t> </a:t>
            </a:r>
            <a:r>
              <a:rPr lang="es-ES_tradnl" sz="2800" dirty="0" err="1"/>
              <a:t>user</a:t>
            </a:r>
            <a:r>
              <a:rPr lang="es-ES_tradnl" sz="2800" dirty="0"/>
              <a:t> interface.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87666"/>
            <a:ext cx="2430344" cy="30703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803" y="3488620"/>
            <a:ext cx="3668426" cy="36684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841" y="4542282"/>
            <a:ext cx="317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Results</a:t>
            </a:r>
            <a:r>
              <a:rPr lang="es-ES_tradnl" dirty="0" smtClean="0"/>
              <a:t> - </a:t>
            </a:r>
            <a:r>
              <a:rPr lang="es-ES_tradnl" dirty="0" err="1" smtClean="0"/>
              <a:t>Methods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Implementation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past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to a new </a:t>
            </a:r>
            <a:r>
              <a:rPr lang="es-ES_tradnl" dirty="0" err="1" smtClean="0"/>
              <a:t>platform</a:t>
            </a:r>
            <a:r>
              <a:rPr lang="es-ES_tradnl" dirty="0" smtClean="0"/>
              <a:t> -&gt; </a:t>
            </a:r>
            <a:r>
              <a:rPr lang="es-ES_tradnl" dirty="0" err="1" smtClean="0"/>
              <a:t>matlab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7" y="2561595"/>
            <a:ext cx="5193689" cy="42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Results</a:t>
            </a:r>
            <a:r>
              <a:rPr lang="es-ES_tradnl" dirty="0" smtClean="0"/>
              <a:t> - </a:t>
            </a:r>
            <a:r>
              <a:rPr lang="es-ES_tradnl" dirty="0" err="1" smtClean="0"/>
              <a:t>User</a:t>
            </a:r>
            <a:r>
              <a:rPr lang="es-ES_tradnl" dirty="0" smtClean="0"/>
              <a:t> Interface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/>
        </p:blipFill>
        <p:spPr>
          <a:xfrm>
            <a:off x="2005215" y="1939158"/>
            <a:ext cx="8187665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Future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Try </a:t>
            </a:r>
            <a:r>
              <a:rPr lang="es-ES_tradnl" sz="2800" dirty="0"/>
              <a:t>more </a:t>
            </a:r>
            <a:r>
              <a:rPr lang="es-ES_tradnl" sz="2800" dirty="0" err="1" smtClean="0"/>
              <a:t>algorithms</a:t>
            </a:r>
            <a:r>
              <a:rPr lang="es-ES_tradnl" sz="2800" dirty="0" smtClean="0"/>
              <a:t>.</a:t>
            </a:r>
          </a:p>
          <a:p>
            <a:r>
              <a:rPr lang="es-ES_tradnl" sz="2800" dirty="0" err="1" smtClean="0"/>
              <a:t>Acceptability</a:t>
            </a:r>
            <a:r>
              <a:rPr lang="es-ES_tradnl" sz="2800" dirty="0" smtClean="0"/>
              <a:t> </a:t>
            </a:r>
            <a:r>
              <a:rPr lang="es-ES_tradnl" sz="2800" dirty="0" err="1"/>
              <a:t>should</a:t>
            </a:r>
            <a:r>
              <a:rPr lang="es-ES_tradnl" sz="2800" dirty="0"/>
              <a:t> be </a:t>
            </a:r>
            <a:r>
              <a:rPr lang="es-ES_tradnl" sz="2800" dirty="0" err="1"/>
              <a:t>judged</a:t>
            </a:r>
            <a:r>
              <a:rPr lang="es-ES_tradnl" sz="2800" dirty="0"/>
              <a:t> </a:t>
            </a:r>
            <a:r>
              <a:rPr lang="es-ES_tradnl" sz="2800" dirty="0" err="1"/>
              <a:t>by</a:t>
            </a:r>
            <a:r>
              <a:rPr lang="es-ES_tradnl" sz="2800" dirty="0"/>
              <a:t> more </a:t>
            </a:r>
            <a:r>
              <a:rPr lang="es-ES_tradnl" sz="2800" dirty="0" err="1"/>
              <a:t>people</a:t>
            </a:r>
            <a:r>
              <a:rPr lang="es-ES_tradnl" sz="2800" dirty="0"/>
              <a:t>, </a:t>
            </a:r>
            <a:r>
              <a:rPr lang="es-ES_tradnl" sz="2800" dirty="0" err="1"/>
              <a:t>maybe</a:t>
            </a:r>
            <a:r>
              <a:rPr lang="es-ES_tradnl" sz="2800" dirty="0"/>
              <a:t> </a:t>
            </a:r>
            <a:r>
              <a:rPr lang="es-ES_tradnl" sz="2800" dirty="0" err="1" smtClean="0"/>
              <a:t>customers</a:t>
            </a:r>
            <a:r>
              <a:rPr lang="es-ES_tradnl" sz="2800" dirty="0"/>
              <a:t>.</a:t>
            </a:r>
            <a:endParaRPr lang="es-ES_tradnl" sz="2800" dirty="0" smtClean="0"/>
          </a:p>
          <a:p>
            <a:r>
              <a:rPr lang="es-ES_tradnl" sz="2800" dirty="0" err="1" smtClean="0"/>
              <a:t>Build</a:t>
            </a:r>
            <a:r>
              <a:rPr lang="es-ES_tradnl" sz="2800" dirty="0" smtClean="0"/>
              <a:t> </a:t>
            </a:r>
            <a:r>
              <a:rPr lang="es-ES_tradnl" sz="2800" dirty="0"/>
              <a:t>a </a:t>
            </a:r>
            <a:r>
              <a:rPr lang="es-ES_tradnl" sz="2800" dirty="0" err="1"/>
              <a:t>model</a:t>
            </a:r>
            <a:r>
              <a:rPr lang="es-ES_tradnl" sz="2800" dirty="0"/>
              <a:t> to </a:t>
            </a:r>
            <a:r>
              <a:rPr lang="es-ES_tradnl" sz="2800" dirty="0" err="1"/>
              <a:t>remove</a:t>
            </a:r>
            <a:r>
              <a:rPr lang="es-ES_tradnl" sz="2800" dirty="0"/>
              <a:t> </a:t>
            </a:r>
            <a:r>
              <a:rPr lang="es-ES_tradnl" sz="2800" dirty="0" err="1"/>
              <a:t>noisy</a:t>
            </a:r>
            <a:r>
              <a:rPr lang="es-ES_tradnl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36133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8414" y="484632"/>
            <a:ext cx="7659834" cy="1609344"/>
          </a:xfrm>
        </p:spPr>
        <p:txBody>
          <a:bodyPr/>
          <a:lstStyle/>
          <a:p>
            <a:r>
              <a:rPr lang="es-ES_tradnl" dirty="0" err="1" smtClean="0"/>
              <a:t>Conclusions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68414" y="2121408"/>
            <a:ext cx="7659834" cy="4050792"/>
          </a:xfrm>
        </p:spPr>
        <p:txBody>
          <a:bodyPr/>
          <a:lstStyle/>
          <a:p>
            <a:pPr algn="just"/>
            <a:r>
              <a:rPr lang="es-ES_tradnl" sz="2800" dirty="0" err="1" smtClean="0"/>
              <a:t>Successful</a:t>
            </a:r>
            <a:r>
              <a:rPr lang="es-ES_tradnl" sz="2800" dirty="0" smtClean="0"/>
              <a:t> </a:t>
            </a:r>
            <a:r>
              <a:rPr lang="es-ES_tradnl" sz="2800" dirty="0" err="1"/>
              <a:t>implementation</a:t>
            </a:r>
            <a:r>
              <a:rPr lang="es-ES_tradnl" sz="2800" dirty="0"/>
              <a:t> of </a:t>
            </a:r>
            <a:r>
              <a:rPr lang="es-ES_tradnl" sz="2800" dirty="0" err="1"/>
              <a:t>an</a:t>
            </a:r>
            <a:r>
              <a:rPr lang="es-ES_tradnl" sz="2800" dirty="0"/>
              <a:t> interface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last</a:t>
            </a:r>
            <a:r>
              <a:rPr lang="es-ES_tradnl" sz="2800" dirty="0"/>
              <a:t> </a:t>
            </a:r>
            <a:r>
              <a:rPr lang="es-ES_tradnl" sz="2800" dirty="0" err="1"/>
              <a:t>year's</a:t>
            </a:r>
            <a:r>
              <a:rPr lang="es-ES_tradnl" sz="2800" dirty="0"/>
              <a:t> </a:t>
            </a:r>
            <a:r>
              <a:rPr lang="es-ES_tradnl" sz="2800" dirty="0" err="1" smtClean="0"/>
              <a:t>work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Suggesting</a:t>
            </a:r>
            <a:r>
              <a:rPr lang="es-ES_tradnl" sz="2800" dirty="0" smtClean="0"/>
              <a:t> </a:t>
            </a:r>
            <a:r>
              <a:rPr lang="es-ES_tradnl" sz="2800" dirty="0"/>
              <a:t>and </a:t>
            </a:r>
            <a:r>
              <a:rPr lang="es-ES_tradnl" sz="2800" dirty="0" err="1"/>
              <a:t>implementing</a:t>
            </a:r>
            <a:r>
              <a:rPr lang="es-ES_tradnl" sz="2800" dirty="0"/>
              <a:t> </a:t>
            </a:r>
            <a:r>
              <a:rPr lang="es-ES_tradnl" sz="2800" dirty="0" err="1"/>
              <a:t>two</a:t>
            </a:r>
            <a:r>
              <a:rPr lang="es-ES_tradnl" sz="2800" dirty="0"/>
              <a:t> </a:t>
            </a:r>
            <a:r>
              <a:rPr lang="es-ES_tradnl" sz="2800" dirty="0" err="1"/>
              <a:t>other</a:t>
            </a:r>
            <a:r>
              <a:rPr lang="es-ES_tradnl" sz="2800" dirty="0"/>
              <a:t> </a:t>
            </a:r>
            <a:r>
              <a:rPr lang="es-ES_tradnl" sz="2800" dirty="0" err="1"/>
              <a:t>algorithms</a:t>
            </a:r>
            <a:r>
              <a:rPr lang="es-ES_tradnl" sz="2800" dirty="0"/>
              <a:t> </a:t>
            </a:r>
            <a:r>
              <a:rPr lang="es-ES_tradnl" sz="2800" dirty="0" err="1"/>
              <a:t>with</a:t>
            </a:r>
            <a:r>
              <a:rPr lang="es-ES_tradnl" sz="2800" dirty="0"/>
              <a:t> </a:t>
            </a:r>
            <a:r>
              <a:rPr lang="es-ES_tradnl" sz="2800" dirty="0" err="1"/>
              <a:t>better</a:t>
            </a:r>
            <a:r>
              <a:rPr lang="es-ES_tradnl" sz="2800" dirty="0"/>
              <a:t> </a:t>
            </a:r>
            <a:r>
              <a:rPr lang="es-ES_tradnl" sz="2800" dirty="0" err="1" smtClean="0"/>
              <a:t>accuracy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Providing</a:t>
            </a:r>
            <a:r>
              <a:rPr lang="es-ES_tradnl" sz="2800" dirty="0" smtClean="0"/>
              <a:t> </a:t>
            </a:r>
            <a:r>
              <a:rPr lang="es-ES_tradnl" sz="2800" dirty="0"/>
              <a:t>a </a:t>
            </a:r>
            <a:r>
              <a:rPr lang="es-ES_tradnl" sz="2800" dirty="0" err="1"/>
              <a:t>platform</a:t>
            </a:r>
            <a:r>
              <a:rPr lang="es-ES_tradnl" sz="2800" dirty="0"/>
              <a:t>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changing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training data in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 smtClean="0"/>
              <a:t>future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Providing</a:t>
            </a:r>
            <a:r>
              <a:rPr lang="es-ES_tradnl" sz="2800" dirty="0" smtClean="0"/>
              <a:t> </a:t>
            </a:r>
            <a:r>
              <a:rPr lang="es-ES_tradnl" sz="2800" dirty="0"/>
              <a:t>a </a:t>
            </a:r>
            <a:r>
              <a:rPr lang="es-ES_tradnl" sz="2800" dirty="0" err="1"/>
              <a:t>way</a:t>
            </a:r>
            <a:r>
              <a:rPr lang="es-ES_tradnl" sz="2800" dirty="0"/>
              <a:t>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manually</a:t>
            </a:r>
            <a:r>
              <a:rPr lang="es-ES_tradnl" sz="2800" dirty="0"/>
              <a:t> </a:t>
            </a:r>
            <a:r>
              <a:rPr lang="es-ES_tradnl" sz="2800" dirty="0" err="1"/>
              <a:t>check</a:t>
            </a:r>
            <a:r>
              <a:rPr lang="es-ES_tradnl" sz="2800" dirty="0"/>
              <a:t> </a:t>
            </a:r>
            <a:r>
              <a:rPr lang="es-ES_tradnl" sz="2800" dirty="0" err="1"/>
              <a:t>matching</a:t>
            </a:r>
            <a:r>
              <a:rPr lang="es-ES_tradnl" sz="2800" dirty="0"/>
              <a:t> </a:t>
            </a:r>
            <a:r>
              <a:rPr lang="es-ES_tradnl" sz="2800" dirty="0" err="1"/>
              <a:t>or</a:t>
            </a:r>
            <a:r>
              <a:rPr lang="es-ES_tradnl" sz="2800" dirty="0"/>
              <a:t> </a:t>
            </a:r>
            <a:r>
              <a:rPr lang="es-ES_tradnl" sz="2800" dirty="0" err="1"/>
              <a:t>not</a:t>
            </a:r>
            <a:r>
              <a:rPr lang="es-ES_tradnl" sz="2800" dirty="0"/>
              <a:t> </a:t>
            </a:r>
            <a:r>
              <a:rPr lang="es-ES_tradnl" sz="2800" dirty="0" err="1"/>
              <a:t>matching</a:t>
            </a:r>
            <a:r>
              <a:rPr lang="es-ES_tradnl" sz="2800" dirty="0"/>
              <a:t> of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 smtClean="0"/>
              <a:t>samples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  <p:pic>
        <p:nvPicPr>
          <p:cNvPr id="4" name="Marcador de contenido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614756" y="-957156"/>
            <a:ext cx="11105748" cy="45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6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1379" y="2518383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Questions</a:t>
            </a:r>
            <a:r>
              <a:rPr lang="es-ES_tradnl" dirty="0" smtClean="0"/>
              <a:t>?</a:t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err="1" smtClean="0"/>
              <a:t>Thank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AtTention</a:t>
            </a:r>
            <a:r>
              <a:rPr lang="es-ES_tradnl" dirty="0" smtClean="0"/>
              <a:t>! </a:t>
            </a:r>
            <a:r>
              <a:rPr lang="es-ES_tradnl" dirty="0" smtClean="0">
                <a:sym typeface="Wingdings"/>
              </a:rPr>
              <a:t>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722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Outline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_tradnl" sz="2800" dirty="0" smtClean="0"/>
              <a:t> </a:t>
            </a:r>
            <a:r>
              <a:rPr lang="es-ES_tradnl" sz="2800" dirty="0" err="1" smtClean="0"/>
              <a:t>Introduction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r>
              <a:rPr lang="es-ES_tradnl" sz="2800" dirty="0" smtClean="0"/>
              <a:t> Project </a:t>
            </a:r>
            <a:r>
              <a:rPr lang="es-ES_tradnl" sz="2800" dirty="0" err="1" smtClean="0"/>
              <a:t>Objective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r>
              <a:rPr lang="es-ES_tradnl" sz="2800" dirty="0" smtClean="0"/>
              <a:t> </a:t>
            </a:r>
            <a:r>
              <a:rPr lang="es-ES_tradnl" sz="2800" dirty="0" err="1" smtClean="0"/>
              <a:t>Background</a:t>
            </a:r>
            <a:r>
              <a:rPr lang="es-ES_tradnl" sz="2800" dirty="0" smtClean="0"/>
              <a:t> and </a:t>
            </a:r>
            <a:r>
              <a:rPr lang="es-ES_tradnl" sz="2800" dirty="0" err="1" smtClean="0"/>
              <a:t>Methods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r>
              <a:rPr lang="es-ES_tradnl" sz="2800" dirty="0"/>
              <a:t> </a:t>
            </a:r>
            <a:r>
              <a:rPr lang="es-ES_tradnl" sz="2800" dirty="0" smtClean="0"/>
              <a:t>Tools</a:t>
            </a:r>
          </a:p>
          <a:p>
            <a:pPr>
              <a:buFont typeface="Wingdings" charset="2"/>
              <a:buChar char="v"/>
            </a:pPr>
            <a:r>
              <a:rPr lang="es-ES_tradnl" sz="2800" dirty="0" err="1" smtClean="0"/>
              <a:t>Results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r>
              <a:rPr lang="es-ES_tradnl" sz="2800" dirty="0"/>
              <a:t> </a:t>
            </a:r>
            <a:r>
              <a:rPr lang="es-ES_tradnl" sz="2800" dirty="0" err="1" smtClean="0"/>
              <a:t>Future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Work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r>
              <a:rPr lang="es-ES_tradnl" sz="2800" dirty="0"/>
              <a:t> </a:t>
            </a:r>
            <a:r>
              <a:rPr lang="es-ES_tradnl" sz="2800" dirty="0" err="1" smtClean="0"/>
              <a:t>Conclusions</a:t>
            </a:r>
            <a:endParaRPr lang="es-ES_tradnl" sz="2800" dirty="0" smtClean="0"/>
          </a:p>
          <a:p>
            <a:pPr>
              <a:buFont typeface="Wingdings" charset="2"/>
              <a:buChar char="v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14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2442" y="484632"/>
            <a:ext cx="7115806" cy="1609344"/>
          </a:xfrm>
        </p:spPr>
        <p:txBody>
          <a:bodyPr/>
          <a:lstStyle/>
          <a:p>
            <a:r>
              <a:rPr lang="es-ES_tradnl" dirty="0" err="1" smtClean="0"/>
              <a:t>Introduction</a:t>
            </a:r>
            <a:endParaRPr lang="es-ES_tradnl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4012442" y="2121408"/>
            <a:ext cx="7115806" cy="4050792"/>
          </a:xfrm>
        </p:spPr>
        <p:txBody>
          <a:bodyPr>
            <a:normAutofit/>
          </a:bodyPr>
          <a:lstStyle/>
          <a:p>
            <a:pPr algn="just"/>
            <a:r>
              <a:rPr lang="es-ES_tradnl" sz="2800" dirty="0" err="1" smtClean="0"/>
              <a:t>Our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focus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will</a:t>
            </a:r>
            <a:r>
              <a:rPr lang="es-ES_tradnl" sz="2800" dirty="0" smtClean="0"/>
              <a:t> be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decorative</a:t>
            </a:r>
            <a:r>
              <a:rPr lang="es-ES_tradnl" sz="2800" dirty="0"/>
              <a:t> </a:t>
            </a:r>
            <a:r>
              <a:rPr lang="es-ES_tradnl" sz="2800" dirty="0" err="1"/>
              <a:t>laminates</a:t>
            </a:r>
            <a:r>
              <a:rPr lang="es-ES_tradnl" sz="2800" dirty="0"/>
              <a:t> </a:t>
            </a:r>
            <a:r>
              <a:rPr lang="es-ES_tradnl" sz="2800" dirty="0" err="1"/>
              <a:t>which</a:t>
            </a:r>
            <a:r>
              <a:rPr lang="es-ES_tradnl" sz="2800" dirty="0"/>
              <a:t> </a:t>
            </a:r>
            <a:r>
              <a:rPr lang="es-ES_tradnl" sz="2800" dirty="0" err="1"/>
              <a:t>means</a:t>
            </a:r>
            <a:r>
              <a:rPr lang="es-ES_tradnl" sz="2800" dirty="0"/>
              <a:t> </a:t>
            </a:r>
            <a:r>
              <a:rPr lang="es-ES_tradnl" sz="2800" dirty="0" err="1"/>
              <a:t>paper</a:t>
            </a:r>
            <a:r>
              <a:rPr lang="es-ES_tradnl" sz="2800" dirty="0"/>
              <a:t> </a:t>
            </a:r>
            <a:r>
              <a:rPr lang="es-ES_tradnl" sz="2800" dirty="0" err="1"/>
              <a:t>or</a:t>
            </a:r>
            <a:r>
              <a:rPr lang="es-ES_tradnl" sz="2800" dirty="0"/>
              <a:t> </a:t>
            </a:r>
            <a:r>
              <a:rPr lang="es-ES_tradnl" sz="2800" dirty="0" err="1"/>
              <a:t>plastic</a:t>
            </a:r>
            <a:r>
              <a:rPr lang="es-ES_tradnl" sz="2800" dirty="0"/>
              <a:t> </a:t>
            </a:r>
            <a:r>
              <a:rPr lang="es-ES_tradnl" sz="2800" dirty="0" err="1"/>
              <a:t>composites</a:t>
            </a:r>
            <a:r>
              <a:rPr lang="es-ES_tradnl" sz="2800" dirty="0" smtClean="0"/>
              <a:t>.</a:t>
            </a:r>
            <a:endParaRPr lang="es-ES_tradnl" sz="2800" dirty="0"/>
          </a:p>
          <a:p>
            <a:pPr algn="just"/>
            <a:r>
              <a:rPr lang="es-ES_tradnl" sz="2800" dirty="0" err="1" smtClean="0"/>
              <a:t>Munksjö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depends</a:t>
            </a:r>
            <a:r>
              <a:rPr lang="es-ES_tradnl" sz="2800" dirty="0" smtClean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human </a:t>
            </a:r>
            <a:r>
              <a:rPr lang="es-ES_tradnl" sz="2800" dirty="0" err="1"/>
              <a:t>eyes</a:t>
            </a:r>
            <a:r>
              <a:rPr lang="es-ES_tradnl" sz="2800" dirty="0"/>
              <a:t> to do color </a:t>
            </a:r>
            <a:r>
              <a:rPr lang="es-ES_tradnl" sz="2800" dirty="0" err="1"/>
              <a:t>management</a:t>
            </a:r>
            <a:r>
              <a:rPr lang="es-ES_tradnl" sz="2800" dirty="0"/>
              <a:t> </a:t>
            </a:r>
            <a:r>
              <a:rPr lang="es-ES_tradnl" sz="2800" dirty="0" err="1" smtClean="0"/>
              <a:t>nowadays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/>
              <a:t>Create</a:t>
            </a:r>
            <a:r>
              <a:rPr lang="es-ES_tradnl" sz="2800" dirty="0"/>
              <a:t> </a:t>
            </a:r>
            <a:r>
              <a:rPr lang="es-ES_tradnl" sz="2800" dirty="0" err="1"/>
              <a:t>an</a:t>
            </a:r>
            <a:r>
              <a:rPr lang="es-ES_tradnl" sz="2800" dirty="0"/>
              <a:t> </a:t>
            </a:r>
            <a:r>
              <a:rPr lang="es-ES_tradnl" sz="2800" dirty="0" err="1"/>
              <a:t>user</a:t>
            </a:r>
            <a:r>
              <a:rPr lang="es-ES_tradnl" sz="2800" dirty="0"/>
              <a:t> interface </a:t>
            </a:r>
            <a:r>
              <a:rPr lang="es-ES_tradnl" sz="2800" dirty="0" err="1"/>
              <a:t>which</a:t>
            </a:r>
            <a:r>
              <a:rPr lang="es-ES_tradnl" sz="2800" dirty="0"/>
              <a:t> </a:t>
            </a:r>
            <a:r>
              <a:rPr lang="es-ES_tradnl" sz="2800" dirty="0" err="1"/>
              <a:t>helps</a:t>
            </a:r>
            <a:r>
              <a:rPr lang="es-ES_tradnl" sz="2800" dirty="0"/>
              <a:t> </a:t>
            </a:r>
            <a:r>
              <a:rPr lang="es-ES_tradnl" sz="2800" dirty="0" err="1"/>
              <a:t>them</a:t>
            </a:r>
            <a:r>
              <a:rPr lang="es-ES_tradnl" sz="2800" dirty="0"/>
              <a:t> to </a:t>
            </a:r>
            <a:r>
              <a:rPr lang="es-ES_tradnl" sz="2800" dirty="0" err="1"/>
              <a:t>handle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smtClean="0"/>
              <a:t>color </a:t>
            </a:r>
            <a:r>
              <a:rPr lang="es-ES_tradnl" sz="2800" dirty="0" err="1" smtClean="0"/>
              <a:t>management</a:t>
            </a:r>
            <a:r>
              <a:rPr lang="es-ES_tradnl" sz="2800" dirty="0" smtClean="0"/>
              <a:t> </a:t>
            </a:r>
            <a:r>
              <a:rPr lang="es-ES_tradnl" sz="2800" dirty="0" err="1"/>
              <a:t>easier</a:t>
            </a:r>
            <a:r>
              <a:rPr lang="es-ES_tradnl" sz="2800" dirty="0"/>
              <a:t>.</a:t>
            </a:r>
            <a:endParaRPr lang="es-ES_tradnl" sz="2800" dirty="0" smtClean="0"/>
          </a:p>
          <a:p>
            <a:endParaRPr lang="es-ES_tradnl" dirty="0"/>
          </a:p>
        </p:txBody>
      </p:sp>
      <p:pic>
        <p:nvPicPr>
          <p:cNvPr id="13" name="Marcador de contenido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80637" y="3290592"/>
            <a:ext cx="11105748" cy="45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_tradnl" sz="2800" dirty="0" err="1" smtClean="0"/>
              <a:t>Around</a:t>
            </a:r>
            <a:r>
              <a:rPr lang="es-ES_tradnl" sz="2800" dirty="0" smtClean="0"/>
              <a:t> 11 000 </a:t>
            </a:r>
            <a:r>
              <a:rPr lang="es-ES_tradnl" sz="2800" dirty="0" err="1"/>
              <a:t>samples</a:t>
            </a:r>
            <a:r>
              <a:rPr lang="es-ES_tradnl" sz="2800" dirty="0"/>
              <a:t> </a:t>
            </a:r>
            <a:r>
              <a:rPr lang="es-ES_tradnl" sz="2800" dirty="0" err="1"/>
              <a:t>from</a:t>
            </a:r>
            <a:r>
              <a:rPr lang="es-ES_tradnl" sz="2800" dirty="0"/>
              <a:t> </a:t>
            </a:r>
            <a:r>
              <a:rPr lang="es-ES_tradnl" sz="2800" dirty="0" err="1"/>
              <a:t>Munkjö</a:t>
            </a:r>
            <a:r>
              <a:rPr lang="es-ES_tradnl" sz="2800" dirty="0"/>
              <a:t> </a:t>
            </a:r>
            <a:r>
              <a:rPr lang="es-ES_tradnl" sz="2800" dirty="0" err="1"/>
              <a:t>this</a:t>
            </a:r>
            <a:r>
              <a:rPr lang="es-ES_tradnl" sz="2800" dirty="0"/>
              <a:t> </a:t>
            </a:r>
            <a:r>
              <a:rPr lang="es-ES_tradnl" sz="2800" dirty="0" err="1"/>
              <a:t>year</a:t>
            </a:r>
            <a:r>
              <a:rPr lang="es-ES_tradnl" sz="2800" dirty="0" smtClean="0"/>
              <a:t>.</a:t>
            </a:r>
          </a:p>
          <a:p>
            <a:r>
              <a:rPr lang="es-ES_tradnl" sz="2800" dirty="0" err="1"/>
              <a:t>The</a:t>
            </a:r>
            <a:r>
              <a:rPr lang="es-ES_tradnl" sz="2800" dirty="0"/>
              <a:t> data </a:t>
            </a:r>
            <a:r>
              <a:rPr lang="es-ES_tradnl" sz="2800" dirty="0" smtClean="0"/>
              <a:t>show </a:t>
            </a:r>
            <a:r>
              <a:rPr lang="es-ES_tradnl" sz="2800" dirty="0" err="1" smtClean="0"/>
              <a:t>seach</a:t>
            </a:r>
            <a:r>
              <a:rPr lang="es-ES_tradnl" sz="2800" dirty="0" smtClean="0"/>
              <a:t> </a:t>
            </a:r>
            <a:r>
              <a:rPr lang="es-ES_tradnl" sz="2800" dirty="0" err="1"/>
              <a:t>laminate</a:t>
            </a:r>
            <a:r>
              <a:rPr lang="es-ES_tradnl" sz="2800" dirty="0"/>
              <a:t> </a:t>
            </a:r>
            <a:r>
              <a:rPr lang="es-ES_tradnl" sz="2800" dirty="0" err="1"/>
              <a:t>coming</a:t>
            </a:r>
            <a:r>
              <a:rPr lang="es-ES_tradnl" sz="2800" dirty="0"/>
              <a:t> </a:t>
            </a:r>
            <a:r>
              <a:rPr lang="es-ES_tradnl" sz="2800" dirty="0" err="1"/>
              <a:t>from</a:t>
            </a:r>
            <a:r>
              <a:rPr lang="es-ES_tradnl" sz="2800" dirty="0"/>
              <a:t> </a:t>
            </a:r>
            <a:r>
              <a:rPr lang="es-ES_tradnl" sz="2800" dirty="0" err="1"/>
              <a:t>each</a:t>
            </a:r>
            <a:r>
              <a:rPr lang="es-ES_tradnl" sz="2800" dirty="0"/>
              <a:t> roll </a:t>
            </a:r>
            <a:r>
              <a:rPr lang="es-ES_tradnl" sz="2800" dirty="0" err="1"/>
              <a:t>that</a:t>
            </a:r>
            <a:r>
              <a:rPr lang="es-ES_tradnl" sz="2800" dirty="0"/>
              <a:t> </a:t>
            </a:r>
            <a:r>
              <a:rPr lang="es-ES_tradnl" sz="2800" dirty="0" err="1"/>
              <a:t>includes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following</a:t>
            </a:r>
            <a:r>
              <a:rPr lang="es-ES_tradnl" sz="2800" dirty="0"/>
              <a:t> </a:t>
            </a:r>
            <a:r>
              <a:rPr lang="es-ES_tradnl" sz="2800" dirty="0" err="1"/>
              <a:t>details</a:t>
            </a:r>
            <a:r>
              <a:rPr lang="es-ES_tradnl" sz="2800" dirty="0" smtClean="0"/>
              <a:t>:</a:t>
            </a:r>
          </a:p>
          <a:p>
            <a:pPr lvl="1"/>
            <a:r>
              <a:rPr lang="es-ES_tradnl" sz="2400" dirty="0"/>
              <a:t>L*a*b* White </a:t>
            </a:r>
            <a:r>
              <a:rPr lang="es-ES_tradnl" sz="2400" dirty="0" err="1"/>
              <a:t>Underlay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sample</a:t>
            </a:r>
            <a:r>
              <a:rPr lang="es-ES_tradnl" sz="2400" dirty="0"/>
              <a:t> and </a:t>
            </a:r>
            <a:r>
              <a:rPr lang="es-ES_tradnl" sz="2400" dirty="0" smtClean="0"/>
              <a:t>master</a:t>
            </a:r>
          </a:p>
          <a:p>
            <a:pPr lvl="1"/>
            <a:r>
              <a:rPr lang="es-ES_tradnl" sz="2400" dirty="0"/>
              <a:t>L*a*b* </a:t>
            </a:r>
            <a:r>
              <a:rPr lang="es-ES_tradnl" sz="2400" dirty="0" err="1"/>
              <a:t>Kraft</a:t>
            </a:r>
            <a:r>
              <a:rPr lang="es-ES_tradnl" sz="2400" dirty="0"/>
              <a:t> </a:t>
            </a:r>
            <a:r>
              <a:rPr lang="es-ES_tradnl" sz="2400" dirty="0" err="1"/>
              <a:t>Underlay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sample</a:t>
            </a:r>
            <a:r>
              <a:rPr lang="es-ES_tradnl" sz="2400" dirty="0"/>
              <a:t> and </a:t>
            </a:r>
            <a:r>
              <a:rPr lang="es-ES_tradnl" sz="2400" dirty="0" smtClean="0"/>
              <a:t>master</a:t>
            </a:r>
          </a:p>
          <a:p>
            <a:pPr lvl="1"/>
            <a:r>
              <a:rPr lang="es-ES_tradnl" sz="2400" dirty="0" err="1"/>
              <a:t>Opacity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sample</a:t>
            </a:r>
            <a:r>
              <a:rPr lang="es-ES_tradnl" sz="2400" dirty="0"/>
              <a:t> and </a:t>
            </a:r>
            <a:r>
              <a:rPr lang="es-ES_tradnl" sz="2400" dirty="0" smtClean="0"/>
              <a:t>master</a:t>
            </a:r>
          </a:p>
          <a:p>
            <a:pPr lvl="1"/>
            <a:r>
              <a:rPr lang="es-ES_tradnl" sz="2400" dirty="0"/>
              <a:t>Roll status </a:t>
            </a:r>
            <a:r>
              <a:rPr lang="es-ES_tradnl" sz="2400" dirty="0" err="1"/>
              <a:t>regarding</a:t>
            </a:r>
            <a:r>
              <a:rPr lang="es-ES_tradnl" sz="2400" dirty="0"/>
              <a:t> color : </a:t>
            </a:r>
            <a:r>
              <a:rPr lang="es-ES_tradnl" sz="2400" dirty="0" err="1"/>
              <a:t>accepted</a:t>
            </a:r>
            <a:r>
              <a:rPr lang="es-ES_tradnl" sz="2400" dirty="0"/>
              <a:t>, Yes </a:t>
            </a:r>
            <a:r>
              <a:rPr lang="es-ES_tradnl" sz="2400" dirty="0" err="1"/>
              <a:t>or</a:t>
            </a:r>
            <a:r>
              <a:rPr lang="es-ES_tradnl" sz="2400" dirty="0"/>
              <a:t> </a:t>
            </a:r>
            <a:r>
              <a:rPr lang="es-ES_tradnl" sz="2400" dirty="0" smtClean="0"/>
              <a:t>No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4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792" y="2108717"/>
            <a:ext cx="10058400" cy="1609344"/>
          </a:xfrm>
        </p:spPr>
        <p:txBody>
          <a:bodyPr/>
          <a:lstStyle/>
          <a:p>
            <a:r>
              <a:rPr lang="es-ES_tradnl" dirty="0" smtClean="0"/>
              <a:t>Project </a:t>
            </a:r>
            <a:r>
              <a:rPr lang="es-ES_tradnl" dirty="0" err="1" smtClean="0"/>
              <a:t>Objective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0792" y="3718061"/>
            <a:ext cx="10058400" cy="2082102"/>
          </a:xfrm>
        </p:spPr>
        <p:txBody>
          <a:bodyPr/>
          <a:lstStyle/>
          <a:p>
            <a:r>
              <a:rPr lang="es-ES_tradnl" sz="2800" dirty="0" err="1" smtClean="0"/>
              <a:t>Based</a:t>
            </a:r>
            <a:r>
              <a:rPr lang="es-ES_tradnl" sz="2800" dirty="0" smtClean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work</a:t>
            </a:r>
            <a:r>
              <a:rPr lang="es-ES_tradnl" sz="2800" dirty="0"/>
              <a:t> done </a:t>
            </a:r>
            <a:r>
              <a:rPr lang="es-ES_tradnl" sz="2800" dirty="0" err="1"/>
              <a:t>last</a:t>
            </a:r>
            <a:r>
              <a:rPr lang="es-ES_tradnl" sz="2800" dirty="0"/>
              <a:t> </a:t>
            </a:r>
            <a:r>
              <a:rPr lang="es-ES_tradnl" sz="2800" dirty="0" err="1" smtClean="0"/>
              <a:t>year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objectives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were</a:t>
            </a:r>
            <a:r>
              <a:rPr lang="es-ES_tradnl" sz="2800" dirty="0" smtClean="0"/>
              <a:t>:</a:t>
            </a:r>
          </a:p>
          <a:p>
            <a:pPr lvl="1"/>
            <a:r>
              <a:rPr lang="es-ES_tradnl" sz="2400" b="1" dirty="0" err="1" smtClean="0"/>
              <a:t>Build</a:t>
            </a:r>
            <a:r>
              <a:rPr lang="es-ES_tradnl" sz="2400" b="1" dirty="0" smtClean="0"/>
              <a:t> </a:t>
            </a:r>
            <a:r>
              <a:rPr lang="es-ES_tradnl" sz="2400" b="1" dirty="0"/>
              <a:t>a </a:t>
            </a:r>
            <a:r>
              <a:rPr lang="es-ES_tradnl" sz="2400" b="1" dirty="0" err="1"/>
              <a:t>model</a:t>
            </a:r>
            <a:r>
              <a:rPr lang="es-ES_tradnl" sz="2400" b="1" dirty="0"/>
              <a:t> </a:t>
            </a:r>
            <a:r>
              <a:rPr lang="es-ES_tradnl" sz="2400" b="1" dirty="0" err="1"/>
              <a:t>that</a:t>
            </a:r>
            <a:r>
              <a:rPr lang="es-ES_tradnl" sz="2400" b="1" dirty="0"/>
              <a:t> </a:t>
            </a:r>
            <a:r>
              <a:rPr lang="es-ES_tradnl" sz="2400" b="1" dirty="0" err="1"/>
              <a:t>is</a:t>
            </a:r>
            <a:r>
              <a:rPr lang="es-ES_tradnl" sz="2400" b="1" dirty="0"/>
              <a:t> </a:t>
            </a:r>
            <a:r>
              <a:rPr lang="es-ES_tradnl" sz="2400" b="1" dirty="0" err="1"/>
              <a:t>able</a:t>
            </a:r>
            <a:r>
              <a:rPr lang="es-ES_tradnl" sz="2400" b="1" dirty="0"/>
              <a:t> to </a:t>
            </a:r>
            <a:r>
              <a:rPr lang="es-ES_tradnl" sz="2400" b="1" dirty="0" err="1"/>
              <a:t>predict</a:t>
            </a:r>
            <a:r>
              <a:rPr lang="es-ES_tradnl" sz="2400" b="1" dirty="0"/>
              <a:t> </a:t>
            </a:r>
            <a:r>
              <a:rPr lang="es-ES_tradnl" sz="2400" b="1" dirty="0" err="1"/>
              <a:t>the</a:t>
            </a:r>
            <a:r>
              <a:rPr lang="es-ES_tradnl" sz="2400" b="1" dirty="0"/>
              <a:t> </a:t>
            </a:r>
            <a:r>
              <a:rPr lang="es-ES_tradnl" sz="2400" b="1" dirty="0" err="1"/>
              <a:t>acceptance</a:t>
            </a:r>
            <a:r>
              <a:rPr lang="es-ES_tradnl" sz="2400" b="1" dirty="0"/>
              <a:t> </a:t>
            </a:r>
            <a:r>
              <a:rPr lang="es-ES_tradnl" sz="2400" b="1" dirty="0" err="1"/>
              <a:t>or</a:t>
            </a:r>
            <a:r>
              <a:rPr lang="es-ES_tradnl" sz="2400" b="1" dirty="0"/>
              <a:t> </a:t>
            </a:r>
            <a:r>
              <a:rPr lang="es-ES_tradnl" sz="2400" b="1" dirty="0" err="1"/>
              <a:t>rejection</a:t>
            </a:r>
            <a:r>
              <a:rPr lang="es-ES_tradnl" sz="2400" b="1" dirty="0"/>
              <a:t> of </a:t>
            </a:r>
            <a:r>
              <a:rPr lang="es-ES_tradnl" sz="2400" b="1" dirty="0" err="1"/>
              <a:t>agiven</a:t>
            </a:r>
            <a:r>
              <a:rPr lang="es-ES_tradnl" sz="2400" b="1" dirty="0"/>
              <a:t> </a:t>
            </a:r>
            <a:r>
              <a:rPr lang="es-ES_tradnl" sz="2400" b="1" dirty="0" err="1" smtClean="0"/>
              <a:t>sample</a:t>
            </a:r>
            <a:r>
              <a:rPr lang="es-ES_tradnl" sz="2400" b="1" dirty="0" smtClean="0"/>
              <a:t>.</a:t>
            </a:r>
          </a:p>
          <a:p>
            <a:pPr lvl="1"/>
            <a:r>
              <a:rPr lang="es-ES_tradnl" sz="2400" b="1" dirty="0" smtClean="0"/>
              <a:t> To </a:t>
            </a:r>
            <a:r>
              <a:rPr lang="es-ES_tradnl" sz="2400" b="1" dirty="0" err="1"/>
              <a:t>develop</a:t>
            </a:r>
            <a:r>
              <a:rPr lang="es-ES_tradnl" sz="2400" b="1" dirty="0"/>
              <a:t> </a:t>
            </a:r>
            <a:r>
              <a:rPr lang="es-ES_tradnl" sz="2400" b="1" dirty="0" err="1"/>
              <a:t>an</a:t>
            </a:r>
            <a:r>
              <a:rPr lang="es-ES_tradnl" sz="2400" b="1" dirty="0"/>
              <a:t> </a:t>
            </a:r>
            <a:r>
              <a:rPr lang="es-ES_tradnl" sz="2400" b="1" dirty="0" err="1"/>
              <a:t>application</a:t>
            </a:r>
            <a:r>
              <a:rPr lang="es-ES_tradnl" sz="2400" b="1" dirty="0"/>
              <a:t> </a:t>
            </a:r>
            <a:r>
              <a:rPr lang="es-ES_tradnl" sz="2400" b="1" dirty="0" err="1" smtClean="0"/>
              <a:t>which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would</a:t>
            </a:r>
            <a:r>
              <a:rPr lang="es-ES_tradnl" sz="2400" b="1" dirty="0" smtClean="0"/>
              <a:t> </a:t>
            </a:r>
            <a:r>
              <a:rPr lang="es-ES_tradnl" sz="2400" b="1" dirty="0"/>
              <a:t>be usable </a:t>
            </a:r>
            <a:r>
              <a:rPr lang="es-ES_tradnl" sz="2400" b="1" dirty="0" err="1"/>
              <a:t>directly</a:t>
            </a:r>
            <a:r>
              <a:rPr lang="es-ES_tradnl" sz="2400" b="1" dirty="0"/>
              <a:t> </a:t>
            </a:r>
            <a:r>
              <a:rPr lang="es-ES_tradnl" sz="2400" b="1" dirty="0" err="1"/>
              <a:t>for</a:t>
            </a:r>
            <a:r>
              <a:rPr lang="es-ES_tradnl" sz="2400" b="1" dirty="0"/>
              <a:t> </a:t>
            </a:r>
            <a:r>
              <a:rPr lang="es-ES_tradnl" sz="2400" b="1" dirty="0" err="1"/>
              <a:t>the</a:t>
            </a:r>
            <a:r>
              <a:rPr lang="es-ES_tradnl" sz="2400" b="1" dirty="0"/>
              <a:t> </a:t>
            </a:r>
            <a:r>
              <a:rPr lang="es-ES_tradnl" sz="2400" b="1" dirty="0" err="1" smtClean="0"/>
              <a:t>tests</a:t>
            </a:r>
            <a:r>
              <a:rPr lang="es-ES_tradnl" sz="2400" b="1" dirty="0" smtClean="0"/>
              <a:t>.</a:t>
            </a:r>
            <a:endParaRPr lang="es-ES_tradnl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1"/>
          <a:stretch/>
        </p:blipFill>
        <p:spPr>
          <a:xfrm>
            <a:off x="0" y="-2276927"/>
            <a:ext cx="12192000" cy="42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Background</a:t>
            </a:r>
            <a:r>
              <a:rPr lang="es-ES_tradnl" dirty="0" smtClean="0"/>
              <a:t> and </a:t>
            </a:r>
            <a:r>
              <a:rPr lang="es-ES_tradnl" dirty="0" err="1" smtClean="0"/>
              <a:t>Methods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800" dirty="0" err="1"/>
              <a:t>From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last</a:t>
            </a:r>
            <a:r>
              <a:rPr lang="es-ES_tradnl" sz="2800" dirty="0"/>
              <a:t> </a:t>
            </a:r>
            <a:r>
              <a:rPr lang="es-ES_tradnl" sz="2800" dirty="0" err="1"/>
              <a:t>year</a:t>
            </a:r>
            <a:r>
              <a:rPr lang="es-ES_tradnl" sz="2800" dirty="0"/>
              <a:t> </a:t>
            </a:r>
            <a:r>
              <a:rPr lang="es-ES_tradnl" sz="2800" dirty="0" err="1"/>
              <a:t>codes</a:t>
            </a:r>
            <a:r>
              <a:rPr lang="es-ES_tradnl" sz="2800" dirty="0"/>
              <a:t> and </a:t>
            </a:r>
            <a:r>
              <a:rPr lang="es-ES_tradnl" sz="2800" dirty="0" err="1"/>
              <a:t>reports</a:t>
            </a:r>
            <a:r>
              <a:rPr lang="es-ES_tradnl" sz="2800" dirty="0"/>
              <a:t>, </a:t>
            </a:r>
            <a:r>
              <a:rPr lang="es-ES_tradnl" sz="2800" dirty="0" err="1"/>
              <a:t>we</a:t>
            </a:r>
            <a:r>
              <a:rPr lang="es-ES_tradnl" sz="2800" dirty="0"/>
              <a:t> </a:t>
            </a:r>
            <a:r>
              <a:rPr lang="es-ES_tradnl" sz="2800" dirty="0" err="1"/>
              <a:t>knew</a:t>
            </a:r>
            <a:r>
              <a:rPr lang="es-ES_tradnl" sz="2800" dirty="0"/>
              <a:t> </a:t>
            </a:r>
            <a:r>
              <a:rPr lang="es-ES_tradnl" sz="2800" dirty="0" err="1"/>
              <a:t>that</a:t>
            </a:r>
            <a:r>
              <a:rPr lang="es-ES_tradnl" sz="2800" dirty="0"/>
              <a:t> </a:t>
            </a:r>
            <a:r>
              <a:rPr lang="es-ES_tradnl" sz="2800" dirty="0" err="1"/>
              <a:t>they</a:t>
            </a:r>
            <a:r>
              <a:rPr lang="es-ES_tradnl" sz="2800" dirty="0"/>
              <a:t> </a:t>
            </a:r>
            <a:r>
              <a:rPr lang="es-ES_tradnl" sz="2800" dirty="0" err="1"/>
              <a:t>used</a:t>
            </a:r>
            <a:r>
              <a:rPr lang="es-ES_tradnl" sz="2800" dirty="0"/>
              <a:t> </a:t>
            </a:r>
            <a:r>
              <a:rPr lang="es-ES_tradnl" sz="2800" dirty="0" err="1" smtClean="0"/>
              <a:t>Naïve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Bayes</a:t>
            </a:r>
            <a:r>
              <a:rPr lang="es-ES_tradnl" sz="2800" dirty="0" smtClean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R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We</a:t>
            </a:r>
            <a:r>
              <a:rPr lang="es-ES_tradnl" sz="2800" dirty="0" smtClean="0"/>
              <a:t> </a:t>
            </a:r>
            <a:r>
              <a:rPr lang="es-ES_tradnl" sz="2800" dirty="0" err="1"/>
              <a:t>found</a:t>
            </a:r>
            <a:r>
              <a:rPr lang="es-ES_tradnl" sz="2800" dirty="0"/>
              <a:t> </a:t>
            </a:r>
            <a:r>
              <a:rPr lang="es-ES_tradnl" sz="2800" dirty="0" err="1" smtClean="0"/>
              <a:t>out</a:t>
            </a:r>
            <a:r>
              <a:rPr lang="es-ES_tradnl" sz="2800" dirty="0" smtClean="0"/>
              <a:t> </a:t>
            </a:r>
            <a:r>
              <a:rPr lang="es-ES_tradnl" sz="2800" dirty="0" err="1"/>
              <a:t>two</a:t>
            </a:r>
            <a:r>
              <a:rPr lang="es-ES_tradnl" sz="2800" dirty="0"/>
              <a:t> </a:t>
            </a:r>
            <a:r>
              <a:rPr lang="es-ES_tradnl" sz="2800" dirty="0" err="1"/>
              <a:t>other</a:t>
            </a:r>
            <a:r>
              <a:rPr lang="es-ES_tradnl" sz="2800" dirty="0"/>
              <a:t> </a:t>
            </a:r>
            <a:r>
              <a:rPr lang="es-ES_tradnl" sz="2800" dirty="0" err="1" smtClean="0"/>
              <a:t>methods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based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on</a:t>
            </a:r>
            <a:r>
              <a:rPr lang="es-ES_tradnl" sz="2800" dirty="0" smtClean="0"/>
              <a:t> ensamble: AdaboostM1 </a:t>
            </a:r>
            <a:r>
              <a:rPr lang="es-ES_tradnl" sz="2800" dirty="0"/>
              <a:t>and </a:t>
            </a:r>
            <a:r>
              <a:rPr lang="es-ES_tradnl" sz="2800" dirty="0" err="1" smtClean="0"/>
              <a:t>Bagging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/>
              <a:t>Therefore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here</a:t>
            </a:r>
            <a:r>
              <a:rPr lang="es-ES_tradnl" sz="2800" dirty="0" smtClean="0"/>
              <a:t> </a:t>
            </a:r>
            <a:r>
              <a:rPr lang="es-ES_tradnl" sz="2800" dirty="0" err="1"/>
              <a:t>we</a:t>
            </a:r>
            <a:r>
              <a:rPr lang="es-ES_tradnl" sz="2800" dirty="0"/>
              <a:t> </a:t>
            </a:r>
            <a:r>
              <a:rPr lang="es-ES_tradnl" sz="2800" dirty="0" err="1"/>
              <a:t>implemented</a:t>
            </a:r>
            <a:r>
              <a:rPr lang="es-ES_tradnl" sz="2800" dirty="0"/>
              <a:t> </a:t>
            </a:r>
            <a:r>
              <a:rPr lang="es-ES_tradnl" sz="2800" dirty="0" smtClean="0"/>
              <a:t>and </a:t>
            </a:r>
            <a:r>
              <a:rPr lang="es-ES_tradnl" sz="2800" dirty="0" err="1" smtClean="0"/>
              <a:t>compared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methods</a:t>
            </a:r>
            <a:r>
              <a:rPr lang="es-ES_tradnl" sz="2800" dirty="0" smtClean="0"/>
              <a:t>:</a:t>
            </a:r>
          </a:p>
          <a:p>
            <a:pPr lvl="1" algn="just"/>
            <a:r>
              <a:rPr lang="es-ES_tradnl" sz="2600" dirty="0" err="1"/>
              <a:t>Naïve</a:t>
            </a:r>
            <a:r>
              <a:rPr lang="es-ES_tradnl" sz="2600" dirty="0"/>
              <a:t> </a:t>
            </a:r>
            <a:r>
              <a:rPr lang="es-ES_tradnl" sz="2600" dirty="0" err="1" smtClean="0"/>
              <a:t>Bayes</a:t>
            </a:r>
            <a:endParaRPr lang="es-ES_tradnl" sz="2600" dirty="0" smtClean="0"/>
          </a:p>
          <a:p>
            <a:pPr lvl="1" algn="just"/>
            <a:r>
              <a:rPr lang="es-ES_tradnl" sz="2600" dirty="0" smtClean="0"/>
              <a:t>AdaboostM1</a:t>
            </a:r>
          </a:p>
          <a:p>
            <a:pPr lvl="1" algn="just"/>
            <a:r>
              <a:rPr lang="es-ES_tradnl" sz="2600" dirty="0" err="1" smtClean="0"/>
              <a:t>Bagging</a:t>
            </a:r>
            <a:endParaRPr lang="es-ES_tradnl" sz="2600" dirty="0"/>
          </a:p>
        </p:txBody>
      </p:sp>
      <p:sp>
        <p:nvSpPr>
          <p:cNvPr id="4" name="Cerrar llave 3"/>
          <p:cNvSpPr/>
          <p:nvPr/>
        </p:nvSpPr>
        <p:spPr>
          <a:xfrm>
            <a:off x="3755571" y="5257800"/>
            <a:ext cx="261258" cy="783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errar llave 4"/>
          <p:cNvSpPr/>
          <p:nvPr/>
        </p:nvSpPr>
        <p:spPr>
          <a:xfrm>
            <a:off x="3755571" y="4852200"/>
            <a:ext cx="261258" cy="274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620986" y="4805020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Bayes</a:t>
            </a:r>
            <a:r>
              <a:rPr lang="es-ES_tradnl" dirty="0" smtClean="0"/>
              <a:t> </a:t>
            </a:r>
            <a:r>
              <a:rPr lang="es-ES_tradnl" dirty="0" err="1" smtClean="0"/>
              <a:t>theorem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4620986" y="5465019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Ensemble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17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Naïve</a:t>
            </a:r>
            <a:r>
              <a:rPr lang="es-ES_tradnl" dirty="0" smtClean="0"/>
              <a:t> </a:t>
            </a:r>
            <a:r>
              <a:rPr lang="es-ES_tradnl" dirty="0" err="1" smtClean="0"/>
              <a:t>Bayes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121408"/>
            <a:ext cx="4363358" cy="3646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800" dirty="0"/>
              <a:t>In machine </a:t>
            </a:r>
            <a:r>
              <a:rPr lang="es-ES_tradnl" sz="2800" dirty="0" err="1"/>
              <a:t>learning</a:t>
            </a:r>
            <a:r>
              <a:rPr lang="es-ES_tradnl" sz="2800" dirty="0"/>
              <a:t>, </a:t>
            </a:r>
            <a:r>
              <a:rPr lang="es-ES_tradnl" sz="2800" dirty="0" err="1"/>
              <a:t>naive</a:t>
            </a:r>
            <a:r>
              <a:rPr lang="es-ES_tradnl" sz="2800" dirty="0"/>
              <a:t> </a:t>
            </a:r>
            <a:r>
              <a:rPr lang="es-ES_tradnl" sz="2800" dirty="0" err="1"/>
              <a:t>Bayes</a:t>
            </a:r>
            <a:r>
              <a:rPr lang="es-ES_tradnl" sz="2800" dirty="0"/>
              <a:t> </a:t>
            </a:r>
            <a:r>
              <a:rPr lang="es-ES_tradnl" sz="2800" dirty="0" err="1"/>
              <a:t>classifiers</a:t>
            </a:r>
            <a:r>
              <a:rPr lang="es-ES_tradnl" sz="2800" dirty="0"/>
              <a:t> are a </a:t>
            </a:r>
            <a:r>
              <a:rPr lang="es-ES_tradnl" sz="2800" dirty="0" err="1"/>
              <a:t>family</a:t>
            </a:r>
            <a:r>
              <a:rPr lang="es-ES_tradnl" sz="2800" dirty="0"/>
              <a:t> of simple </a:t>
            </a:r>
            <a:r>
              <a:rPr lang="es-ES_tradnl" sz="2800" dirty="0" err="1"/>
              <a:t>probabilistic</a:t>
            </a:r>
            <a:r>
              <a:rPr lang="es-ES_tradnl" sz="2800" dirty="0"/>
              <a:t> </a:t>
            </a:r>
            <a:r>
              <a:rPr lang="es-ES_tradnl" sz="2800" dirty="0" err="1"/>
              <a:t>classifiers</a:t>
            </a:r>
            <a:r>
              <a:rPr lang="es-ES_tradnl" sz="2800" dirty="0"/>
              <a:t> </a:t>
            </a:r>
            <a:r>
              <a:rPr lang="es-ES_tradnl" sz="2800" dirty="0" err="1"/>
              <a:t>based</a:t>
            </a:r>
            <a:r>
              <a:rPr lang="es-ES_tradnl" sz="2800" dirty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applying</a:t>
            </a:r>
            <a:r>
              <a:rPr lang="es-ES_tradnl" sz="2800" dirty="0"/>
              <a:t> </a:t>
            </a:r>
            <a:r>
              <a:rPr lang="es-ES_tradnl" sz="2800" dirty="0" err="1"/>
              <a:t>Bayes</a:t>
            </a:r>
            <a:r>
              <a:rPr lang="es-ES_tradnl" sz="2800" dirty="0"/>
              <a:t>' </a:t>
            </a:r>
            <a:r>
              <a:rPr lang="es-ES_tradnl" sz="2800" dirty="0" err="1"/>
              <a:t>theorem</a:t>
            </a:r>
            <a:r>
              <a:rPr lang="es-ES_tradnl" sz="2800" dirty="0"/>
              <a:t> </a:t>
            </a:r>
            <a:r>
              <a:rPr lang="es-ES_tradnl" sz="2800" dirty="0" err="1"/>
              <a:t>with</a:t>
            </a:r>
            <a:r>
              <a:rPr lang="es-ES_tradnl" sz="2800" dirty="0"/>
              <a:t> </a:t>
            </a:r>
            <a:r>
              <a:rPr lang="es-ES_tradnl" sz="2800" dirty="0" err="1" smtClean="0"/>
              <a:t>strong</a:t>
            </a:r>
            <a:r>
              <a:rPr lang="es-ES_tradnl" sz="2800" dirty="0"/>
              <a:t> </a:t>
            </a:r>
            <a:r>
              <a:rPr lang="es-ES_tradnl" sz="2800" dirty="0" err="1" smtClean="0"/>
              <a:t>independence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assumptions</a:t>
            </a:r>
            <a:r>
              <a:rPr lang="es-ES_tradnl" sz="2800" dirty="0" smtClean="0"/>
              <a:t> </a:t>
            </a:r>
            <a:r>
              <a:rPr lang="es-ES_tradnl" sz="2800" dirty="0"/>
              <a:t>(</a:t>
            </a:r>
            <a:r>
              <a:rPr lang="es-ES_tradnl" sz="2800" dirty="0" err="1"/>
              <a:t>naive</a:t>
            </a:r>
            <a:r>
              <a:rPr lang="es-ES_tradnl" sz="2800" dirty="0"/>
              <a:t>)</a:t>
            </a:r>
            <a:r>
              <a:rPr lang="es-ES_tradnl" sz="2800" dirty="0" smtClean="0"/>
              <a:t> </a:t>
            </a:r>
            <a:r>
              <a:rPr lang="es-ES_tradnl" sz="2800" dirty="0" err="1"/>
              <a:t>between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</a:t>
            </a:r>
            <a:r>
              <a:rPr lang="es-ES_tradnl" sz="2800" dirty="0" err="1"/>
              <a:t>features</a:t>
            </a:r>
            <a:r>
              <a:rPr lang="es-ES_tradnl" sz="28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72" y="1893461"/>
            <a:ext cx="7188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Ensemble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019480"/>
            <a:ext cx="10058400" cy="1715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800" dirty="0" err="1"/>
              <a:t>Ensemble</a:t>
            </a:r>
            <a:r>
              <a:rPr lang="es-ES_tradnl" sz="2800" dirty="0"/>
              <a:t> </a:t>
            </a:r>
            <a:r>
              <a:rPr lang="es-ES_tradnl" sz="2800" dirty="0" err="1"/>
              <a:t>methods</a:t>
            </a:r>
            <a:r>
              <a:rPr lang="es-ES_tradnl" sz="2800" dirty="0"/>
              <a:t> use </a:t>
            </a:r>
            <a:r>
              <a:rPr lang="es-ES_tradnl" sz="2800" dirty="0" err="1"/>
              <a:t>multiple</a:t>
            </a:r>
            <a:r>
              <a:rPr lang="es-ES_tradnl" sz="2800" dirty="0"/>
              <a:t> </a:t>
            </a:r>
            <a:r>
              <a:rPr lang="es-ES_tradnl" sz="2800" dirty="0" err="1"/>
              <a:t>learning</a:t>
            </a:r>
            <a:r>
              <a:rPr lang="es-ES_tradnl" sz="2800" dirty="0"/>
              <a:t> </a:t>
            </a:r>
            <a:r>
              <a:rPr lang="es-ES_tradnl" sz="2800" dirty="0" err="1"/>
              <a:t>algorithms</a:t>
            </a:r>
            <a:r>
              <a:rPr lang="es-ES_tradnl" sz="2800" dirty="0"/>
              <a:t> to </a:t>
            </a:r>
            <a:r>
              <a:rPr lang="es-ES_tradnl" sz="2800" dirty="0" err="1"/>
              <a:t>obtainbetter</a:t>
            </a:r>
            <a:r>
              <a:rPr lang="es-ES_tradnl" sz="2800" dirty="0"/>
              <a:t> </a:t>
            </a:r>
            <a:r>
              <a:rPr lang="es-ES_tradnl" sz="2800" dirty="0" err="1"/>
              <a:t>predictive</a:t>
            </a:r>
            <a:r>
              <a:rPr lang="es-ES_tradnl" sz="2800" dirty="0"/>
              <a:t> performance </a:t>
            </a:r>
            <a:r>
              <a:rPr lang="es-ES_tradnl" sz="2800" dirty="0" err="1"/>
              <a:t>than</a:t>
            </a:r>
            <a:r>
              <a:rPr lang="es-ES_tradnl" sz="2800" dirty="0"/>
              <a:t> </a:t>
            </a:r>
            <a:r>
              <a:rPr lang="es-ES_tradnl" sz="2800" dirty="0" err="1"/>
              <a:t>could</a:t>
            </a:r>
            <a:r>
              <a:rPr lang="es-ES_tradnl" sz="2800" dirty="0"/>
              <a:t> be </a:t>
            </a:r>
            <a:r>
              <a:rPr lang="es-ES_tradnl" sz="2800" dirty="0" err="1"/>
              <a:t>obtained</a:t>
            </a:r>
            <a:r>
              <a:rPr lang="es-ES_tradnl" sz="2800" dirty="0"/>
              <a:t> </a:t>
            </a:r>
            <a:r>
              <a:rPr lang="es-ES_tradnl" sz="2800" dirty="0" err="1"/>
              <a:t>from</a:t>
            </a:r>
            <a:r>
              <a:rPr lang="es-ES_tradnl" sz="2800" dirty="0"/>
              <a:t> </a:t>
            </a:r>
            <a:r>
              <a:rPr lang="es-ES_tradnl" sz="2800" dirty="0" err="1"/>
              <a:t>any</a:t>
            </a:r>
            <a:r>
              <a:rPr lang="es-ES_tradnl" sz="2800" dirty="0"/>
              <a:t> </a:t>
            </a:r>
            <a:r>
              <a:rPr lang="es-ES_tradnl" sz="2800" dirty="0" err="1"/>
              <a:t>ofthe</a:t>
            </a:r>
            <a:r>
              <a:rPr lang="es-ES_tradnl" sz="2800" dirty="0"/>
              <a:t> </a:t>
            </a:r>
            <a:r>
              <a:rPr lang="es-ES_tradnl" sz="2800" dirty="0" err="1"/>
              <a:t>constituent</a:t>
            </a:r>
            <a:r>
              <a:rPr lang="es-ES_tradnl" sz="2800" dirty="0"/>
              <a:t> </a:t>
            </a:r>
            <a:r>
              <a:rPr lang="es-ES_tradnl" sz="2800" dirty="0" err="1"/>
              <a:t>learning</a:t>
            </a:r>
            <a:r>
              <a:rPr lang="es-ES_tradnl" sz="2800" dirty="0"/>
              <a:t> </a:t>
            </a:r>
            <a:r>
              <a:rPr lang="es-ES_tradnl" sz="2800" dirty="0" err="1"/>
              <a:t>algorithms</a:t>
            </a:r>
            <a:r>
              <a:rPr lang="es-ES_tradnl" sz="2800" dirty="0"/>
              <a:t> </a:t>
            </a:r>
            <a:r>
              <a:rPr lang="es-ES_tradnl" sz="2800" dirty="0" err="1"/>
              <a:t>alone</a:t>
            </a:r>
            <a:r>
              <a:rPr lang="es-ES_tradnl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4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Ensemble</a:t>
            </a:r>
            <a:r>
              <a:rPr lang="es-ES_tradnl" dirty="0"/>
              <a:t> </a:t>
            </a:r>
            <a:r>
              <a:rPr lang="es-ES_tradnl" dirty="0" err="1" smtClean="0"/>
              <a:t>methods</a:t>
            </a:r>
            <a:r>
              <a:rPr lang="es-ES_tradnl" dirty="0"/>
              <a:t> </a:t>
            </a:r>
            <a:r>
              <a:rPr lang="es-ES_tradnl" dirty="0" smtClean="0"/>
              <a:t>- </a:t>
            </a:r>
            <a:r>
              <a:rPr lang="es-ES_tradnl" dirty="0" err="1" smtClean="0"/>
              <a:t>Adaboost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879053"/>
            <a:ext cx="3820886" cy="2483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2800" dirty="0" err="1" smtClean="0"/>
              <a:t>Adaboost</a:t>
            </a:r>
            <a:r>
              <a:rPr lang="es-ES_tradnl" sz="2800" dirty="0" smtClean="0"/>
              <a:t> (</a:t>
            </a:r>
            <a:r>
              <a:rPr lang="es-ES_tradnl" sz="2800" dirty="0" err="1" smtClean="0"/>
              <a:t>adapting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boosting</a:t>
            </a:r>
            <a:r>
              <a:rPr lang="es-ES_tradnl" sz="2800" dirty="0" smtClean="0"/>
              <a:t>) </a:t>
            </a:r>
            <a:r>
              <a:rPr lang="es-ES_tradnl" sz="2800" dirty="0" err="1" smtClean="0"/>
              <a:t>is</a:t>
            </a:r>
            <a:r>
              <a:rPr lang="es-ES_tradnl" sz="2800" dirty="0" smtClean="0"/>
              <a:t> a </a:t>
            </a:r>
            <a:r>
              <a:rPr lang="es-ES_tradnl" sz="2800" dirty="0"/>
              <a:t>general </a:t>
            </a:r>
            <a:r>
              <a:rPr lang="es-ES_tradnl" sz="2800" dirty="0" err="1"/>
              <a:t>method</a:t>
            </a:r>
            <a:r>
              <a:rPr lang="es-ES_tradnl" sz="2800" dirty="0"/>
              <a:t>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dirty="0" err="1"/>
              <a:t>generating</a:t>
            </a:r>
            <a:r>
              <a:rPr lang="es-ES_tradnl" sz="2800" dirty="0"/>
              <a:t> a </a:t>
            </a:r>
            <a:r>
              <a:rPr lang="es-ES_tradnl" sz="2800" dirty="0" err="1"/>
              <a:t>strong</a:t>
            </a:r>
            <a:r>
              <a:rPr lang="es-ES_tradnl" sz="2800" dirty="0"/>
              <a:t> </a:t>
            </a:r>
            <a:r>
              <a:rPr lang="es-ES_tradnl" sz="2800" dirty="0" err="1"/>
              <a:t>classifier</a:t>
            </a:r>
            <a:r>
              <a:rPr lang="es-ES_tradnl" sz="2800" dirty="0"/>
              <a:t> </a:t>
            </a:r>
            <a:r>
              <a:rPr lang="es-ES_tradnl" sz="2800" dirty="0" err="1"/>
              <a:t>out</a:t>
            </a:r>
            <a:r>
              <a:rPr lang="es-ES_tradnl" sz="2800" dirty="0"/>
              <a:t> of a set of </a:t>
            </a:r>
            <a:r>
              <a:rPr lang="es-ES_tradnl" sz="2800" dirty="0" err="1"/>
              <a:t>weak</a:t>
            </a:r>
            <a:r>
              <a:rPr lang="es-ES_tradnl" sz="2800" dirty="0"/>
              <a:t> </a:t>
            </a:r>
            <a:r>
              <a:rPr lang="es-ES_tradnl" sz="2800" dirty="0" err="1" smtClean="0"/>
              <a:t>classifiers</a:t>
            </a:r>
            <a:r>
              <a:rPr lang="es-ES_tradnl" sz="2800" dirty="0" smtClean="0"/>
              <a:t>.</a:t>
            </a:r>
            <a:r>
              <a:rPr lang="es-ES_tradnl" sz="2800" dirty="0"/>
              <a:t> 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75" y="1653483"/>
            <a:ext cx="3736866" cy="52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332</TotalTime>
  <Words>476</Words>
  <Application>Microsoft Macintosh PowerPoint</Application>
  <PresentationFormat>Panorámica</PresentationFormat>
  <Paragraphs>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Tipo de madera</vt:lpstr>
      <vt:lpstr>Introduction to Specialization Fields and Industrial Study Cases Decorative paper Laminates MUNKSJÖ</vt:lpstr>
      <vt:lpstr>Outline</vt:lpstr>
      <vt:lpstr>Introduction</vt:lpstr>
      <vt:lpstr>Introduction (2)</vt:lpstr>
      <vt:lpstr>Project Objective</vt:lpstr>
      <vt:lpstr>Background and Methods</vt:lpstr>
      <vt:lpstr>Naïve Bayes</vt:lpstr>
      <vt:lpstr>Ensemble methods</vt:lpstr>
      <vt:lpstr>Ensemble methods - Adaboost</vt:lpstr>
      <vt:lpstr>Ensemble methods - BAGGING</vt:lpstr>
      <vt:lpstr>Tools</vt:lpstr>
      <vt:lpstr>Results - Methods</vt:lpstr>
      <vt:lpstr>Results - User Interface</vt:lpstr>
      <vt:lpstr>Future Work</vt:lpstr>
      <vt:lpstr>Conclusions</vt:lpstr>
      <vt:lpstr>Any Questions?  Thank You For your AtTention! 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Specialization Fields and Industrial Study Cases Decorative paper Laminates MUNKSJÖ</dc:title>
  <dc:creator>Usuario de Microsoft Office</dc:creator>
  <cp:lastModifiedBy>Usuario de Microsoft Office</cp:lastModifiedBy>
  <cp:revision>68</cp:revision>
  <cp:lastPrinted>2017-01-20T09:09:03Z</cp:lastPrinted>
  <dcterms:created xsi:type="dcterms:W3CDTF">2017-01-19T13:59:16Z</dcterms:created>
  <dcterms:modified xsi:type="dcterms:W3CDTF">2017-01-20T09:09:06Z</dcterms:modified>
</cp:coreProperties>
</file>