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87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96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76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20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24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37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83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63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33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20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A1C5-EC94-46AE-AEB0-99366497703A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76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4A1C5-EC94-46AE-AEB0-99366497703A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B2A2B-F46F-49F9-8ACA-4F72A5CA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40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6600113" y="3031393"/>
            <a:ext cx="49937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/>
              <a:t>Evelyn </a:t>
            </a:r>
            <a:r>
              <a:rPr lang="pt-BR" sz="6000" dirty="0" smtClean="0"/>
              <a:t>Santos</a:t>
            </a:r>
          </a:p>
          <a:p>
            <a:pPr algn="ctr"/>
            <a:r>
              <a:rPr lang="pt-BR" sz="3200" b="1" dirty="0" smtClean="0"/>
              <a:t>Desenvolvedora</a:t>
            </a:r>
            <a:endParaRPr lang="pt-BR" sz="32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224628" y="5068892"/>
            <a:ext cx="2949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18 anos </a:t>
            </a:r>
            <a:endParaRPr lang="pt-BR" dirty="0"/>
          </a:p>
          <a:p>
            <a:r>
              <a:rPr lang="pt-BR" dirty="0" smtClean="0"/>
              <a:t>Contato : (11) 949378460</a:t>
            </a:r>
          </a:p>
          <a:p>
            <a:r>
              <a:rPr lang="pt-BR" dirty="0" err="1" smtClean="0"/>
              <a:t>Linkedin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210" y="5072673"/>
            <a:ext cx="596384" cy="59638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3" y="539863"/>
            <a:ext cx="5148996" cy="596269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640" y="-433931"/>
            <a:ext cx="3676663" cy="36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/>
        </p:nvCxnSpPr>
        <p:spPr>
          <a:xfrm flipH="1">
            <a:off x="5495642" y="59179"/>
            <a:ext cx="360133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7198284" y="4180447"/>
            <a:ext cx="49937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/>
              <a:t>João Pedro</a:t>
            </a:r>
          </a:p>
          <a:p>
            <a:r>
              <a:rPr lang="pt-BR" sz="3200" dirty="0" smtClean="0"/>
              <a:t>                  </a:t>
            </a:r>
            <a:r>
              <a:rPr lang="pt-BR" sz="3200" b="1" dirty="0" err="1"/>
              <a:t>Product</a:t>
            </a:r>
            <a:r>
              <a:rPr lang="pt-BR" sz="3200" b="1" dirty="0"/>
              <a:t> </a:t>
            </a:r>
            <a:r>
              <a:rPr lang="pt-BR" sz="3200" b="1" dirty="0" err="1"/>
              <a:t>Owner</a:t>
            </a:r>
            <a:endParaRPr lang="pt-BR" sz="32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441989" y="5657671"/>
            <a:ext cx="2750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 anos </a:t>
            </a:r>
            <a:endParaRPr lang="pt-BR" dirty="0"/>
          </a:p>
          <a:p>
            <a:r>
              <a:rPr lang="pt-BR" dirty="0" smtClean="0"/>
              <a:t>Contato : </a:t>
            </a:r>
            <a:r>
              <a:rPr lang="pt-BR" dirty="0"/>
              <a:t>(11) 94907-8761</a:t>
            </a:r>
            <a:endParaRPr lang="pt-BR" dirty="0" smtClean="0"/>
          </a:p>
          <a:p>
            <a:r>
              <a:rPr lang="pt-BR" dirty="0" err="1" smtClean="0"/>
              <a:t>Linkedin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368" y="6163346"/>
            <a:ext cx="339208" cy="33920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576" y="902126"/>
            <a:ext cx="1905266" cy="190526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34" y="468448"/>
            <a:ext cx="5711713" cy="59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/>
        </p:nvCxnSpPr>
        <p:spPr>
          <a:xfrm flipH="1">
            <a:off x="5495642" y="59179"/>
            <a:ext cx="360133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7198284" y="4180447"/>
            <a:ext cx="49937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err="1" smtClean="0"/>
              <a:t>Braian</a:t>
            </a:r>
            <a:r>
              <a:rPr lang="pt-BR" sz="6000" dirty="0" smtClean="0"/>
              <a:t> Hudson</a:t>
            </a:r>
          </a:p>
          <a:p>
            <a:r>
              <a:rPr lang="pt-BR" sz="3200" dirty="0" smtClean="0"/>
              <a:t>                  </a:t>
            </a:r>
            <a:r>
              <a:rPr lang="pt-BR" sz="3200" b="1" dirty="0" err="1"/>
              <a:t>Scrum</a:t>
            </a:r>
            <a:r>
              <a:rPr lang="pt-BR" sz="3200" b="1" dirty="0"/>
              <a:t> Master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9441989" y="5657671"/>
            <a:ext cx="2750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19 anos </a:t>
            </a:r>
            <a:endParaRPr lang="pt-BR" dirty="0"/>
          </a:p>
          <a:p>
            <a:r>
              <a:rPr lang="pt-BR" dirty="0" smtClean="0"/>
              <a:t>Contato : </a:t>
            </a:r>
            <a:r>
              <a:rPr lang="pt-BR" dirty="0"/>
              <a:t>(11) 97137-6583 </a:t>
            </a:r>
            <a:endParaRPr lang="pt-BR" dirty="0" smtClean="0"/>
          </a:p>
          <a:p>
            <a:r>
              <a:rPr lang="pt-BR" dirty="0" err="1" smtClean="0"/>
              <a:t>Linkedin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368" y="6163346"/>
            <a:ext cx="339208" cy="33920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5" y="5305202"/>
            <a:ext cx="1905266" cy="190526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477" y="352818"/>
            <a:ext cx="4286250" cy="470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2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/>
        </p:nvCxnSpPr>
        <p:spPr>
          <a:xfrm flipH="1">
            <a:off x="5495642" y="59179"/>
            <a:ext cx="360133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7198284" y="4180447"/>
            <a:ext cx="49937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/>
              <a:t>Matheus F</a:t>
            </a:r>
          </a:p>
          <a:p>
            <a:r>
              <a:rPr lang="pt-BR" sz="2400" b="1" dirty="0" smtClean="0"/>
              <a:t>                </a:t>
            </a:r>
            <a:r>
              <a:rPr lang="pt-BR" sz="2400" b="1" dirty="0"/>
              <a:t>Desenvolvedor </a:t>
            </a:r>
            <a:r>
              <a:rPr lang="pt-BR" sz="2400" b="1" dirty="0" err="1"/>
              <a:t>Full</a:t>
            </a:r>
            <a:r>
              <a:rPr lang="pt-BR" sz="2400" b="1" dirty="0"/>
              <a:t> </a:t>
            </a:r>
            <a:r>
              <a:rPr lang="pt-BR" sz="2400" b="1" dirty="0" err="1"/>
              <a:t>Stack</a:t>
            </a:r>
            <a:endParaRPr lang="pt-BR" sz="24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441989" y="5657671"/>
            <a:ext cx="2750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18 anos </a:t>
            </a:r>
            <a:endParaRPr lang="pt-BR" dirty="0"/>
          </a:p>
          <a:p>
            <a:r>
              <a:rPr lang="pt-BR" dirty="0" smtClean="0"/>
              <a:t>Contato : (11</a:t>
            </a:r>
            <a:r>
              <a:rPr lang="pt-BR" dirty="0"/>
              <a:t>) 95782-8492</a:t>
            </a:r>
            <a:r>
              <a:rPr lang="pt-BR" dirty="0" smtClean="0"/>
              <a:t> </a:t>
            </a:r>
          </a:p>
          <a:p>
            <a:r>
              <a:rPr lang="pt-BR" dirty="0" err="1" smtClean="0"/>
              <a:t>Linkedin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368" y="6163346"/>
            <a:ext cx="339208" cy="33920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5" y="5305202"/>
            <a:ext cx="1905266" cy="190526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96" y="197176"/>
            <a:ext cx="4048412" cy="473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7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/>
        </p:nvCxnSpPr>
        <p:spPr>
          <a:xfrm flipH="1">
            <a:off x="5495642" y="59179"/>
            <a:ext cx="360133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7198284" y="4180447"/>
            <a:ext cx="49937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/>
              <a:t>Daniel </a:t>
            </a:r>
            <a:r>
              <a:rPr lang="pt-BR" sz="6000" dirty="0"/>
              <a:t>J</a:t>
            </a:r>
            <a:r>
              <a:rPr lang="pt-BR" sz="6000" dirty="0" smtClean="0"/>
              <a:t>uncks</a:t>
            </a:r>
          </a:p>
          <a:p>
            <a:r>
              <a:rPr lang="pt-BR" sz="3200" dirty="0" smtClean="0"/>
              <a:t>                </a:t>
            </a:r>
            <a:r>
              <a:rPr lang="pt-BR" sz="2400" b="1" dirty="0"/>
              <a:t>Desenvolvedor Front-</a:t>
            </a:r>
            <a:r>
              <a:rPr lang="pt-BR" sz="2400" b="1" dirty="0" err="1"/>
              <a:t>end</a:t>
            </a:r>
            <a:endParaRPr lang="pt-BR" sz="24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441989" y="5657671"/>
            <a:ext cx="2750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23 anos </a:t>
            </a:r>
            <a:endParaRPr lang="pt-BR" dirty="0"/>
          </a:p>
          <a:p>
            <a:r>
              <a:rPr lang="pt-BR" dirty="0" smtClean="0"/>
              <a:t>Contato : </a:t>
            </a:r>
            <a:r>
              <a:rPr lang="pt-BR" dirty="0"/>
              <a:t>(11) 97137-6583 </a:t>
            </a:r>
            <a:endParaRPr lang="pt-BR" dirty="0" smtClean="0"/>
          </a:p>
          <a:p>
            <a:r>
              <a:rPr lang="pt-BR" dirty="0" err="1" smtClean="0"/>
              <a:t>Linkedin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368" y="6163346"/>
            <a:ext cx="339208" cy="33920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5" y="5305202"/>
            <a:ext cx="1905266" cy="190526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477" y="460374"/>
            <a:ext cx="42862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9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/>
        </p:nvCxnSpPr>
        <p:spPr>
          <a:xfrm flipH="1">
            <a:off x="5495642" y="59179"/>
            <a:ext cx="360133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7198284" y="4149566"/>
            <a:ext cx="49937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/>
              <a:t>Fabio Pires</a:t>
            </a:r>
          </a:p>
          <a:p>
            <a:r>
              <a:rPr lang="pt-BR" sz="3200" dirty="0" smtClean="0"/>
              <a:t>                </a:t>
            </a:r>
            <a:r>
              <a:rPr lang="pt-BR" sz="2400" b="1" dirty="0"/>
              <a:t>Desenvolvedor Back-</a:t>
            </a:r>
            <a:r>
              <a:rPr lang="pt-BR" sz="2400" b="1" dirty="0" err="1"/>
              <a:t>end</a:t>
            </a:r>
            <a:endParaRPr lang="pt-BR" sz="24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441989" y="5657671"/>
            <a:ext cx="2750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anos </a:t>
            </a:r>
            <a:endParaRPr lang="pt-BR" dirty="0"/>
          </a:p>
          <a:p>
            <a:r>
              <a:rPr lang="pt-BR" dirty="0" smtClean="0"/>
              <a:t>Contato : </a:t>
            </a:r>
            <a:r>
              <a:rPr lang="pt-BR" dirty="0"/>
              <a:t>(11) 94373-0851</a:t>
            </a:r>
            <a:endParaRPr lang="pt-BR" dirty="0" smtClean="0"/>
          </a:p>
          <a:p>
            <a:r>
              <a:rPr lang="pt-BR" dirty="0" err="1" smtClean="0"/>
              <a:t>Linkedin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368" y="6163346"/>
            <a:ext cx="339208" cy="33920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5" y="5305202"/>
            <a:ext cx="1905266" cy="190526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26" y="254000"/>
            <a:ext cx="4431752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7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279142" y="2087570"/>
            <a:ext cx="5549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smtClean="0">
                <a:solidFill>
                  <a:schemeClr val="bg1"/>
                </a:solidFill>
                <a:latin typeface="Castellar" panose="020A0402060406010301" pitchFamily="18" charset="0"/>
              </a:rPr>
              <a:t>Conheça nossa equipe</a:t>
            </a:r>
            <a:endParaRPr lang="pt-BR" sz="5400" b="1" dirty="0">
              <a:solidFill>
                <a:schemeClr val="bg1"/>
              </a:solidFill>
              <a:latin typeface="Castellar" panose="020A0402060406010301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flipH="1">
            <a:off x="5968492" y="71882"/>
            <a:ext cx="2946400" cy="661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700" y="1943100"/>
            <a:ext cx="3137033" cy="313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58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86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Castellar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13</cp:revision>
  <dcterms:created xsi:type="dcterms:W3CDTF">2019-10-31T21:29:58Z</dcterms:created>
  <dcterms:modified xsi:type="dcterms:W3CDTF">2019-11-12T23:29:38Z</dcterms:modified>
</cp:coreProperties>
</file>