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77B1F7-6BC1-42A5-B79C-30E9CF0D406C}">
  <a:tblStyle styleId="{5777B1F7-6BC1-42A5-B79C-30E9CF0D4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7a2db5b9_0_5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7a2db5b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be0f23cc_5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be0f23cc_5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work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216025" y="1536575"/>
            <a:ext cx="37410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picture is worth a thousand words</a:t>
            </a:r>
            <a:endParaRPr sz="34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216025" y="2396525"/>
            <a:ext cx="3741000" cy="187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25" y="902025"/>
            <a:ext cx="3339600" cy="333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4294967295" type="title"/>
          </p:nvPr>
        </p:nvSpPr>
        <p:spPr>
          <a:xfrm>
            <a:off x="1131700" y="0"/>
            <a:ext cx="27126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25"/>
          <p:cNvCxnSpPr>
            <a:stCxn id="200" idx="6"/>
            <a:endCxn id="201" idx="2"/>
          </p:cNvCxnSpPr>
          <p:nvPr/>
        </p:nvCxnSpPr>
        <p:spPr>
          <a:xfrm>
            <a:off x="2566825" y="3333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5"/>
          <p:cNvCxnSpPr>
            <a:stCxn id="200" idx="6"/>
            <a:endCxn id="203" idx="2"/>
          </p:cNvCxnSpPr>
          <p:nvPr/>
        </p:nvCxnSpPr>
        <p:spPr>
          <a:xfrm flipH="1" rot="10800000">
            <a:off x="2566825" y="2397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5"/>
          <p:cNvCxnSpPr>
            <a:stCxn id="205" idx="3"/>
            <a:endCxn id="206" idx="2"/>
          </p:cNvCxnSpPr>
          <p:nvPr/>
        </p:nvCxnSpPr>
        <p:spPr>
          <a:xfrm flipH="1" rot="10800000">
            <a:off x="4625350" y="194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5"/>
          <p:cNvCxnSpPr>
            <a:stCxn id="205" idx="3"/>
            <a:endCxn id="208" idx="2"/>
          </p:cNvCxnSpPr>
          <p:nvPr/>
        </p:nvCxnSpPr>
        <p:spPr>
          <a:xfrm>
            <a:off x="4625350" y="2397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>
            <a:stCxn id="210" idx="3"/>
            <a:endCxn id="211" idx="2"/>
          </p:cNvCxnSpPr>
          <p:nvPr/>
        </p:nvCxnSpPr>
        <p:spPr>
          <a:xfrm flipH="1" rot="10800000">
            <a:off x="4625350" y="381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>
            <a:stCxn id="210" idx="3"/>
            <a:endCxn id="213" idx="2"/>
          </p:cNvCxnSpPr>
          <p:nvPr/>
        </p:nvCxnSpPr>
        <p:spPr>
          <a:xfrm>
            <a:off x="4625350" y="4269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25"/>
          <p:cNvGrpSpPr/>
          <p:nvPr/>
        </p:nvGrpSpPr>
        <p:grpSpPr>
          <a:xfrm>
            <a:off x="5211550" y="1780950"/>
            <a:ext cx="1356300" cy="319200"/>
            <a:chOff x="5592550" y="1018950"/>
            <a:chExt cx="1356300" cy="319200"/>
          </a:xfrm>
        </p:grpSpPr>
        <p:sp>
          <p:nvSpPr>
            <p:cNvPr id="215" name="Google Shape;215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3269050" y="2238150"/>
            <a:ext cx="1356300" cy="319200"/>
            <a:chOff x="3650050" y="1476150"/>
            <a:chExt cx="1356300" cy="319200"/>
          </a:xfrm>
        </p:grpSpPr>
        <p:sp>
          <p:nvSpPr>
            <p:cNvPr id="205" name="Google Shape;20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1204550" y="3174150"/>
            <a:ext cx="1362275" cy="319200"/>
            <a:chOff x="1596750" y="2412150"/>
            <a:chExt cx="1362275" cy="319200"/>
          </a:xfrm>
        </p:grpSpPr>
        <p:sp>
          <p:nvSpPr>
            <p:cNvPr id="218" name="Google Shape;218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9" name="Google Shape;219;p25"/>
          <p:cNvGrpSpPr/>
          <p:nvPr/>
        </p:nvGrpSpPr>
        <p:grpSpPr>
          <a:xfrm>
            <a:off x="3269050" y="4110150"/>
            <a:ext cx="1356300" cy="319200"/>
            <a:chOff x="3650050" y="3348150"/>
            <a:chExt cx="1356300" cy="319200"/>
          </a:xfrm>
        </p:grpSpPr>
        <p:sp>
          <p:nvSpPr>
            <p:cNvPr id="210" name="Google Shape;210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5211550" y="2695350"/>
            <a:ext cx="1356300" cy="319200"/>
            <a:chOff x="5592550" y="1933350"/>
            <a:chExt cx="1356300" cy="319200"/>
          </a:xfrm>
        </p:grpSpPr>
        <p:sp>
          <p:nvSpPr>
            <p:cNvPr id="221" name="Google Shape;221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211550" y="3652950"/>
            <a:ext cx="1356300" cy="319200"/>
            <a:chOff x="5592550" y="2890950"/>
            <a:chExt cx="1356300" cy="319200"/>
          </a:xfrm>
        </p:grpSpPr>
        <p:sp>
          <p:nvSpPr>
            <p:cNvPr id="223" name="Google Shape;223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5211550" y="4567350"/>
            <a:ext cx="1356300" cy="319200"/>
            <a:chOff x="5592550" y="3805350"/>
            <a:chExt cx="1356300" cy="319200"/>
          </a:xfrm>
        </p:grpSpPr>
        <p:sp>
          <p:nvSpPr>
            <p:cNvPr id="225" name="Google Shape;225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</a:t>
              </a:r>
              <a:endParaRPr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1" name="Google Shape;231;p26"/>
          <p:cNvGraphicFramePr/>
          <p:nvPr/>
        </p:nvGraphicFramePr>
        <p:xfrm>
          <a:off x="1216000" y="232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{5777B1F7-6BC1-42A5-B79C-30E9CF0D406C}</a:tableStyleId>
              </a:tblPr>
              <a:tblGrid>
                <a:gridCol w="1466950"/>
                <a:gridCol w="1466950"/>
                <a:gridCol w="1466950"/>
                <a:gridCol w="14669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19050">
              <a:srgbClr val="783F0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4294967295" type="title"/>
          </p:nvPr>
        </p:nvSpPr>
        <p:spPr>
          <a:xfrm>
            <a:off x="1216025" y="241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1941350" y="1904950"/>
            <a:ext cx="75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156533" y="223258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921533" y="38117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895208" y="19813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617108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6741783" y="254245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385733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234925" y="1463525"/>
            <a:ext cx="6911652" cy="1551998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3" name="Google Shape;253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4294967295" type="ctrTitle"/>
          </p:nvPr>
        </p:nvSpPr>
        <p:spPr>
          <a:xfrm>
            <a:off x="1695200" y="724200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0" name="Google Shape;260;p29"/>
          <p:cNvSpPr txBox="1"/>
          <p:nvPr>
            <p:ph idx="4294967295" type="subTitle"/>
          </p:nvPr>
        </p:nvSpPr>
        <p:spPr>
          <a:xfrm>
            <a:off x="1695200" y="1487508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1695200" y="3353093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100%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1695200" y="4116401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1695200" y="2038647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1695200" y="2801955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994162" y="1932764"/>
            <a:ext cx="6346360" cy="731700"/>
            <a:chOff x="1665225" y="1323164"/>
            <a:chExt cx="6346360" cy="731700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1665225" y="1373350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</a:t>
              </a:r>
              <a:endPara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994162" y="2817125"/>
            <a:ext cx="5984861" cy="731700"/>
            <a:chOff x="1665226" y="2207525"/>
            <a:chExt cx="5984861" cy="731700"/>
          </a:xfrm>
        </p:grpSpPr>
        <p:sp>
          <p:nvSpPr>
            <p:cNvPr id="277" name="Google Shape;277;p30"/>
            <p:cNvSpPr txBox="1"/>
            <p:nvPr/>
          </p:nvSpPr>
          <p:spPr>
            <a:xfrm>
              <a:off x="1665226" y="2257725"/>
              <a:ext cx="1050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34343"/>
                  </a:solidFill>
                  <a:latin typeface="Work Sans"/>
                  <a:ea typeface="Work Sans"/>
                  <a:cs typeface="Work Sans"/>
                  <a:sym typeface="Work Sans"/>
                </a:rPr>
                <a:t>Ipsum</a:t>
              </a:r>
              <a:endParaRPr b="1" sz="18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994164" y="3698225"/>
            <a:ext cx="5622160" cy="731700"/>
            <a:chOff x="1665227" y="3088625"/>
            <a:chExt cx="5622160" cy="7317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1665227" y="3138825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  <a:latin typeface="Work Sans"/>
                  <a:ea typeface="Work Sans"/>
                  <a:cs typeface="Work Sans"/>
                  <a:sym typeface="Work Sans"/>
                </a:rPr>
                <a:t>Dolor</a:t>
              </a:r>
              <a:endParaRPr b="1"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216025" y="850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review some concepts</a:t>
            </a:r>
            <a:endParaRPr sz="3600"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1839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0" name="Google Shape;290;p31"/>
          <p:cNvSpPr txBox="1"/>
          <p:nvPr>
            <p:ph idx="2" type="body"/>
          </p:nvPr>
        </p:nvSpPr>
        <p:spPr>
          <a:xfrm>
            <a:off x="354202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1" name="Google Shape;291;p31"/>
          <p:cNvSpPr txBox="1"/>
          <p:nvPr>
            <p:ph idx="3" type="body"/>
          </p:nvPr>
        </p:nvSpPr>
        <p:spPr>
          <a:xfrm>
            <a:off x="59000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1839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4" name="Google Shape;294;p31"/>
          <p:cNvSpPr txBox="1"/>
          <p:nvPr>
            <p:ph idx="2" type="body"/>
          </p:nvPr>
        </p:nvSpPr>
        <p:spPr>
          <a:xfrm>
            <a:off x="354202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5" name="Google Shape;295;p31"/>
          <p:cNvSpPr txBox="1"/>
          <p:nvPr>
            <p:ph idx="3" type="body"/>
          </p:nvPr>
        </p:nvSpPr>
        <p:spPr>
          <a:xfrm>
            <a:off x="59000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913" y="425025"/>
            <a:ext cx="4686421" cy="41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4939923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100"/>
          </a:p>
        </p:txBody>
      </p:sp>
      <p:sp>
        <p:nvSpPr>
          <p:cNvPr id="120" name="Google Shape;120;p15"/>
          <p:cNvSpPr txBox="1"/>
          <p:nvPr>
            <p:ph idx="2" type="body"/>
          </p:nvPr>
        </p:nvSpPr>
        <p:spPr>
          <a:xfrm>
            <a:off x="1216025" y="3996475"/>
            <a:ext cx="6711900" cy="7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More info on how to use this template at </a:t>
            </a:r>
            <a:r>
              <a:rPr b="1" lang="en" sz="11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template is free to use under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100"/>
              <a:t>. You can keep the Credits slide or mention SlidesCarnival and other resources used in a slide footer.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4559063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8" name="Google Shape;308;p33"/>
          <p:cNvSpPr/>
          <p:nvPr/>
        </p:nvSpPr>
        <p:spPr>
          <a:xfrm>
            <a:off x="1953063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1893938" y="373572"/>
            <a:ext cx="2119546" cy="4396359"/>
            <a:chOff x="2547150" y="238125"/>
            <a:chExt cx="2525675" cy="5238750"/>
          </a:xfrm>
        </p:grpSpPr>
        <p:sp>
          <p:nvSpPr>
            <p:cNvPr id="311" name="Google Shape;31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/>
          <p:nvPr/>
        </p:nvSpPr>
        <p:spPr>
          <a:xfrm>
            <a:off x="167176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1607064" y="465959"/>
            <a:ext cx="2736410" cy="4222433"/>
            <a:chOff x="2112475" y="238125"/>
            <a:chExt cx="3395050" cy="5238750"/>
          </a:xfrm>
        </p:grpSpPr>
        <p:sp>
          <p:nvSpPr>
            <p:cNvPr id="322" name="Google Shape;322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>
            <p:ph idx="4294967295" type="body"/>
          </p:nvPr>
        </p:nvSpPr>
        <p:spPr>
          <a:xfrm>
            <a:off x="48459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Tablet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858750" y="828351"/>
            <a:ext cx="4478727" cy="34867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046173" y="1013515"/>
            <a:ext cx="41040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5"/>
          <p:cNvSpPr txBox="1"/>
          <p:nvPr>
            <p:ph idx="4294967295" type="body"/>
          </p:nvPr>
        </p:nvSpPr>
        <p:spPr>
          <a:xfrm>
            <a:off x="58365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Desktop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6"/>
          <p:cNvSpPr txBox="1"/>
          <p:nvPr>
            <p:ph idx="4294967295" type="ctrTitle"/>
          </p:nvPr>
        </p:nvSpPr>
        <p:spPr>
          <a:xfrm>
            <a:off x="1049175" y="1265775"/>
            <a:ext cx="3590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42" name="Google Shape;342;p36"/>
          <p:cNvSpPr txBox="1"/>
          <p:nvPr>
            <p:ph idx="4294967295" type="subTitle"/>
          </p:nvPr>
        </p:nvSpPr>
        <p:spPr>
          <a:xfrm>
            <a:off x="1049175" y="2465400"/>
            <a:ext cx="35901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 &amp; user@mail.me</a:t>
            </a:r>
            <a:endParaRPr b="1" sz="200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Titles: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Raleway Bold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Body copy: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Work Sans Light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https://www.fontsquirrel.com/fonts/work-sans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Yellow </a:t>
            </a:r>
            <a:r>
              <a:rPr lang="en" sz="1400">
                <a:solidFill>
                  <a:srgbClr val="FFBC00"/>
                </a:solidFill>
                <a:highlight>
                  <a:schemeClr val="dk1"/>
                </a:highlight>
              </a:rPr>
              <a:t>#ffbc00</a:t>
            </a:r>
            <a:endParaRPr sz="1400">
              <a:solidFill>
                <a:srgbClr val="FFBC00"/>
              </a:solidFill>
              <a:highlight>
                <a:schemeClr val="dk1"/>
              </a:highlight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1216025" y="4476450"/>
            <a:ext cx="7080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idx="4294967295" type="title"/>
          </p:nvPr>
        </p:nvSpPr>
        <p:spPr>
          <a:xfrm>
            <a:off x="1216025" y="469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64" name="Google Shape;36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190882" y="1545641"/>
            <a:ext cx="552043" cy="576325"/>
          </a:xfrm>
          <a:custGeom>
            <a:rect b="b" l="l" r="r" t="t"/>
            <a:pathLst>
              <a:path extrusionOk="0" h="1380419" w="1322258">
                <a:moveTo>
                  <a:pt x="1276346" y="642194"/>
                </a:moveTo>
                <a:cubicBezTo>
                  <a:pt x="1062640" y="635771"/>
                  <a:pt x="848693" y="629012"/>
                  <a:pt x="635874" y="607437"/>
                </a:cubicBezTo>
                <a:cubicBezTo>
                  <a:pt x="724609" y="605123"/>
                  <a:pt x="823842" y="616005"/>
                  <a:pt x="910995" y="600256"/>
                </a:cubicBezTo>
                <a:cubicBezTo>
                  <a:pt x="941562" y="594735"/>
                  <a:pt x="973050" y="581565"/>
                  <a:pt x="981398" y="547476"/>
                </a:cubicBezTo>
                <a:cubicBezTo>
                  <a:pt x="995704" y="489032"/>
                  <a:pt x="941860" y="483368"/>
                  <a:pt x="899367" y="476057"/>
                </a:cubicBezTo>
                <a:cubicBezTo>
                  <a:pt x="772439" y="454243"/>
                  <a:pt x="644889" y="436546"/>
                  <a:pt x="516716" y="422966"/>
                </a:cubicBezTo>
                <a:cubicBezTo>
                  <a:pt x="642376" y="406641"/>
                  <a:pt x="768774" y="396959"/>
                  <a:pt x="895205" y="389007"/>
                </a:cubicBezTo>
                <a:cubicBezTo>
                  <a:pt x="949944" y="385565"/>
                  <a:pt x="1096092" y="405701"/>
                  <a:pt x="1100441" y="317108"/>
                </a:cubicBezTo>
                <a:cubicBezTo>
                  <a:pt x="1104557" y="233207"/>
                  <a:pt x="928858" y="252060"/>
                  <a:pt x="874691" y="246830"/>
                </a:cubicBezTo>
                <a:lnTo>
                  <a:pt x="482363" y="208949"/>
                </a:lnTo>
                <a:cubicBezTo>
                  <a:pt x="579925" y="199176"/>
                  <a:pt x="685239" y="183026"/>
                  <a:pt x="766985" y="124498"/>
                </a:cubicBezTo>
                <a:cubicBezTo>
                  <a:pt x="796639" y="103273"/>
                  <a:pt x="832774" y="69184"/>
                  <a:pt x="807010" y="30188"/>
                </a:cubicBezTo>
                <a:cubicBezTo>
                  <a:pt x="781569" y="-8314"/>
                  <a:pt x="704736" y="4103"/>
                  <a:pt x="664834" y="2807"/>
                </a:cubicBezTo>
                <a:cubicBezTo>
                  <a:pt x="541683" y="-1211"/>
                  <a:pt x="414785" y="-2728"/>
                  <a:pt x="292139" y="10979"/>
                </a:cubicBezTo>
                <a:cubicBezTo>
                  <a:pt x="180207" y="23481"/>
                  <a:pt x="151118" y="136779"/>
                  <a:pt x="283065" y="127142"/>
                </a:cubicBezTo>
                <a:cubicBezTo>
                  <a:pt x="234258" y="141873"/>
                  <a:pt x="77784" y="198872"/>
                  <a:pt x="127790" y="274186"/>
                </a:cubicBezTo>
                <a:cubicBezTo>
                  <a:pt x="164463" y="329415"/>
                  <a:pt x="359185" y="315819"/>
                  <a:pt x="422135" y="321898"/>
                </a:cubicBezTo>
                <a:cubicBezTo>
                  <a:pt x="322480" y="337827"/>
                  <a:pt x="221729" y="357082"/>
                  <a:pt x="125023" y="386421"/>
                </a:cubicBezTo>
                <a:cubicBezTo>
                  <a:pt x="89153" y="397302"/>
                  <a:pt x="-18002" y="473530"/>
                  <a:pt x="65793" y="506180"/>
                </a:cubicBezTo>
                <a:cubicBezTo>
                  <a:pt x="33255" y="509421"/>
                  <a:pt x="-3885" y="546867"/>
                  <a:pt x="328" y="581358"/>
                </a:cubicBezTo>
                <a:cubicBezTo>
                  <a:pt x="6609" y="632447"/>
                  <a:pt x="94111" y="637547"/>
                  <a:pt x="132865" y="646886"/>
                </a:cubicBezTo>
                <a:cubicBezTo>
                  <a:pt x="274663" y="680336"/>
                  <a:pt x="418456" y="704679"/>
                  <a:pt x="563364" y="719763"/>
                </a:cubicBezTo>
                <a:lnTo>
                  <a:pt x="400150" y="729776"/>
                </a:lnTo>
                <a:cubicBezTo>
                  <a:pt x="358608" y="732323"/>
                  <a:pt x="295737" y="723943"/>
                  <a:pt x="260470" y="751752"/>
                </a:cubicBezTo>
                <a:cubicBezTo>
                  <a:pt x="147041" y="841136"/>
                  <a:pt x="355238" y="866373"/>
                  <a:pt x="401070" y="872478"/>
                </a:cubicBezTo>
                <a:cubicBezTo>
                  <a:pt x="328692" y="890373"/>
                  <a:pt x="256585" y="909328"/>
                  <a:pt x="184751" y="929340"/>
                </a:cubicBezTo>
                <a:cubicBezTo>
                  <a:pt x="141012" y="941537"/>
                  <a:pt x="77233" y="945996"/>
                  <a:pt x="56362" y="994253"/>
                </a:cubicBezTo>
                <a:cubicBezTo>
                  <a:pt x="7608" y="1107019"/>
                  <a:pt x="250164" y="1069981"/>
                  <a:pt x="301369" y="1070837"/>
                </a:cubicBezTo>
                <a:cubicBezTo>
                  <a:pt x="180921" y="1178522"/>
                  <a:pt x="431229" y="1189793"/>
                  <a:pt x="485118" y="1198393"/>
                </a:cubicBezTo>
                <a:cubicBezTo>
                  <a:pt x="348854" y="1316467"/>
                  <a:pt x="526004" y="1346512"/>
                  <a:pt x="622348" y="1374023"/>
                </a:cubicBezTo>
                <a:cubicBezTo>
                  <a:pt x="660958" y="1385041"/>
                  <a:pt x="695383" y="1396058"/>
                  <a:pt x="724369" y="1357031"/>
                </a:cubicBezTo>
                <a:cubicBezTo>
                  <a:pt x="784603" y="1275910"/>
                  <a:pt x="660556" y="1256681"/>
                  <a:pt x="608418" y="1240538"/>
                </a:cubicBezTo>
                <a:cubicBezTo>
                  <a:pt x="644715" y="1222132"/>
                  <a:pt x="707659" y="1213798"/>
                  <a:pt x="712656" y="1162644"/>
                </a:cubicBezTo>
                <a:cubicBezTo>
                  <a:pt x="718166" y="1106183"/>
                  <a:pt x="665100" y="1105328"/>
                  <a:pt x="623825" y="1098743"/>
                </a:cubicBezTo>
                <a:cubicBezTo>
                  <a:pt x="666649" y="1086488"/>
                  <a:pt x="800600" y="1056456"/>
                  <a:pt x="749524" y="981991"/>
                </a:cubicBezTo>
                <a:cubicBezTo>
                  <a:pt x="717485" y="935277"/>
                  <a:pt x="576853" y="958239"/>
                  <a:pt x="526173" y="957364"/>
                </a:cubicBezTo>
                <a:cubicBezTo>
                  <a:pt x="621900" y="935290"/>
                  <a:pt x="718710" y="918304"/>
                  <a:pt x="814483" y="896703"/>
                </a:cubicBezTo>
                <a:cubicBezTo>
                  <a:pt x="875806" y="882873"/>
                  <a:pt x="862882" y="873476"/>
                  <a:pt x="898252" y="833839"/>
                </a:cubicBezTo>
                <a:cubicBezTo>
                  <a:pt x="914878" y="815206"/>
                  <a:pt x="897260" y="823735"/>
                  <a:pt x="929442" y="812906"/>
                </a:cubicBezTo>
                <a:cubicBezTo>
                  <a:pt x="951181" y="805595"/>
                  <a:pt x="982345" y="809665"/>
                  <a:pt x="1004985" y="808278"/>
                </a:cubicBezTo>
                <a:cubicBezTo>
                  <a:pt x="1090543" y="803029"/>
                  <a:pt x="1186640" y="807539"/>
                  <a:pt x="1264090" y="765505"/>
                </a:cubicBezTo>
                <a:cubicBezTo>
                  <a:pt x="1305741" y="742925"/>
                  <a:pt x="1368580" y="644961"/>
                  <a:pt x="1276346" y="6421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467466" y="1530759"/>
            <a:ext cx="487096" cy="60608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478853" y="1522642"/>
            <a:ext cx="752294" cy="622323"/>
          </a:xfrm>
          <a:custGeom>
            <a:rect b="b" l="l" r="r" t="t"/>
            <a:pathLst>
              <a:path extrusionOk="0" h="1490593" w="1801901">
                <a:moveTo>
                  <a:pt x="1771207" y="678500"/>
                </a:moveTo>
                <a:lnTo>
                  <a:pt x="679793" y="516654"/>
                </a:lnTo>
                <a:lnTo>
                  <a:pt x="1275379" y="490212"/>
                </a:lnTo>
                <a:cubicBezTo>
                  <a:pt x="1377621" y="485676"/>
                  <a:pt x="1480025" y="482494"/>
                  <a:pt x="1582202" y="476603"/>
                </a:cubicBezTo>
                <a:cubicBezTo>
                  <a:pt x="1624786" y="474140"/>
                  <a:pt x="1698943" y="460070"/>
                  <a:pt x="1685675" y="397031"/>
                </a:cubicBezTo>
                <a:cubicBezTo>
                  <a:pt x="1672712" y="335463"/>
                  <a:pt x="1558984" y="352520"/>
                  <a:pt x="1512783" y="349235"/>
                </a:cubicBezTo>
                <a:lnTo>
                  <a:pt x="1208294" y="327582"/>
                </a:lnTo>
                <a:cubicBezTo>
                  <a:pt x="1008880" y="313402"/>
                  <a:pt x="808687" y="303817"/>
                  <a:pt x="609784" y="283558"/>
                </a:cubicBezTo>
                <a:cubicBezTo>
                  <a:pt x="784854" y="252897"/>
                  <a:pt x="963754" y="250745"/>
                  <a:pt x="1137884" y="213565"/>
                </a:cubicBezTo>
                <a:cubicBezTo>
                  <a:pt x="1223384" y="195308"/>
                  <a:pt x="1307444" y="169074"/>
                  <a:pt x="1385360" y="128990"/>
                </a:cubicBezTo>
                <a:cubicBezTo>
                  <a:pt x="1466076" y="87467"/>
                  <a:pt x="1502283" y="-2649"/>
                  <a:pt x="1380493" y="60"/>
                </a:cubicBezTo>
                <a:cubicBezTo>
                  <a:pt x="1187002" y="4357"/>
                  <a:pt x="992889" y="21946"/>
                  <a:pt x="799645" y="32859"/>
                </a:cubicBezTo>
                <a:cubicBezTo>
                  <a:pt x="738154" y="36333"/>
                  <a:pt x="581920" y="14771"/>
                  <a:pt x="545350" y="80921"/>
                </a:cubicBezTo>
                <a:cubicBezTo>
                  <a:pt x="485816" y="188613"/>
                  <a:pt x="683215" y="155166"/>
                  <a:pt x="729747" y="152535"/>
                </a:cubicBezTo>
                <a:cubicBezTo>
                  <a:pt x="644585" y="163157"/>
                  <a:pt x="559370" y="176967"/>
                  <a:pt x="476709" y="200493"/>
                </a:cubicBezTo>
                <a:cubicBezTo>
                  <a:pt x="424208" y="215399"/>
                  <a:pt x="330794" y="231601"/>
                  <a:pt x="299883" y="279293"/>
                </a:cubicBezTo>
                <a:cubicBezTo>
                  <a:pt x="219349" y="403654"/>
                  <a:pt x="556803" y="397893"/>
                  <a:pt x="618133" y="403460"/>
                </a:cubicBezTo>
                <a:cubicBezTo>
                  <a:pt x="448546" y="410991"/>
                  <a:pt x="277379" y="412319"/>
                  <a:pt x="108182" y="426097"/>
                </a:cubicBezTo>
                <a:cubicBezTo>
                  <a:pt x="62447" y="429824"/>
                  <a:pt x="-45187" y="471645"/>
                  <a:pt x="20919" y="534788"/>
                </a:cubicBezTo>
                <a:cubicBezTo>
                  <a:pt x="60140" y="572253"/>
                  <a:pt x="201077" y="566926"/>
                  <a:pt x="254188" y="574800"/>
                </a:cubicBezTo>
                <a:lnTo>
                  <a:pt x="1327064" y="733879"/>
                </a:lnTo>
                <a:cubicBezTo>
                  <a:pt x="1138078" y="752084"/>
                  <a:pt x="948412" y="762285"/>
                  <a:pt x="758688" y="768720"/>
                </a:cubicBezTo>
                <a:cubicBezTo>
                  <a:pt x="663783" y="771961"/>
                  <a:pt x="568846" y="774170"/>
                  <a:pt x="473903" y="775998"/>
                </a:cubicBezTo>
                <a:cubicBezTo>
                  <a:pt x="398793" y="777443"/>
                  <a:pt x="271831" y="754572"/>
                  <a:pt x="202885" y="784533"/>
                </a:cubicBezTo>
                <a:cubicBezTo>
                  <a:pt x="177393" y="795616"/>
                  <a:pt x="152173" y="822051"/>
                  <a:pt x="155932" y="852310"/>
                </a:cubicBezTo>
                <a:cubicBezTo>
                  <a:pt x="161273" y="895271"/>
                  <a:pt x="189112" y="893204"/>
                  <a:pt x="225020" y="899996"/>
                </a:cubicBezTo>
                <a:cubicBezTo>
                  <a:pt x="316133" y="917235"/>
                  <a:pt x="410577" y="924072"/>
                  <a:pt x="502552" y="936010"/>
                </a:cubicBezTo>
                <a:lnTo>
                  <a:pt x="1057615" y="1008032"/>
                </a:lnTo>
                <a:cubicBezTo>
                  <a:pt x="941810" y="1018479"/>
                  <a:pt x="825706" y="1024582"/>
                  <a:pt x="709304" y="1026340"/>
                </a:cubicBezTo>
                <a:cubicBezTo>
                  <a:pt x="656962" y="1027135"/>
                  <a:pt x="604621" y="1027046"/>
                  <a:pt x="552279" y="1026074"/>
                </a:cubicBezTo>
                <a:cubicBezTo>
                  <a:pt x="506810" y="1025245"/>
                  <a:pt x="430469" y="1009166"/>
                  <a:pt x="386789" y="1021622"/>
                </a:cubicBezTo>
                <a:cubicBezTo>
                  <a:pt x="326854" y="1038712"/>
                  <a:pt x="305192" y="1101492"/>
                  <a:pt x="360733" y="1136015"/>
                </a:cubicBezTo>
                <a:cubicBezTo>
                  <a:pt x="401567" y="1161401"/>
                  <a:pt x="477928" y="1167480"/>
                  <a:pt x="525270" y="1179106"/>
                </a:cubicBezTo>
                <a:cubicBezTo>
                  <a:pt x="580304" y="1192613"/>
                  <a:pt x="635543" y="1205278"/>
                  <a:pt x="690987" y="1217104"/>
                </a:cubicBezTo>
                <a:cubicBezTo>
                  <a:pt x="634110" y="1229223"/>
                  <a:pt x="514569" y="1239566"/>
                  <a:pt x="475465" y="1287369"/>
                </a:cubicBezTo>
                <a:cubicBezTo>
                  <a:pt x="416002" y="1360052"/>
                  <a:pt x="503848" y="1381821"/>
                  <a:pt x="559895" y="1395100"/>
                </a:cubicBezTo>
                <a:lnTo>
                  <a:pt x="834808" y="1460207"/>
                </a:lnTo>
                <a:cubicBezTo>
                  <a:pt x="889124" y="1473071"/>
                  <a:pt x="973581" y="1515494"/>
                  <a:pt x="1024552" y="1479059"/>
                </a:cubicBezTo>
                <a:cubicBezTo>
                  <a:pt x="1108127" y="1419319"/>
                  <a:pt x="1022167" y="1379002"/>
                  <a:pt x="967118" y="1365962"/>
                </a:cubicBezTo>
                <a:lnTo>
                  <a:pt x="763536" y="1317745"/>
                </a:lnTo>
                <a:cubicBezTo>
                  <a:pt x="855627" y="1301854"/>
                  <a:pt x="948899" y="1293804"/>
                  <a:pt x="1042351" y="1293681"/>
                </a:cubicBezTo>
                <a:cubicBezTo>
                  <a:pt x="1106804" y="1293642"/>
                  <a:pt x="1249116" y="1334569"/>
                  <a:pt x="1290138" y="1269851"/>
                </a:cubicBezTo>
                <a:cubicBezTo>
                  <a:pt x="1340352" y="1190584"/>
                  <a:pt x="1232931" y="1185522"/>
                  <a:pt x="1183100" y="1179055"/>
                </a:cubicBezTo>
                <a:cubicBezTo>
                  <a:pt x="1088442" y="1166754"/>
                  <a:pt x="994140" y="1152023"/>
                  <a:pt x="900195" y="1134862"/>
                </a:cubicBezTo>
                <a:cubicBezTo>
                  <a:pt x="1030260" y="1126981"/>
                  <a:pt x="1159868" y="1113829"/>
                  <a:pt x="1289017" y="1095406"/>
                </a:cubicBezTo>
                <a:cubicBezTo>
                  <a:pt x="1357074" y="1085724"/>
                  <a:pt x="1522143" y="1093618"/>
                  <a:pt x="1548484" y="1011726"/>
                </a:cubicBezTo>
                <a:cubicBezTo>
                  <a:pt x="1578870" y="917248"/>
                  <a:pt x="1401415" y="932335"/>
                  <a:pt x="1344526" y="924954"/>
                </a:cubicBezTo>
                <a:lnTo>
                  <a:pt x="961077" y="875200"/>
                </a:lnTo>
                <a:cubicBezTo>
                  <a:pt x="1150990" y="864967"/>
                  <a:pt x="1340721" y="849465"/>
                  <a:pt x="1529370" y="824948"/>
                </a:cubicBezTo>
                <a:cubicBezTo>
                  <a:pt x="1594783" y="816445"/>
                  <a:pt x="1718258" y="821234"/>
                  <a:pt x="1772277" y="782116"/>
                </a:cubicBezTo>
                <a:cubicBezTo>
                  <a:pt x="1803978" y="759115"/>
                  <a:pt x="1828382" y="686925"/>
                  <a:pt x="1771207" y="678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1373878" y="1453645"/>
            <a:ext cx="868656" cy="76031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3897282" y="2550761"/>
            <a:ext cx="952544" cy="892898"/>
          </a:xfrm>
          <a:custGeom>
            <a:rect b="b" l="l" r="r" t="t"/>
            <a:pathLst>
              <a:path extrusionOk="0" h="2138677" w="2281543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5356595" y="1460751"/>
            <a:ext cx="1204211" cy="457272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5295823" y="2350831"/>
            <a:ext cx="1325985" cy="424803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5389184" y="3208443"/>
            <a:ext cx="1139265" cy="56009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5408126" y="4201342"/>
            <a:ext cx="1101380" cy="278692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243626" y="2519644"/>
            <a:ext cx="968781" cy="95513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2658402" y="2621110"/>
            <a:ext cx="792885" cy="752199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1274747" y="3660682"/>
            <a:ext cx="906541" cy="933484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585781" y="3704484"/>
            <a:ext cx="906994" cy="84587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3897268" y="3620096"/>
            <a:ext cx="1139265" cy="1014657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C0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Work Sans"/>
                <a:ea typeface="Work Sans"/>
                <a:cs typeface="Work Sans"/>
                <a:sym typeface="Work Sans"/>
              </a:rPr>
              <a:t>SlidesCarnival icons are editable shapes.</a:t>
            </a:r>
            <a:r>
              <a:rPr b="1" lang="en" sz="900"/>
              <a:t>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C0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Work Sans Light"/>
                <a:ea typeface="Work Sans Light"/>
                <a:cs typeface="Work Sans Light"/>
                <a:sym typeface="Work Sans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3" name="Google Shape;483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4" name="Google Shape;484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5" name="Google Shape;485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7" name="Google Shape;487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8" name="Google Shape;488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9" name="Google Shape;489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90" name="Google Shape;490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91" name="Google Shape;491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93" name="Google Shape;493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94" name="Google Shape;494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4294967295" type="ctrTitle"/>
          </p:nvPr>
        </p:nvSpPr>
        <p:spPr>
          <a:xfrm>
            <a:off x="1114400" y="884775"/>
            <a:ext cx="2991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27" name="Google Shape;127;p16"/>
          <p:cNvSpPr txBox="1"/>
          <p:nvPr>
            <p:ph idx="4294967295" type="subTitle"/>
          </p:nvPr>
        </p:nvSpPr>
        <p:spPr>
          <a:xfrm>
            <a:off x="1114400" y="2084399"/>
            <a:ext cx="2991600" cy="21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photo-1434030216411-0b793f4b4173.jpg"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0" y="1173450"/>
            <a:ext cx="2796600" cy="2796600"/>
          </a:xfrm>
          <a:prstGeom prst="wedgeRectCallout">
            <a:avLst>
              <a:gd fmla="val -69878" name="adj1"/>
              <a:gd fmla="val -33138" name="adj2"/>
            </a:avLst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highlight>
                  <a:srgbClr val="FFFFFF"/>
                </a:highlight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>
            <p:ph idx="4294967295" type="ctrTitle"/>
          </p:nvPr>
        </p:nvSpPr>
        <p:spPr>
          <a:xfrm>
            <a:off x="1532500" y="2421550"/>
            <a:ext cx="607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1532500" y="3563952"/>
            <a:ext cx="6078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7" name="Google Shape;177;p22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