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5C8AFA-D376-4B70-BA52-7BECE1250180}">
  <a:tblStyle styleId="{575C8AFA-D376-4B70-BA52-7BECE12501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19e8dc7d4_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19e8dc7d4_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08200" y="1991825"/>
            <a:ext cx="422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texture">
  <p:cSld name="BLANK_1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308200" y="1735750"/>
            <a:ext cx="4150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308200" y="2992452"/>
            <a:ext cx="4150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3417825" y="200"/>
            <a:ext cx="57261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lt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384400" y="637800"/>
            <a:ext cx="4097400" cy="18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⪢"/>
              <a:defRPr sz="2400" i="1"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sz="2400" i="1"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 sz="2400" i="1"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851000" y="476575"/>
            <a:ext cx="1242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  <a:latin typeface="Kalam"/>
                <a:ea typeface="Kalam"/>
                <a:cs typeface="Kalam"/>
                <a:sym typeface="Kalam"/>
              </a:rPr>
              <a:t>“</a:t>
            </a:r>
            <a:endParaRPr sz="7200">
              <a:solidFill>
                <a:schemeClr val="accent2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⪢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854150" y="1333125"/>
            <a:ext cx="18594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⪢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808736" y="1333125"/>
            <a:ext cx="18594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⪢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6763323" y="1333125"/>
            <a:ext cx="18594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⪢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115700" y="4406300"/>
            <a:ext cx="45711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10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⪢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kala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rive.google.com/file/d/1o22s-MVekIlxSb0Ldw_pcwMHDEnuUbT_/view?usp=sharing" TargetMode="External"/><Relationship Id="rId4" Type="http://schemas.openxmlformats.org/officeDocument/2006/relationships/hyperlink" Target="https://www.fontsquirrel.com/fonts/merriweather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4109664" y="318499"/>
            <a:ext cx="4311622" cy="34212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/>
              <a:t>Reciclagem </a:t>
            </a:r>
            <a:br>
              <a:rPr lang="pt-BR" sz="4000" dirty="0" smtClean="0"/>
            </a:br>
            <a:r>
              <a:rPr lang="pt-BR" sz="4000" dirty="0" smtClean="0"/>
              <a:t>e Reaproveitamento em tecnologia</a:t>
            </a:r>
            <a:endParaRPr sz="4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845997" y="3739792"/>
            <a:ext cx="257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Evelyn Santos 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78" y="3996648"/>
            <a:ext cx="1012615" cy="1012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 idx="4294967295"/>
          </p:nvPr>
        </p:nvSpPr>
        <p:spPr>
          <a:xfrm>
            <a:off x="5087900" y="891775"/>
            <a:ext cx="3598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picture is worth a thousand words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4294967295"/>
          </p:nvPr>
        </p:nvSpPr>
        <p:spPr>
          <a:xfrm>
            <a:off x="5087900" y="2043500"/>
            <a:ext cx="3598800" cy="24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t="2631" b="33495"/>
          <a:stretch/>
        </p:blipFill>
        <p:spPr>
          <a:xfrm>
            <a:off x="701100" y="658050"/>
            <a:ext cx="3827400" cy="3827400"/>
          </a:xfrm>
          <a:prstGeom prst="round2DiagRect">
            <a:avLst>
              <a:gd name="adj1" fmla="val 13401"/>
              <a:gd name="adj2" fmla="val 0"/>
            </a:avLst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 idx="4294967295"/>
          </p:nvPr>
        </p:nvSpPr>
        <p:spPr>
          <a:xfrm>
            <a:off x="518225" y="5195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1"/>
                </a:solidFill>
              </a:rPr>
              <a:t>Want big impact?</a:t>
            </a:r>
            <a:endParaRPr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big image.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3" name="Google Shape;133;p23"/>
          <p:cNvSpPr/>
          <p:nvPr/>
        </p:nvSpPr>
        <p:spPr>
          <a:xfrm rot="-3280065">
            <a:off x="5830577" y="2402935"/>
            <a:ext cx="1167180" cy="116484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23"/>
          <p:cNvGrpSpPr/>
          <p:nvPr/>
        </p:nvGrpSpPr>
        <p:grpSpPr>
          <a:xfrm>
            <a:off x="6076595" y="2062202"/>
            <a:ext cx="2609061" cy="2908812"/>
            <a:chOff x="4184863" y="1520198"/>
            <a:chExt cx="2958454" cy="3298347"/>
          </a:xfrm>
        </p:grpSpPr>
        <p:sp>
          <p:nvSpPr>
            <p:cNvPr id="135" name="Google Shape;135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37" name="Google Shape;137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Vestibulum congue 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38" name="Google Shape;138;p23"/>
          <p:cNvGrpSpPr/>
          <p:nvPr/>
        </p:nvGrpSpPr>
        <p:grpSpPr>
          <a:xfrm>
            <a:off x="4906197" y="658631"/>
            <a:ext cx="2904605" cy="2842289"/>
            <a:chOff x="2857731" y="-71332"/>
            <a:chExt cx="3293577" cy="3222916"/>
          </a:xfrm>
        </p:grpSpPr>
        <p:sp>
          <p:nvSpPr>
            <p:cNvPr id="139" name="Google Shape;139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Vestibulum congue 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42" name="Google Shape;142;p23"/>
          <p:cNvGrpSpPr/>
          <p:nvPr/>
        </p:nvGrpSpPr>
        <p:grpSpPr>
          <a:xfrm>
            <a:off x="4114388" y="2207250"/>
            <a:ext cx="3020008" cy="2753538"/>
            <a:chOff x="1959887" y="1684671"/>
            <a:chExt cx="3424433" cy="3122279"/>
          </a:xfrm>
        </p:grpSpPr>
        <p:sp>
          <p:nvSpPr>
            <p:cNvPr id="143" name="Google Shape;143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5" name="Google Shape;145;p23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Vestibulum congue 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41157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{575C8AFA-D376-4B70-BA52-7BECE1250180}</a:tableStyleId>
              </a:tblPr>
              <a:tblGrid>
                <a:gridCol w="114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Yellow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Blue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15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Orange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 idx="4294967295"/>
          </p:nvPr>
        </p:nvSpPr>
        <p:spPr>
          <a:xfrm>
            <a:off x="2286450" y="205975"/>
            <a:ext cx="4571100" cy="5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1906875" y="1878025"/>
            <a:ext cx="819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our office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>
            <a:off x="1226900" y="2034325"/>
            <a:ext cx="0" cy="251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2941750" y="3623350"/>
            <a:ext cx="0" cy="251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163" name="Google Shape;163;p25"/>
          <p:cNvCxnSpPr/>
          <p:nvPr/>
        </p:nvCxnSpPr>
        <p:spPr>
          <a:xfrm>
            <a:off x="3954025" y="1827366"/>
            <a:ext cx="0" cy="251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164" name="Google Shape;164;p25"/>
          <p:cNvCxnSpPr/>
          <p:nvPr/>
        </p:nvCxnSpPr>
        <p:spPr>
          <a:xfrm>
            <a:off x="4572000" y="3925350"/>
            <a:ext cx="0" cy="251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6775525" y="2286025"/>
            <a:ext cx="0" cy="251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166" name="Google Shape;166;p25"/>
          <p:cNvCxnSpPr/>
          <p:nvPr/>
        </p:nvCxnSpPr>
        <p:spPr>
          <a:xfrm>
            <a:off x="7473200" y="3981275"/>
            <a:ext cx="0" cy="251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diamond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ctrTitle" idx="4294967295"/>
          </p:nvPr>
        </p:nvSpPr>
        <p:spPr>
          <a:xfrm>
            <a:off x="4115700" y="419400"/>
            <a:ext cx="43425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4294967295"/>
          </p:nvPr>
        </p:nvSpPr>
        <p:spPr>
          <a:xfrm>
            <a:off x="4115700" y="1258908"/>
            <a:ext cx="43425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80" name="Google Shape;180;p27"/>
          <p:cNvSpPr txBox="1">
            <a:spLocks noGrp="1"/>
          </p:cNvSpPr>
          <p:nvPr>
            <p:ph type="ctrTitle" idx="4294967295"/>
          </p:nvPr>
        </p:nvSpPr>
        <p:spPr>
          <a:xfrm>
            <a:off x="4115700" y="3200692"/>
            <a:ext cx="43425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100%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4294967295"/>
          </p:nvPr>
        </p:nvSpPr>
        <p:spPr>
          <a:xfrm>
            <a:off x="4115700" y="4040200"/>
            <a:ext cx="43425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2" name="Google Shape;182;p27"/>
          <p:cNvSpPr txBox="1">
            <a:spLocks noGrp="1"/>
          </p:cNvSpPr>
          <p:nvPr>
            <p:ph type="ctrTitle" idx="4294967295"/>
          </p:nvPr>
        </p:nvSpPr>
        <p:spPr>
          <a:xfrm>
            <a:off x="4115700" y="1810046"/>
            <a:ext cx="43425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4294967295"/>
          </p:nvPr>
        </p:nvSpPr>
        <p:spPr>
          <a:xfrm>
            <a:off x="4115700" y="2649554"/>
            <a:ext cx="43425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4115700" y="1518148"/>
            <a:ext cx="3744900" cy="510300"/>
          </a:xfrm>
          <a:prstGeom prst="rect">
            <a:avLst/>
          </a:prstGeom>
          <a:noFill/>
          <a:ln w="9525" cap="rnd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first</a:t>
            </a:r>
            <a:endParaRPr sz="24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4115700" y="2742130"/>
            <a:ext cx="3744900" cy="510300"/>
          </a:xfrm>
          <a:prstGeom prst="rect">
            <a:avLst/>
          </a:prstGeom>
          <a:noFill/>
          <a:ln w="9525" cap="rnd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second</a:t>
            </a:r>
            <a:endParaRPr sz="24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115700" y="3966112"/>
            <a:ext cx="3744900" cy="5103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last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4" name="Google Shape;194;p28"/>
          <p:cNvCxnSpPr/>
          <p:nvPr/>
        </p:nvCxnSpPr>
        <p:spPr>
          <a:xfrm>
            <a:off x="5988150" y="1997130"/>
            <a:ext cx="0" cy="713700"/>
          </a:xfrm>
          <a:prstGeom prst="straightConnector1">
            <a:avLst/>
          </a:prstGeom>
          <a:noFill/>
          <a:ln w="9525" cap="rnd" cmpd="sng">
            <a:solidFill>
              <a:schemeClr val="lt2"/>
            </a:solidFill>
            <a:prstDash val="dash"/>
            <a:round/>
            <a:headEnd type="oval" w="sm" len="sm"/>
            <a:tailEnd type="triangle" w="sm" len="sm"/>
          </a:ln>
        </p:spPr>
      </p:cxnSp>
      <p:cxnSp>
        <p:nvCxnSpPr>
          <p:cNvPr id="195" name="Google Shape;195;p28"/>
          <p:cNvCxnSpPr/>
          <p:nvPr/>
        </p:nvCxnSpPr>
        <p:spPr>
          <a:xfrm>
            <a:off x="5988150" y="3221112"/>
            <a:ext cx="0" cy="713700"/>
          </a:xfrm>
          <a:prstGeom prst="straightConnector1">
            <a:avLst/>
          </a:prstGeom>
          <a:noFill/>
          <a:ln w="9525" cap="rnd" cmpd="sng">
            <a:solidFill>
              <a:schemeClr val="lt2"/>
            </a:solidFill>
            <a:prstDash val="dash"/>
            <a:round/>
            <a:headEnd type="oval" w="sm" len="sm"/>
            <a:tailEnd type="triangl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2854150" y="1333125"/>
            <a:ext cx="1859400" cy="14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2"/>
          </p:nvPr>
        </p:nvSpPr>
        <p:spPr>
          <a:xfrm>
            <a:off x="4808737" y="1333125"/>
            <a:ext cx="1859400" cy="14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3"/>
          </p:nvPr>
        </p:nvSpPr>
        <p:spPr>
          <a:xfrm>
            <a:off x="6763325" y="1333125"/>
            <a:ext cx="1859400" cy="14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/>
          </a:p>
        </p:txBody>
      </p:sp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2854150" y="3085725"/>
            <a:ext cx="1859400" cy="14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2"/>
          </p:nvPr>
        </p:nvSpPr>
        <p:spPr>
          <a:xfrm>
            <a:off x="4808737" y="3085725"/>
            <a:ext cx="1859400" cy="14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3"/>
          </p:nvPr>
        </p:nvSpPr>
        <p:spPr>
          <a:xfrm>
            <a:off x="6763325" y="3085725"/>
            <a:ext cx="1859400" cy="14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4115700" y="4406300"/>
            <a:ext cx="45711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4" name="Google Shape;214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300" y="152400"/>
            <a:ext cx="4686421" cy="41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2854200" y="403732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1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</a:rPr>
              <a:t>This template is free to use under </a:t>
            </a:r>
            <a:r>
              <a:rPr lang="en" sz="1000" u="sng">
                <a:solidFill>
                  <a:schemeClr val="accent1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425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lam"/>
                <a:ea typeface="Kalam"/>
                <a:cs typeface="Kalam"/>
                <a:sym typeface="Kalam"/>
              </a:rPr>
              <a:t>Mobile project</a:t>
            </a:r>
            <a:endParaRPr>
              <a:solidFill>
                <a:schemeClr val="lt1"/>
              </a:solidFill>
              <a:latin typeface="Kalam"/>
              <a:ea typeface="Kalam"/>
              <a:cs typeface="Kalam"/>
              <a:sym typeface="Kala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Kalam"/>
                <a:ea typeface="Kalam"/>
                <a:cs typeface="Kalam"/>
                <a:sym typeface="Kalam"/>
              </a:rPr>
              <a:t>Place your screenshot here</a:t>
            </a:r>
            <a:endParaRPr sz="1000">
              <a:solidFill>
                <a:schemeClr val="accent6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22" name="Google Shape;22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23" name="Google Shape;22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1C458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Kalam"/>
                <a:ea typeface="Kalam"/>
                <a:cs typeface="Kalam"/>
                <a:sym typeface="Kalam"/>
              </a:rPr>
              <a:t>Place your screenshot here</a:t>
            </a:r>
            <a:endParaRPr sz="1000">
              <a:solidFill>
                <a:schemeClr val="accent6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32" name="Google Shape;232;p32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33" name="Google Shape;233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34" name="Google Shape;23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1C458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425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lam"/>
                <a:ea typeface="Kalam"/>
                <a:cs typeface="Kalam"/>
                <a:sym typeface="Kalam"/>
              </a:rPr>
              <a:t>Tablet project</a:t>
            </a:r>
            <a:endParaRPr>
              <a:solidFill>
                <a:schemeClr val="lt1"/>
              </a:solidFill>
              <a:latin typeface="Kalam"/>
              <a:ea typeface="Kalam"/>
              <a:cs typeface="Kalam"/>
              <a:sym typeface="Kala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/>
          <p:nvPr/>
        </p:nvSpPr>
        <p:spPr>
          <a:xfrm>
            <a:off x="3635025" y="729502"/>
            <a:ext cx="4942736" cy="38479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3841855" y="933839"/>
            <a:ext cx="4528800" cy="2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Kalam"/>
                <a:ea typeface="Kalam"/>
                <a:cs typeface="Kalam"/>
                <a:sym typeface="Kalam"/>
              </a:rPr>
              <a:t>Place your screenshot here</a:t>
            </a:r>
            <a:endParaRPr sz="1000">
              <a:solidFill>
                <a:schemeClr val="accent6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286800" cy="425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lam"/>
                <a:ea typeface="Kalam"/>
                <a:cs typeface="Kalam"/>
                <a:sym typeface="Kalam"/>
              </a:rPr>
              <a:t>Desktop project</a:t>
            </a:r>
            <a:endParaRPr>
              <a:solidFill>
                <a:schemeClr val="lt1"/>
              </a:solidFill>
              <a:latin typeface="Kalam"/>
              <a:ea typeface="Kalam"/>
              <a:cs typeface="Kalam"/>
              <a:sym typeface="Kala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ctrTitle" idx="4294967295"/>
          </p:nvPr>
        </p:nvSpPr>
        <p:spPr>
          <a:xfrm>
            <a:off x="4308200" y="668950"/>
            <a:ext cx="4258500" cy="79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Thanks!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4294967295"/>
          </p:nvPr>
        </p:nvSpPr>
        <p:spPr>
          <a:xfrm>
            <a:off x="4308200" y="1493879"/>
            <a:ext cx="4258500" cy="216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2854175" y="1333125"/>
            <a:ext cx="58326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⪢"/>
            </a:pPr>
            <a:r>
              <a:rPr lang="en" sz="1400"/>
              <a:t>Titles: </a:t>
            </a:r>
            <a:r>
              <a:rPr lang="en" sz="1400" b="1"/>
              <a:t>Kalam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⪢"/>
            </a:pPr>
            <a:r>
              <a:rPr lang="en" sz="1400"/>
              <a:t>Body copy: </a:t>
            </a:r>
            <a:r>
              <a:rPr lang="en" sz="1400" b="1"/>
              <a:t>Merriweather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https://www.fontsquirrel.com/fonts/kalam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https://www.fontsquirrel.com/fonts/merriweather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all the illustrated backgrounds here: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https://drive.google.com/file/d/1o22s-MVekIlxSb0Ldw_pcwMHDEnuUbT_/view?usp=sharing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2854200" y="4247850"/>
            <a:ext cx="58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Kalam"/>
                <a:ea typeface="Kalam"/>
                <a:cs typeface="Kalam"/>
                <a:sym typeface="Kalam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5"/>
              </a:solidFill>
              <a:latin typeface="Kalam"/>
              <a:ea typeface="Kalam"/>
              <a:cs typeface="Kalam"/>
              <a:sym typeface="Kal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5"/>
              </a:solidFill>
              <a:latin typeface="Kalam"/>
              <a:ea typeface="Kalam"/>
              <a:cs typeface="Kalam"/>
              <a:sym typeface="Kal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5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6350992" y="2639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7244612" y="2639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6535708" y="2850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7689847" y="3147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⪢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⪢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accent3"/>
                </a:highlight>
                <a:latin typeface="Merriweather"/>
                <a:ea typeface="Merriweather"/>
                <a:cs typeface="Merriweather"/>
                <a:sym typeface="Merriweather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accent3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😉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3" name="Google Shape;373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374" name="Google Shape;374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375" name="Google Shape;375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77" name="Google Shape;377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378" name="Google Shape;378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79" name="Google Shape;379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80" name="Google Shape;380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381" name="Google Shape;381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2" name="Google Shape;382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83" name="Google Shape;383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384" name="Google Shape;384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5" name="Google Shape;385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 idx="4294967295"/>
          </p:nvPr>
        </p:nvSpPr>
        <p:spPr>
          <a:xfrm>
            <a:off x="4308200" y="668950"/>
            <a:ext cx="4258500" cy="79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Hello!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294967295"/>
          </p:nvPr>
        </p:nvSpPr>
        <p:spPr>
          <a:xfrm>
            <a:off x="4308200" y="1493879"/>
            <a:ext cx="4258500" cy="216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4308200" y="1735750"/>
            <a:ext cx="4150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4308200" y="2992452"/>
            <a:ext cx="4150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384400" y="637800"/>
            <a:ext cx="4097400" cy="18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⪢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⪢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4717200" y="2116750"/>
            <a:ext cx="3741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</a:rPr>
              <a:t>Big concept</a:t>
            </a:r>
            <a:endParaRPr sz="5600">
              <a:solidFill>
                <a:schemeClr val="accent1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4294967295"/>
          </p:nvPr>
        </p:nvSpPr>
        <p:spPr>
          <a:xfrm>
            <a:off x="4717200" y="3411555"/>
            <a:ext cx="3741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6075665" y="556401"/>
            <a:ext cx="1356919" cy="137498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 rot="1473054">
            <a:off x="4841902" y="1242931"/>
            <a:ext cx="793332" cy="772773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193969" y="471325"/>
            <a:ext cx="347339" cy="3375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 rot="2487132">
            <a:off x="4448455" y="2058405"/>
            <a:ext cx="247093" cy="24013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2854150" y="1333125"/>
            <a:ext cx="18594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2"/>
          </p:nvPr>
        </p:nvSpPr>
        <p:spPr>
          <a:xfrm>
            <a:off x="4808736" y="1333125"/>
            <a:ext cx="18594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3"/>
          </p:nvPr>
        </p:nvSpPr>
        <p:spPr>
          <a:xfrm>
            <a:off x="6763323" y="1333125"/>
            <a:ext cx="18594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ville template">
  <a:themeElements>
    <a:clrScheme name="Custom 347">
      <a:dk1>
        <a:srgbClr val="38414C"/>
      </a:dk1>
      <a:lt1>
        <a:srgbClr val="FFFFFF"/>
      </a:lt1>
      <a:dk2>
        <a:srgbClr val="222222"/>
      </a:dk2>
      <a:lt2>
        <a:srgbClr val="DCE1E8"/>
      </a:lt2>
      <a:accent1>
        <a:srgbClr val="498BE4"/>
      </a:accent1>
      <a:accent2>
        <a:srgbClr val="8FC6EF"/>
      </a:accent2>
      <a:accent3>
        <a:srgbClr val="4F9CB5"/>
      </a:accent3>
      <a:accent4>
        <a:srgbClr val="9DDDD2"/>
      </a:accent4>
      <a:accent5>
        <a:srgbClr val="75AF77"/>
      </a:accent5>
      <a:accent6>
        <a:srgbClr val="ABDE75"/>
      </a:accent6>
      <a:hlink>
        <a:srgbClr val="4A8D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952</Words>
  <Application>Microsoft Office PowerPoint</Application>
  <PresentationFormat>Apresentação na tela (16:9)</PresentationFormat>
  <Paragraphs>159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Kalam</vt:lpstr>
      <vt:lpstr>Merriweather</vt:lpstr>
      <vt:lpstr>Montserrat</vt:lpstr>
      <vt:lpstr>Woodville template</vt:lpstr>
      <vt:lpstr>Reciclagem  e Reaproveitamento em tecnologia</vt:lpstr>
      <vt:lpstr>Instructions for use</vt:lpstr>
      <vt:lpstr>Hello!</vt:lpstr>
      <vt:lpstr>1. 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Reciclagem  e Reaproveitamento em tecnologia</dc:title>
  <cp:lastModifiedBy>Aluno</cp:lastModifiedBy>
  <cp:revision>2</cp:revision>
  <dcterms:modified xsi:type="dcterms:W3CDTF">2019-11-19T08:46:50Z</dcterms:modified>
</cp:coreProperties>
</file>