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1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7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9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7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20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4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37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3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63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33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20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6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A1C5-EC94-46AE-AEB0-99366497703A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4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6600113" y="3031393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Evelyn Santos</a:t>
            </a:r>
          </a:p>
          <a:p>
            <a:pPr algn="ctr"/>
            <a:r>
              <a:rPr lang="pt-BR" sz="3200" b="1" dirty="0" smtClean="0"/>
              <a:t>Desenvolvedora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224628" y="5068892"/>
            <a:ext cx="294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18 anos </a:t>
            </a:r>
            <a:endParaRPr lang="pt-BR" dirty="0"/>
          </a:p>
          <a:p>
            <a:r>
              <a:rPr lang="pt-BR" dirty="0" smtClean="0"/>
              <a:t>Contato : (11) 949378460</a:t>
            </a:r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10" y="5072673"/>
            <a:ext cx="596384" cy="59638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02" y="100298"/>
            <a:ext cx="3676663" cy="367666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0" y="496321"/>
            <a:ext cx="5129402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7591984" y="3256663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João Pedro</a:t>
            </a:r>
          </a:p>
          <a:p>
            <a:r>
              <a:rPr lang="pt-BR" sz="3200" dirty="0" smtClean="0"/>
              <a:t>      </a:t>
            </a:r>
            <a:r>
              <a:rPr lang="pt-BR" sz="3200" b="1" dirty="0" err="1"/>
              <a:t>Product</a:t>
            </a:r>
            <a:r>
              <a:rPr lang="pt-BR" sz="3200" b="1" dirty="0"/>
              <a:t> </a:t>
            </a:r>
            <a:r>
              <a:rPr lang="pt-BR" sz="3200" b="1" dirty="0" err="1"/>
              <a:t>Owner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149889" y="5229719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94907-8761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67" y="5765800"/>
            <a:ext cx="419681" cy="4196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04" y="208050"/>
            <a:ext cx="3437695" cy="31581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4" y="468448"/>
            <a:ext cx="5711713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6594957" y="2948547"/>
            <a:ext cx="52520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 smtClean="0"/>
              <a:t>Braian</a:t>
            </a:r>
            <a:r>
              <a:rPr lang="pt-BR" sz="6000" dirty="0" smtClean="0"/>
              <a:t> Hudson</a:t>
            </a:r>
          </a:p>
          <a:p>
            <a:r>
              <a:rPr lang="pt-BR" sz="3200" dirty="0" smtClean="0"/>
              <a:t>                  </a:t>
            </a:r>
            <a:r>
              <a:rPr lang="pt-BR" sz="3200" b="1" dirty="0" err="1"/>
              <a:t>Scrum</a:t>
            </a:r>
            <a:r>
              <a:rPr lang="pt-BR" sz="3200" b="1" dirty="0"/>
              <a:t> Master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096972" y="4963017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97137-6583 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09" y="5511800"/>
            <a:ext cx="339208" cy="3905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13" y="342901"/>
            <a:ext cx="3378194" cy="31572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479202"/>
            <a:ext cx="5203343" cy="60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9096972" y="4963017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97137-6583 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09" y="5511800"/>
            <a:ext cx="339208" cy="3905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13" y="342901"/>
            <a:ext cx="3378194" cy="3157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46" y="571377"/>
            <a:ext cx="5005645" cy="585744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600114" y="3120955"/>
            <a:ext cx="4993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   Matheus </a:t>
            </a:r>
            <a:r>
              <a:rPr lang="pt-BR" sz="6000" dirty="0" smtClean="0"/>
              <a:t>F</a:t>
            </a:r>
          </a:p>
          <a:p>
            <a:r>
              <a:rPr lang="pt-BR" sz="2400" b="1" dirty="0" smtClean="0"/>
              <a:t>     </a:t>
            </a:r>
            <a:r>
              <a:rPr lang="pt-BR" sz="2400" b="1" dirty="0" smtClean="0"/>
              <a:t>             Desenvolvedor </a:t>
            </a:r>
            <a:r>
              <a:rPr lang="pt-BR" sz="2400" b="1" dirty="0" err="1"/>
              <a:t>Full</a:t>
            </a:r>
            <a:r>
              <a:rPr lang="pt-BR" sz="2400" b="1" dirty="0"/>
              <a:t> </a:t>
            </a:r>
            <a:r>
              <a:rPr lang="pt-BR" sz="2400" b="1" dirty="0" err="1"/>
              <a:t>Stack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4099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13" y="342901"/>
            <a:ext cx="3378194" cy="31572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600114" y="3120955"/>
            <a:ext cx="4993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   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7261513" y="3023716"/>
            <a:ext cx="551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/>
              <a:t>Daniel </a:t>
            </a:r>
            <a:r>
              <a:rPr lang="pt-BR" sz="4800" dirty="0" err="1"/>
              <a:t>Juncks</a:t>
            </a:r>
            <a:endParaRPr lang="pt-BR" sz="4800" dirty="0"/>
          </a:p>
          <a:p>
            <a:r>
              <a:rPr lang="pt-BR" sz="2400" dirty="0"/>
              <a:t>                </a:t>
            </a:r>
            <a:r>
              <a:rPr lang="pt-BR" sz="2400" b="1" dirty="0"/>
              <a:t>Desenvolvedor Front-</a:t>
            </a:r>
            <a:r>
              <a:rPr lang="pt-BR" sz="2400" b="1" dirty="0" err="1"/>
              <a:t>end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9096972" y="48448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23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97137-6583 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36" y="5445035"/>
            <a:ext cx="339208" cy="3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flipH="1">
            <a:off x="5495642" y="59179"/>
            <a:ext cx="360133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198284" y="4149566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Fabio Pires</a:t>
            </a:r>
          </a:p>
          <a:p>
            <a:r>
              <a:rPr lang="pt-BR" sz="3200" dirty="0" smtClean="0"/>
              <a:t>                </a:t>
            </a:r>
            <a:r>
              <a:rPr lang="pt-BR" sz="2400" b="1" dirty="0"/>
              <a:t>Desenvolvedor Back-</a:t>
            </a:r>
            <a:r>
              <a:rPr lang="pt-BR" sz="2400" b="1" dirty="0" err="1"/>
              <a:t>end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94373-0851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5" y="5305202"/>
            <a:ext cx="1905266" cy="19052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6" y="254000"/>
            <a:ext cx="443175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79142" y="2087570"/>
            <a:ext cx="5549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Castellar" panose="020A0402060406010301" pitchFamily="18" charset="0"/>
              </a:rPr>
              <a:t>Conheça nossa equipe</a:t>
            </a:r>
            <a:endParaRPr lang="pt-BR" sz="5400" b="1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5968492" y="71882"/>
            <a:ext cx="2946400" cy="661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1943100"/>
            <a:ext cx="3137033" cy="31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58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Castellar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17</cp:revision>
  <dcterms:created xsi:type="dcterms:W3CDTF">2019-10-31T21:29:58Z</dcterms:created>
  <dcterms:modified xsi:type="dcterms:W3CDTF">2019-11-25T12:58:38Z</dcterms:modified>
</cp:coreProperties>
</file>