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86" r:id="rId3"/>
    <p:sldId id="257" r:id="rId4"/>
    <p:sldId id="260" r:id="rId5"/>
    <p:sldId id="259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</p:sldIdLst>
  <p:sldSz cx="9144000" cy="5143500" type="screen16x9"/>
  <p:notesSz cx="6858000" cy="9144000"/>
  <p:embeddedFontLst>
    <p:embeddedFont>
      <p:font typeface="Barlow" panose="020B0604020202020204" charset="0"/>
      <p:regular r:id="rId23"/>
      <p:bold r:id="rId24"/>
      <p:italic r:id="rId25"/>
      <p:boldItalic r:id="rId26"/>
    </p:embeddedFont>
    <p:embeddedFont>
      <p:font typeface="Barlow Light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iriam Libre" panose="020B0604020202020204" charset="-79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55E182-A53F-4B0E-A6F4-F0599AC6C22A}">
  <a:tblStyle styleId="{9255E182-A53F-4B0E-A6F4-F0599AC6C2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091702" y="1613043"/>
            <a:ext cx="4899000" cy="239133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PROJETO IOT </a:t>
            </a:r>
            <a:b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TEMPERATURA </a:t>
            </a:r>
            <a:b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MAPEAMENTO DE RISCO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BACKLOG E SPRINTS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MEDOLOGIAS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FERRAMENTAS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6" name="Título 2"/>
          <p:cNvSpPr>
            <a:spLocks noGrp="1"/>
          </p:cNvSpPr>
          <p:nvPr>
            <p:ph type="body" idx="1"/>
          </p:nvPr>
        </p:nvSpPr>
        <p:spPr>
          <a:xfrm>
            <a:off x="467475" y="116226"/>
            <a:ext cx="5138700" cy="2339297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b="1" dirty="0">
                <a:solidFill>
                  <a:schemeClr val="accent1"/>
                </a:solidFill>
              </a:rPr>
              <a:t>Gestão do projeto</a:t>
            </a:r>
          </a:p>
          <a:p>
            <a:r>
              <a:rPr lang="pt-BR" b="1" dirty="0"/>
              <a:t>Experiências positivas.</a:t>
            </a:r>
          </a:p>
          <a:p>
            <a:r>
              <a:rPr lang="pt-BR" b="1" dirty="0"/>
              <a:t>Experiências negativas.</a:t>
            </a:r>
          </a:p>
          <a:p>
            <a:r>
              <a:rPr lang="pt-BR" b="1" dirty="0"/>
              <a:t>Como administram os problemas.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0" y="2571879"/>
            <a:ext cx="4880225" cy="2414748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128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AQUISIÇAO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DE DADOS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pic>
        <p:nvPicPr>
          <p:cNvPr id="5" name="Picture 4" descr="Image result for arduino uno">
            <a:extLst>
              <a:ext uri="{FF2B5EF4-FFF2-40B4-BE49-F238E27FC236}">
                <a16:creationId xmlns:a16="http://schemas.microsoft.com/office/drawing/2014/main" id="{B307920C-18CB-4276-B6ED-1F25FEBB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9928" y="658311"/>
            <a:ext cx="1584107" cy="151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arduino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60" y="791110"/>
            <a:ext cx="2352782" cy="105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sensor lm35d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63" y="2713557"/>
            <a:ext cx="1836672" cy="184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Resultado de imagem para azure d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51" y="2713557"/>
            <a:ext cx="1466068" cy="14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arduino uno">
            <a:extLst>
              <a:ext uri="{FF2B5EF4-FFF2-40B4-BE49-F238E27FC236}">
                <a16:creationId xmlns:a16="http://schemas.microsoft.com/office/drawing/2014/main" id="{B307920C-18CB-4276-B6ED-1F25FEBB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52222" y="330762"/>
            <a:ext cx="1757196" cy="146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5400000">
            <a:off x="1768670" y="2370084"/>
            <a:ext cx="788686" cy="403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11" descr="Resultado de imagem para notebook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0" b="10337"/>
          <a:stretch/>
        </p:blipFill>
        <p:spPr bwMode="auto">
          <a:xfrm>
            <a:off x="932161" y="3261204"/>
            <a:ext cx="2058111" cy="161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 para a Direita 8"/>
          <p:cNvSpPr/>
          <p:nvPr/>
        </p:nvSpPr>
        <p:spPr>
          <a:xfrm>
            <a:off x="2963279" y="4021998"/>
            <a:ext cx="8424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995" y="3346626"/>
            <a:ext cx="1888676" cy="144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eta para a Direita 10"/>
          <p:cNvSpPr/>
          <p:nvPr/>
        </p:nvSpPr>
        <p:spPr>
          <a:xfrm rot="16200000">
            <a:off x="4210162" y="2419895"/>
            <a:ext cx="82371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5" descr="Resultado de imagem para azure d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69" y="383050"/>
            <a:ext cx="1466068" cy="14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19037" y="274152"/>
            <a:ext cx="1467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Conectar o </a:t>
            </a:r>
            <a:r>
              <a:rPr lang="pt-BR" b="1" dirty="0" err="1">
                <a:solidFill>
                  <a:schemeClr val="tx1"/>
                </a:solidFill>
              </a:rPr>
              <a:t>arduino</a:t>
            </a:r>
            <a:r>
              <a:rPr lang="pt-BR" b="1" dirty="0">
                <a:solidFill>
                  <a:schemeClr val="tx1"/>
                </a:solidFill>
              </a:rPr>
              <a:t> a uma porta USB do seu computador</a:t>
            </a:r>
          </a:p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582273" y="274152"/>
            <a:ext cx="1707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 banco de dados armazena os registros de temperatura.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9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BANCO DE DADOS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" y="113017"/>
            <a:ext cx="5977532" cy="492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5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DESENHO TECNICO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1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41" y="760289"/>
            <a:ext cx="6185043" cy="2229492"/>
          </a:xfrm>
        </p:spPr>
        <p:txBody>
          <a:bodyPr/>
          <a:lstStyle/>
          <a:p>
            <a:pPr algn="r"/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BANDTEC – DIGITAL SCHOOL – GERAÇÃO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FUTURA</a:t>
            </a:r>
            <a:b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urso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</a:t>
            </a:r>
            <a:b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pt-BR" sz="2000" b="1" i="1" dirty="0" smtClean="0">
                <a:solidFill>
                  <a:schemeClr val="accent1">
                    <a:lumMod val="75000"/>
                  </a:schemeClr>
                </a:solidFill>
              </a:rPr>
              <a:t>Projeto </a:t>
            </a:r>
            <a:r>
              <a:rPr lang="pt-BR" sz="2000" b="1" i="1" dirty="0" err="1" smtClean="0">
                <a:solidFill>
                  <a:schemeClr val="accent1">
                    <a:lumMod val="75000"/>
                  </a:schemeClr>
                </a:solidFill>
              </a:rPr>
              <a:t>protmed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2000" dirty="0">
                <a:solidFill>
                  <a:schemeClr val="accent1">
                    <a:lumMod val="75000"/>
                  </a:schemeClr>
                </a:solidFill>
              </a:rPr>
            </a:b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88448" y="2265451"/>
            <a:ext cx="3548417" cy="2773061"/>
          </a:xfrm>
        </p:spPr>
        <p:txBody>
          <a:bodyPr/>
          <a:lstStyle/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DOS AUTORES:</a:t>
            </a:r>
          </a:p>
          <a:p>
            <a:pPr algn="r"/>
            <a:endParaRPr lang="pt-B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BRAIAN BRAGA - 01192006 </a:t>
            </a:r>
          </a:p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 JUNCKS - 01192076</a:t>
            </a:r>
          </a:p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EVELYN SANTOS - 01192028 </a:t>
            </a:r>
          </a:p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FABIO PIRES – 01192074 </a:t>
            </a:r>
          </a:p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JOÃO PEDRO - 01192035</a:t>
            </a:r>
          </a:p>
          <a:p>
            <a:pPr algn="r"/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MATHEUS COSTA – 01192038</a:t>
            </a:r>
          </a:p>
          <a:p>
            <a:endParaRPr lang="pt-BR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15" y="2939847"/>
            <a:ext cx="1544955" cy="14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0" y="215758"/>
            <a:ext cx="8706259" cy="46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2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34039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Mercado de iot</a:t>
            </a:r>
            <a:endParaRPr b="1"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376061"/>
            <a:ext cx="5275780" cy="3391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O mercado global de </a:t>
            </a:r>
            <a:r>
              <a:rPr lang="pt-BR" b="1" dirty="0" err="1"/>
              <a:t>IoT</a:t>
            </a:r>
            <a:r>
              <a:rPr lang="pt-BR" b="1" dirty="0"/>
              <a:t> alcançou US$ 130 bilhões em 2018 e deverá somar receitas de US$ 318 bilhões até 2023, crescendo a uma taxa de 20% ao ano, segundo dados da ABINC - Associação Brasileira de Internet das Coisas.</a:t>
            </a:r>
          </a:p>
          <a:p>
            <a:r>
              <a:rPr lang="pt-BR" b="1" dirty="0"/>
              <a:t>De acordo com projeções do Plano Nacional de </a:t>
            </a:r>
            <a:r>
              <a:rPr lang="pt-BR" b="1" dirty="0" err="1"/>
              <a:t>IoT</a:t>
            </a:r>
            <a:r>
              <a:rPr lang="pt-BR" b="1" dirty="0"/>
              <a:t>, uma iniciativa do BNDES, estima-se que até 2025 o mercado brasileiro de saúde tenha um ganho potencial de até US$ 39 bilhões.</a:t>
            </a:r>
          </a:p>
          <a:p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88" y="2266258"/>
            <a:ext cx="1338234" cy="1338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006867"/>
            <a:ext cx="3891300" cy="227058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/>
              <a:t>PROBLEMA </a:t>
            </a:r>
            <a:br>
              <a:rPr lang="pt-BR" b="1" dirty="0" smtClean="0"/>
            </a:br>
            <a:r>
              <a:rPr lang="pt-BR" b="1" dirty="0" smtClean="0"/>
              <a:t>E </a:t>
            </a:r>
            <a:br>
              <a:rPr lang="pt-BR" b="1" dirty="0" smtClean="0"/>
            </a:br>
            <a:r>
              <a:rPr lang="pt-BR" b="1" dirty="0" smtClean="0"/>
              <a:t>JUSTIFICATIVA</a:t>
            </a:r>
            <a:endParaRPr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71" y="3866911"/>
            <a:ext cx="1276589" cy="1276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26032" y="318499"/>
            <a:ext cx="4705564" cy="4519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dirty="0"/>
              <a:t>8,9% dos brasileiros possui diabetes e o governo tem um custo próximo de R$ 100 bilhões por ano.</a:t>
            </a:r>
          </a:p>
          <a:p>
            <a:r>
              <a:rPr lang="pt-BR" sz="1800" b="1" dirty="0"/>
              <a:t>A Insulina.</a:t>
            </a:r>
          </a:p>
          <a:p>
            <a:r>
              <a:rPr lang="pt-BR" sz="1800" b="1" dirty="0"/>
              <a:t>Medicamentos termo lábeis.</a:t>
            </a:r>
          </a:p>
          <a:p>
            <a:pPr marL="0" indent="0">
              <a:buNone/>
            </a:pPr>
            <a:r>
              <a:rPr lang="pt-BR" sz="1800" b="1" dirty="0" smtClean="0"/>
              <a:t>                                                                                                    Relatório </a:t>
            </a:r>
            <a:r>
              <a:rPr lang="pt-BR" sz="1800" b="1" dirty="0"/>
              <a:t>da CGU (Controladoria Geral </a:t>
            </a:r>
            <a:r>
              <a:rPr lang="pt-BR" sz="1800" b="1" dirty="0" smtClean="0"/>
              <a:t>da União</a:t>
            </a:r>
            <a:r>
              <a:rPr lang="pt-BR" sz="1800" b="1" dirty="0"/>
              <a:t>):</a:t>
            </a:r>
          </a:p>
          <a:p>
            <a:r>
              <a:rPr lang="pt-BR" sz="1800" b="1" dirty="0"/>
              <a:t>R$ 16 milhões desperdiçados em medicamentos entre 2014 e 2015. Principais causas foram à validade vencida e armazenagem incorreta.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5" y="2024625"/>
            <a:ext cx="1284270" cy="1667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SOLUÇAO PROPOSTA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2" y="410966"/>
            <a:ext cx="7619315" cy="40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NOSSA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EQUIPE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87" y="2620258"/>
            <a:ext cx="1504859" cy="2062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57" y="2752628"/>
            <a:ext cx="1622118" cy="2011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40" y="349572"/>
            <a:ext cx="1363213" cy="20770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4" y="324716"/>
            <a:ext cx="1560616" cy="2227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07" y="292481"/>
            <a:ext cx="1490741" cy="21003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23818" y="1954474"/>
            <a:ext cx="1611867" cy="116955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err="1">
                <a:solidFill>
                  <a:schemeClr val="tx1"/>
                </a:solidFill>
              </a:rPr>
              <a:t>Scrum</a:t>
            </a:r>
            <a:r>
              <a:rPr lang="pt-BR" b="1" dirty="0">
                <a:solidFill>
                  <a:schemeClr val="tx1"/>
                </a:solidFill>
              </a:rPr>
              <a:t> Master 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Braian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Hudson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b="1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391319" y="1865061"/>
            <a:ext cx="1637413" cy="95410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Desenvolvedor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/>
              <a:t>Daniel </a:t>
            </a:r>
            <a:r>
              <a:rPr lang="pt-BR" b="1" dirty="0" err="1"/>
              <a:t>Juncks</a:t>
            </a:r>
            <a:endParaRPr lang="pt-BR" b="1" dirty="0"/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414653" y="1813877"/>
            <a:ext cx="1629986" cy="73866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/>
              <a:t>Desenvolvedor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/>
              <a:t> Evelyn Santos</a:t>
            </a:r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3" y="2819168"/>
            <a:ext cx="1677575" cy="19882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ixaDeTexto 9"/>
          <p:cNvSpPr txBox="1"/>
          <p:nvPr/>
        </p:nvSpPr>
        <p:spPr>
          <a:xfrm>
            <a:off x="1730411" y="2425070"/>
            <a:ext cx="1611867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pt-BR" b="1" dirty="0"/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62483" y="4098426"/>
            <a:ext cx="1611867" cy="116955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dirty="0"/>
              <a:t>Desenvolvedor </a:t>
            </a:r>
            <a:r>
              <a:rPr lang="pt-BR" b="1" dirty="0" smtClean="0"/>
              <a:t> </a:t>
            </a:r>
            <a:r>
              <a:rPr lang="pt-BR" b="1" dirty="0"/>
              <a:t>Fábio Pires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76008" y="4158297"/>
            <a:ext cx="1637413" cy="116955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dirty="0" err="1"/>
              <a:t>Product</a:t>
            </a:r>
            <a:r>
              <a:rPr lang="pt-BR" b="1" dirty="0"/>
              <a:t> </a:t>
            </a:r>
            <a:r>
              <a:rPr lang="pt-BR" b="1" dirty="0" err="1"/>
              <a:t>Owner</a:t>
            </a:r>
            <a:r>
              <a:rPr lang="pt-BR" b="1" dirty="0"/>
              <a:t> </a:t>
            </a:r>
            <a:r>
              <a:rPr lang="pt-BR" b="1" dirty="0" smtClean="0"/>
              <a:t> </a:t>
            </a:r>
            <a:r>
              <a:rPr lang="pt-BR" b="1" dirty="0"/>
              <a:t>João Pedro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14653" y="4240990"/>
            <a:ext cx="1629986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Desenvolvedor </a:t>
            </a:r>
            <a:endParaRPr lang="pt-BR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 </a:t>
            </a:r>
            <a:r>
              <a:rPr lang="pt-BR" b="1" dirty="0"/>
              <a:t>Matheus </a:t>
            </a:r>
            <a:r>
              <a:rPr lang="pt-BR" b="1" dirty="0" smtClean="0"/>
              <a:t>Costa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304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268</Words>
  <Application>Microsoft Office PowerPoint</Application>
  <PresentationFormat>Apresentação na tela (16:9)</PresentationFormat>
  <Paragraphs>56</Paragraphs>
  <Slides>20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Barlow</vt:lpstr>
      <vt:lpstr>Barlow Light</vt:lpstr>
      <vt:lpstr>Calibri</vt:lpstr>
      <vt:lpstr>Miriam Libre</vt:lpstr>
      <vt:lpstr>Roderigo template</vt:lpstr>
      <vt:lpstr>PROJETO IOT  TEMPERATURA  </vt:lpstr>
      <vt:lpstr>BANDTEC – DIGITAL SCHOOL – GERAÇÃO FUTURA  Curso de Tecnologia em Análise e Desenvolvimento de Sistemas                           Projeto protmed </vt:lpstr>
      <vt:lpstr>Mercado de iot</vt:lpstr>
      <vt:lpstr>PROBLEMA  E  JUSTIFICATIVA</vt:lpstr>
      <vt:lpstr>Apresentação do PowerPoint</vt:lpstr>
      <vt:lpstr>SOLUÇAO PROPOSTA</vt:lpstr>
      <vt:lpstr>Apresentação do PowerPoint</vt:lpstr>
      <vt:lpstr>NOSSA EQUIPE</vt:lpstr>
      <vt:lpstr>Apresentação do PowerPoint</vt:lpstr>
      <vt:lpstr>MAPEAMENTO DE RISCO</vt:lpstr>
      <vt:lpstr>BACKLOG E SPRINTS</vt:lpstr>
      <vt:lpstr>MEDOLOGIAS FERRAMENTAS</vt:lpstr>
      <vt:lpstr>Apresentação do PowerPoint</vt:lpstr>
      <vt:lpstr>AQUISIÇAO  DE DADOS</vt:lpstr>
      <vt:lpstr>Apresentação do PowerPoint</vt:lpstr>
      <vt:lpstr>Apresentação do PowerPoint</vt:lpstr>
      <vt:lpstr>BANCO DE DADOS</vt:lpstr>
      <vt:lpstr>Apresentação do PowerPoint</vt:lpstr>
      <vt:lpstr>DESENHO TECNICO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IOT  TEMPERATURA</dc:title>
  <dc:creator>Aluno</dc:creator>
  <cp:lastModifiedBy>Aluno</cp:lastModifiedBy>
  <cp:revision>14</cp:revision>
  <dcterms:modified xsi:type="dcterms:W3CDTF">2019-11-22T15:20:51Z</dcterms:modified>
</cp:coreProperties>
</file>