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88" r:id="rId4"/>
    <p:sldId id="259" r:id="rId5"/>
    <p:sldId id="261" r:id="rId6"/>
    <p:sldId id="286" r:id="rId7"/>
    <p:sldId id="287" r:id="rId8"/>
    <p:sldId id="289" r:id="rId9"/>
    <p:sldId id="29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5913C7-5E21-410F-AD13-C7776F054429}">
  <a:tblStyle styleId="{185913C7-5E21-410F-AD13-C7776F0544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25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77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8" y="4069514"/>
            <a:ext cx="879764" cy="879764"/>
          </a:xfrm>
          <a:prstGeom prst="rect">
            <a:avLst/>
          </a:prstGeom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059872" y="935183"/>
            <a:ext cx="6333413" cy="401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 smtClean="0"/>
              <a:t>Reciclagem</a:t>
            </a:r>
            <a:br>
              <a:rPr lang="pt-BR" sz="4800" dirty="0" smtClean="0"/>
            </a:br>
            <a:r>
              <a:rPr lang="pt-BR" sz="4800" dirty="0" smtClean="0"/>
              <a:t>e </a:t>
            </a:r>
            <a:br>
              <a:rPr lang="pt-BR" sz="4800" dirty="0" smtClean="0"/>
            </a:br>
            <a:r>
              <a:rPr lang="pt-BR" sz="4800" dirty="0" smtClean="0"/>
              <a:t>Reaproveitamento</a:t>
            </a:r>
            <a:br>
              <a:rPr lang="pt-BR" sz="4800" dirty="0" smtClean="0"/>
            </a:br>
            <a:r>
              <a:rPr lang="pt-BR" sz="4800" dirty="0" smtClean="0"/>
              <a:t>em tecnologia</a:t>
            </a:r>
            <a:br>
              <a:rPr lang="pt-BR" sz="4800" dirty="0" smtClean="0"/>
            </a:br>
            <a:endParaRPr sz="4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782291" y="4509396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Evelyn Santos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5005">
            <a:off x="6081673" y="-242489"/>
            <a:ext cx="2623224" cy="27000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35780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 smtClean="0"/>
              <a:t>Reciclagem</a:t>
            </a:r>
            <a:endParaRPr sz="2800" b="1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630719" y="972960"/>
            <a:ext cx="3276695" cy="174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600" dirty="0">
                <a:latin typeface="+mn-lt"/>
              </a:rPr>
              <a:t>C</a:t>
            </a:r>
            <a:r>
              <a:rPr lang="pt-BR" sz="1600" dirty="0" smtClean="0">
                <a:latin typeface="+mn-lt"/>
              </a:rPr>
              <a:t>onsiste </a:t>
            </a:r>
            <a:r>
              <a:rPr lang="pt-BR" sz="1600" dirty="0">
                <a:latin typeface="+mn-lt"/>
              </a:rPr>
              <a:t>na separação e recuperação de materiais usados e descartados, que podem ser transformados novamente em matéria prima e incorporados novamente no processo </a:t>
            </a:r>
            <a:r>
              <a:rPr lang="pt-BR" sz="1600" dirty="0" smtClean="0">
                <a:latin typeface="+mn-lt"/>
              </a:rPr>
              <a:t>produtivo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51" y="972960"/>
            <a:ext cx="2867025" cy="38004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86150" y="2873197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accent1"/>
                </a:solidFill>
              </a:rPr>
              <a:t>Reaproveitamento</a:t>
            </a:r>
            <a:endParaRPr lang="pt-BR" sz="2400" b="1" dirty="0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0719" y="3487747"/>
            <a:ext cx="3553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É</a:t>
            </a:r>
            <a:r>
              <a:rPr lang="pt-BR" sz="1600" dirty="0" smtClean="0"/>
              <a:t> </a:t>
            </a:r>
            <a:r>
              <a:rPr lang="pt-BR" sz="1600" dirty="0"/>
              <a:t>o uso de um produto por mais de uma vez</a:t>
            </a:r>
            <a:r>
              <a:rPr lang="pt-BR" sz="1600" dirty="0" smtClean="0"/>
              <a:t>,</a:t>
            </a:r>
          </a:p>
          <a:p>
            <a:r>
              <a:rPr lang="pt-BR" sz="1600" dirty="0" smtClean="0"/>
              <a:t>independentemente </a:t>
            </a:r>
            <a:r>
              <a:rPr lang="pt-BR" sz="1600" dirty="0"/>
              <a:t>de ser na </a:t>
            </a:r>
            <a:endParaRPr lang="pt-BR" sz="1600" dirty="0" smtClean="0"/>
          </a:p>
          <a:p>
            <a:r>
              <a:rPr lang="pt-BR" sz="1600" dirty="0" smtClean="0"/>
              <a:t>mesma </a:t>
            </a:r>
            <a:r>
              <a:rPr lang="pt-BR" sz="1600" dirty="0"/>
              <a:t>função ou não</a:t>
            </a:r>
            <a:r>
              <a:rPr lang="pt-BR" i="1" dirty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/>
              <a:t>Reciclagem ajuda no que :</a:t>
            </a:r>
            <a:endParaRPr lang="pt-BR" sz="24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Diminuição </a:t>
            </a:r>
            <a:r>
              <a:rPr lang="pt-BR" dirty="0"/>
              <a:t>do volume de lixo.</a:t>
            </a:r>
          </a:p>
          <a:p>
            <a:r>
              <a:rPr lang="pt-BR" dirty="0"/>
              <a:t>Ajuda contra na poluição</a:t>
            </a:r>
          </a:p>
          <a:p>
            <a:r>
              <a:rPr lang="pt-BR" dirty="0"/>
              <a:t>Gera renda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23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29152" y="25548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1.</a:t>
            </a:r>
            <a:br>
              <a:rPr lang="en" sz="6000" dirty="0" smtClean="0">
                <a:solidFill>
                  <a:schemeClr val="accent4"/>
                </a:solidFill>
              </a:rPr>
            </a:br>
            <a:r>
              <a:rPr lang="en" sz="6000" dirty="0" smtClean="0">
                <a:solidFill>
                  <a:schemeClr val="accent4"/>
                </a:solidFill>
              </a:rPr>
              <a:t>Descarte dos equipamentos</a:t>
            </a:r>
            <a:endParaRPr sz="6000" dirty="0">
              <a:solidFill>
                <a:schemeClr val="accent4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03023" y="908409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pt-BR" dirty="0" smtClean="0"/>
              <a:t>O</a:t>
            </a:r>
            <a:r>
              <a:rPr lang="en" dirty="0" smtClean="0"/>
              <a:t> descarte dos equipamentos , como computadores , celulares e qualquer equipamento que leve ao mundo virtual , sao descartadas em lugares inapropriados como: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 smtClean="0"/>
              <a:t>   Sanitarios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Lixos de rua </a:t>
            </a:r>
            <a:r>
              <a:rPr lang="en" dirty="0" smtClean="0"/>
              <a:t>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Guardados em gavetas </a:t>
            </a:r>
            <a:r>
              <a:rPr lang="en" dirty="0" smtClean="0"/>
              <a:t/>
            </a:r>
            <a:br>
              <a:rPr lang="en" dirty="0" smtClean="0"/>
            </a:br>
            <a:endParaRPr lang="en" dirty="0" smtClean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  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03023" y="446809"/>
            <a:ext cx="7571700" cy="4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 smtClean="0"/>
              <a:t>724 municípius de 5.500 brasileiras de um tipo de coleta de lixo eletronico.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 smtClean="0"/>
              <a:t>Segunda a politica nacional de residuos solidos preve a implantaçao da </a:t>
            </a:r>
            <a:r>
              <a:rPr lang="en" b="1" dirty="0" smtClean="0"/>
              <a:t>logistica reversa</a:t>
            </a:r>
            <a:r>
              <a:rPr lang="en" b="1" dirty="0" smtClean="0"/>
              <a:t> </a:t>
            </a:r>
            <a:r>
              <a:rPr lang="en" dirty="0" smtClean="0"/>
              <a:t>onde . </a:t>
            </a:r>
            <a:br>
              <a:rPr lang="en" dirty="0" smtClean="0"/>
            </a:br>
            <a:endParaRPr lang="en" dirty="0" smtClean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  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2373025"/>
            <a:ext cx="775420" cy="77542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67316" y="3221182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Importadores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91" y="2298909"/>
            <a:ext cx="833875" cy="8338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805545" y="3221182"/>
            <a:ext cx="153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Fabricantes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18" y="2387809"/>
            <a:ext cx="1005754" cy="7606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488873" y="3221182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Distribuidores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24" y="2132053"/>
            <a:ext cx="1089129" cy="108912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506067" y="3221182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accent1"/>
                </a:solidFill>
              </a:rPr>
              <a:t>C</a:t>
            </a:r>
            <a:r>
              <a:rPr lang="pt-BR" sz="1600" b="1" dirty="0" smtClean="0">
                <a:solidFill>
                  <a:schemeClr val="accent1"/>
                </a:solidFill>
              </a:rPr>
              <a:t>omerciante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97" y="3627987"/>
            <a:ext cx="898221" cy="898221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3399128" y="4528048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Consumidores</a:t>
            </a:r>
            <a:endParaRPr lang="pt-BR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3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826" y="1931667"/>
            <a:ext cx="3129989" cy="261348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CaixaDeTexto 9"/>
          <p:cNvSpPr txBox="1"/>
          <p:nvPr/>
        </p:nvSpPr>
        <p:spPr>
          <a:xfrm>
            <a:off x="745484" y="384463"/>
            <a:ext cx="69573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Para fazer esse descarte </a:t>
            </a:r>
          </a:p>
          <a:p>
            <a:r>
              <a:rPr lang="pt-BR" sz="2800" b="1" dirty="0" smtClean="0">
                <a:solidFill>
                  <a:schemeClr val="accent1"/>
                </a:solidFill>
              </a:rPr>
              <a:t>correto tem diversos obstáculos como </a:t>
            </a:r>
            <a:r>
              <a:rPr lang="pt-BR" b="1" dirty="0" smtClean="0"/>
              <a:t>: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45484" y="1672937"/>
            <a:ext cx="5820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800" b="1" dirty="0" smtClean="0">
                <a:solidFill>
                  <a:schemeClr val="tx1"/>
                </a:solidFill>
              </a:rPr>
              <a:t>Tamanho do Pais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800" b="1" dirty="0" smtClean="0">
                <a:solidFill>
                  <a:schemeClr val="tx1"/>
                </a:solidFill>
              </a:rPr>
              <a:t>Cobrança de imposto de um Estado para o outro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800" b="1" dirty="0" smtClean="0">
                <a:solidFill>
                  <a:schemeClr val="tx1"/>
                </a:solidFill>
              </a:rPr>
              <a:t>Definição de carga perigosa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1800" b="1" dirty="0">
              <a:solidFill>
                <a:schemeClr val="accent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87136" y="3325090"/>
            <a:ext cx="2879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1"/>
                </a:solidFill>
              </a:rPr>
              <a:t>Cobrança do descarte</a:t>
            </a:r>
          </a:p>
          <a:p>
            <a:endParaRPr lang="pt-BR" sz="2000" dirty="0"/>
          </a:p>
          <a:p>
            <a:r>
              <a:rPr lang="pt-BR" sz="2000" dirty="0" smtClean="0"/>
              <a:t>80 milhões</a:t>
            </a:r>
          </a:p>
          <a:p>
            <a:r>
              <a:rPr lang="pt-BR" sz="2000" dirty="0" smtClean="0"/>
              <a:t> só dos computadores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822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Como fazer o descarte correto ?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lixo eletrônico deve ser separado dos lixos orgânicos </a:t>
            </a:r>
          </a:p>
          <a:p>
            <a:r>
              <a:rPr lang="pt-BR" dirty="0" smtClean="0"/>
              <a:t>Deve ser descartado em empresas especializadas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13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28621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144</TotalTime>
  <Words>203</Words>
  <Application>Microsoft Office PowerPoint</Application>
  <PresentationFormat>Apresentação na tela (16:9)</PresentationFormat>
  <Paragraphs>52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Roboto Slab</vt:lpstr>
      <vt:lpstr>Source Sans Pro</vt:lpstr>
      <vt:lpstr>Wingdings</vt:lpstr>
      <vt:lpstr>Cordelia template</vt:lpstr>
      <vt:lpstr>Reciclagem e  Reaproveitamento em tecnologia </vt:lpstr>
      <vt:lpstr>Reciclagem</vt:lpstr>
      <vt:lpstr>Reciclagem ajuda no que :</vt:lpstr>
      <vt:lpstr>1. Descarte dos equipamentos</vt:lpstr>
      <vt:lpstr>Apresentação do PowerPoint</vt:lpstr>
      <vt:lpstr>Apresentação do PowerPoint</vt:lpstr>
      <vt:lpstr>Apresentação do PowerPoint</vt:lpstr>
      <vt:lpstr>Como fazer o descarte correto 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Reciclagem e  Reaproveitamento em tecnologia </dc:title>
  <cp:lastModifiedBy>Aluno</cp:lastModifiedBy>
  <cp:revision>12</cp:revision>
  <dcterms:modified xsi:type="dcterms:W3CDTF">2019-11-19T20:51:22Z</dcterms:modified>
</cp:coreProperties>
</file>