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FC7A792-7BC4-4455-AFFB-C1A2DBA39BFB}">
  <a:tblStyle styleId="{AFC7A792-7BC4-4455-AFFB-C1A2DBA39B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cd3764d21_22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cd3764d21_2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g1461813dd6_212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2" name="Google Shape;2232;g1461813dd6_21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g7085f372ae_1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0" name="Google Shape;2240;g7085f372ae_1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chemeClr val="accent5"/>
        </a:solidFill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4" name="Google Shape;1774;p1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_1">
    <p:bg>
      <p:bgPr>
        <a:solidFill>
          <a:schemeClr val="accent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6" name="Google Shape;1886;p1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chemeClr val="accent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rect b="b" l="l" r="r" t="t"/>
            <a:pathLst>
              <a:path extrusionOk="0" h="33669" w="21212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3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✖"/>
              <a:defRPr i="1" sz="2000">
                <a:solidFill>
                  <a:schemeClr val="accen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 sz="2000">
                <a:solidFill>
                  <a:schemeClr val="accen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 sz="2000">
                <a:solidFill>
                  <a:schemeClr val="accen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2" name="Google Shape;482;p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70" name="Google Shape;870;p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71" name="Google Shape;871;p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8" name="Google Shape;1058;p6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9" name="Google Shape;1059;p6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60" name="Google Shape;1060;p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6" name="Google Shape;1246;p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47" name="Google Shape;1247;p7"/>
          <p:cNvSpPr txBox="1"/>
          <p:nvPr>
            <p:ph idx="1" type="body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8" name="Google Shape;1248;p7"/>
          <p:cNvSpPr txBox="1"/>
          <p:nvPr>
            <p:ph idx="2" type="body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9" name="Google Shape;1249;p7"/>
          <p:cNvSpPr txBox="1"/>
          <p:nvPr>
            <p:ph idx="3" type="body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0" name="Google Shape;1250;p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37" name="Google Shape;1437;p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9" name="Google Shape;1549;p9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550" name="Google Shape;1550;p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amatic" TargetMode="External"/><Relationship Id="rId4" Type="http://schemas.openxmlformats.org/officeDocument/2006/relationships/hyperlink" Target="https://www.fontsquirrel.com/fonts/merriweather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0" name="Google Shape;19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618244"/>
            <a:ext cx="2765700" cy="2765700"/>
          </a:xfrm>
          <a:prstGeom prst="ellipse">
            <a:avLst/>
          </a:prstGeom>
          <a:noFill/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61" name="Google Shape;1961;p22"/>
          <p:cNvSpPr txBox="1"/>
          <p:nvPr>
            <p:ph type="title"/>
          </p:nvPr>
        </p:nvSpPr>
        <p:spPr>
          <a:xfrm>
            <a:off x="1051400" y="3407725"/>
            <a:ext cx="70413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962" name="Google Shape;1962;p22"/>
          <p:cNvSpPr txBox="1"/>
          <p:nvPr>
            <p:ph idx="1" type="body"/>
          </p:nvPr>
        </p:nvSpPr>
        <p:spPr>
          <a:xfrm>
            <a:off x="1051400" y="3809223"/>
            <a:ext cx="70413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A complex idea can be conveyed with just a single still image, namely making it possible to absorb large amounts of data quickly.</a:t>
            </a:r>
            <a:endParaRPr sz="1600"/>
          </a:p>
        </p:txBody>
      </p:sp>
      <p:sp>
        <p:nvSpPr>
          <p:cNvPr id="1963" name="Google Shape;1963;p2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23"/>
          <p:cNvSpPr txBox="1"/>
          <p:nvPr>
            <p:ph idx="4294967295" type="title"/>
          </p:nvPr>
        </p:nvSpPr>
        <p:spPr>
          <a:xfrm>
            <a:off x="2923225" y="406225"/>
            <a:ext cx="3297600" cy="19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lt1"/>
                </a:solidFill>
              </a:rPr>
              <a:t>Want big impact</a:t>
            </a:r>
            <a:endParaRPr b="0"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Merriweather"/>
                <a:ea typeface="Merriweather"/>
                <a:cs typeface="Merriweather"/>
                <a:sym typeface="Merriweather"/>
              </a:rPr>
              <a:t>Use big image.</a:t>
            </a:r>
            <a:endParaRPr sz="2400"/>
          </a:p>
        </p:txBody>
      </p:sp>
      <p:sp>
        <p:nvSpPr>
          <p:cNvPr id="1969" name="Google Shape;1969;p2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2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975" name="Google Shape;1975;p24"/>
          <p:cNvSpPr/>
          <p:nvPr/>
        </p:nvSpPr>
        <p:spPr>
          <a:xfrm>
            <a:off x="3706478" y="1712600"/>
            <a:ext cx="1707000" cy="1718400"/>
          </a:xfrm>
          <a:prstGeom prst="ellipse">
            <a:avLst/>
          </a:prstGeom>
          <a:noFill/>
          <a:ln cap="rnd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Gray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6" name="Google Shape;1976;p24"/>
          <p:cNvSpPr/>
          <p:nvPr/>
        </p:nvSpPr>
        <p:spPr>
          <a:xfrm>
            <a:off x="2166525" y="1712600"/>
            <a:ext cx="1707000" cy="1718400"/>
          </a:xfrm>
          <a:prstGeom prst="ellipse">
            <a:avLst/>
          </a:prstGeom>
          <a:noFill/>
          <a:ln cap="rnd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White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7" name="Google Shape;1977;p24"/>
          <p:cNvSpPr/>
          <p:nvPr/>
        </p:nvSpPr>
        <p:spPr>
          <a:xfrm>
            <a:off x="5270306" y="1712600"/>
            <a:ext cx="1707000" cy="1718400"/>
          </a:xfrm>
          <a:prstGeom prst="ellipse">
            <a:avLst/>
          </a:prstGeom>
          <a:noFill/>
          <a:ln cap="rnd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Black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8" name="Google Shape;1978;p2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2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diagrams to explain complex ideas</a:t>
            </a:r>
            <a:endParaRPr/>
          </a:p>
        </p:txBody>
      </p:sp>
      <p:sp>
        <p:nvSpPr>
          <p:cNvPr id="1984" name="Google Shape;1984;p2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85" name="Google Shape;1985;p25"/>
          <p:cNvGrpSpPr/>
          <p:nvPr/>
        </p:nvGrpSpPr>
        <p:grpSpPr>
          <a:xfrm>
            <a:off x="2256567" y="1058103"/>
            <a:ext cx="4036590" cy="3713071"/>
            <a:chOff x="2256567" y="677103"/>
            <a:chExt cx="4036590" cy="3713071"/>
          </a:xfrm>
        </p:grpSpPr>
        <p:sp>
          <p:nvSpPr>
            <p:cNvPr id="1986" name="Google Shape;1986;p25"/>
            <p:cNvSpPr/>
            <p:nvPr/>
          </p:nvSpPr>
          <p:spPr>
            <a:xfrm rot="-6596588">
              <a:off x="3726388" y="3510395"/>
              <a:ext cx="771357" cy="7713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87" name="Google Shape;1987;p25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88" name="Google Shape;1988;p25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89" name="Google Shape;1989;p25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90" name="Google Shape;1990;p25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91" name="Google Shape;1991;p25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992" name="Google Shape;1992;p25"/>
          <p:cNvGrpSpPr/>
          <p:nvPr/>
        </p:nvGrpSpPr>
        <p:grpSpPr>
          <a:xfrm>
            <a:off x="4447194" y="2196766"/>
            <a:ext cx="2440200" cy="2440200"/>
            <a:chOff x="4447194" y="1815766"/>
            <a:chExt cx="2440200" cy="2440200"/>
          </a:xfrm>
        </p:grpSpPr>
        <p:sp>
          <p:nvSpPr>
            <p:cNvPr id="1993" name="Google Shape;1993;p25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94" name="Google Shape;1994;p25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Lorem ipsum congue tempus</a:t>
              </a:r>
              <a:endParaRPr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995" name="Google Shape;1995;p25"/>
          <p:cNvGrpSpPr/>
          <p:nvPr/>
        </p:nvGrpSpPr>
        <p:grpSpPr>
          <a:xfrm>
            <a:off x="3566937" y="1755053"/>
            <a:ext cx="1423800" cy="1423800"/>
            <a:chOff x="3490737" y="1374053"/>
            <a:chExt cx="1423800" cy="1423800"/>
          </a:xfrm>
        </p:grpSpPr>
        <p:sp>
          <p:nvSpPr>
            <p:cNvPr id="1996" name="Google Shape;1996;p25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97" name="Google Shape;1997;p25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Lorem ipsum tempus</a:t>
              </a:r>
              <a:endParaRPr sz="1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2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003" name="Google Shape;2003;p26"/>
          <p:cNvGraphicFramePr/>
          <p:nvPr/>
        </p:nvGraphicFramePr>
        <p:xfrm>
          <a:off x="1562500" y="1436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{AFC7A792-7BC4-4455-AFFB-C1A2DBA39BFB}</a:tableStyleId>
              </a:tblPr>
              <a:tblGrid>
                <a:gridCol w="1504750"/>
                <a:gridCol w="1504750"/>
                <a:gridCol w="1504750"/>
                <a:gridCol w="1504750"/>
              </a:tblGrid>
              <a:tr h="54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A</a:t>
                      </a:r>
                      <a:endParaRPr b="1" sz="1800">
                        <a:solidFill>
                          <a:schemeClr val="lt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B</a:t>
                      </a:r>
                      <a:endParaRPr b="1" sz="1800">
                        <a:solidFill>
                          <a:schemeClr val="lt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C</a:t>
                      </a:r>
                      <a:endParaRPr b="1" sz="1800">
                        <a:solidFill>
                          <a:schemeClr val="lt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47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Yellow</a:t>
                      </a:r>
                      <a:endParaRPr sz="9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10</a:t>
                      </a:r>
                      <a:endParaRPr sz="14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</a:t>
                      </a:r>
                      <a:endParaRPr sz="14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</a:t>
                      </a:r>
                      <a:endParaRPr sz="14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7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Blue</a:t>
                      </a:r>
                      <a:endParaRPr sz="9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30</a:t>
                      </a:r>
                      <a:endParaRPr sz="14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15</a:t>
                      </a:r>
                      <a:endParaRPr sz="14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10</a:t>
                      </a:r>
                      <a:endParaRPr sz="14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7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Orange</a:t>
                      </a:r>
                      <a:endParaRPr sz="9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</a:t>
                      </a:r>
                      <a:endParaRPr sz="14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24</a:t>
                      </a:r>
                      <a:endParaRPr sz="14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16</a:t>
                      </a:r>
                      <a:endParaRPr sz="14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004" name="Google Shape;2004;p2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esbozo_n_50-01.png" id="2009" name="Google Shape;20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352" y="927824"/>
            <a:ext cx="7285297" cy="36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0" name="Google Shape;2010;p2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011" name="Google Shape;2011;p27"/>
          <p:cNvSpPr/>
          <p:nvPr/>
        </p:nvSpPr>
        <p:spPr>
          <a:xfrm>
            <a:off x="2275650" y="1832131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our office</a:t>
            </a:r>
            <a:endParaRPr b="1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grpSp>
        <p:nvGrpSpPr>
          <p:cNvPr id="2012" name="Google Shape;2012;p27"/>
          <p:cNvGrpSpPr/>
          <p:nvPr/>
        </p:nvGrpSpPr>
        <p:grpSpPr>
          <a:xfrm>
            <a:off x="1633114" y="2176824"/>
            <a:ext cx="190252" cy="171538"/>
            <a:chOff x="2898281" y="1033551"/>
            <a:chExt cx="426000" cy="512208"/>
          </a:xfrm>
        </p:grpSpPr>
        <p:sp>
          <p:nvSpPr>
            <p:cNvPr id="2013" name="Google Shape;2013;p27"/>
            <p:cNvSpPr/>
            <p:nvPr/>
          </p:nvSpPr>
          <p:spPr>
            <a:xfrm>
              <a:off x="2898281" y="1060984"/>
              <a:ext cx="426000" cy="484775"/>
            </a:xfrm>
            <a:custGeom>
              <a:rect b="b" l="l" r="r" t="t"/>
              <a:pathLst>
                <a:path extrusionOk="0" h="19391" w="17040">
                  <a:moveTo>
                    <a:pt x="152" y="17224"/>
                  </a:moveTo>
                  <a:cubicBezTo>
                    <a:pt x="6800" y="9766"/>
                    <a:pt x="6827" y="9791"/>
                    <a:pt x="13447" y="2308"/>
                  </a:cubicBezTo>
                  <a:cubicBezTo>
                    <a:pt x="14286" y="1360"/>
                    <a:pt x="15634" y="1495"/>
                    <a:pt x="15068" y="363"/>
                  </a:cubicBezTo>
                  <a:cubicBezTo>
                    <a:pt x="14545" y="-682"/>
                    <a:pt x="13950" y="833"/>
                    <a:pt x="13123" y="1660"/>
                  </a:cubicBezTo>
                  <a:cubicBezTo>
                    <a:pt x="9515" y="5268"/>
                    <a:pt x="6845" y="9717"/>
                    <a:pt x="4043" y="13981"/>
                  </a:cubicBezTo>
                  <a:cubicBezTo>
                    <a:pt x="2890" y="15735"/>
                    <a:pt x="-1202" y="20429"/>
                    <a:pt x="477" y="19170"/>
                  </a:cubicBezTo>
                  <a:cubicBezTo>
                    <a:pt x="4145" y="16418"/>
                    <a:pt x="7050" y="12771"/>
                    <a:pt x="10204" y="9442"/>
                  </a:cubicBezTo>
                  <a:cubicBezTo>
                    <a:pt x="12807" y="6694"/>
                    <a:pt x="12853" y="6737"/>
                    <a:pt x="15392" y="3930"/>
                  </a:cubicBezTo>
                  <a:cubicBezTo>
                    <a:pt x="15936" y="3329"/>
                    <a:pt x="17040" y="2182"/>
                    <a:pt x="16365" y="2632"/>
                  </a:cubicBezTo>
                  <a:cubicBezTo>
                    <a:pt x="11977" y="5558"/>
                    <a:pt x="8555" y="9746"/>
                    <a:pt x="5016" y="13657"/>
                  </a:cubicBezTo>
                  <a:cubicBezTo>
                    <a:pt x="3928" y="14859"/>
                    <a:pt x="1925" y="17397"/>
                    <a:pt x="3071" y="16251"/>
                  </a:cubicBezTo>
                  <a:cubicBezTo>
                    <a:pt x="7572" y="11750"/>
                    <a:pt x="12545" y="7354"/>
                    <a:pt x="15392" y="1660"/>
                  </a:cubicBezTo>
                  <a:cubicBezTo>
                    <a:pt x="16367" y="-291"/>
                    <a:pt x="13692" y="3036"/>
                    <a:pt x="12150" y="4578"/>
                  </a:cubicBezTo>
                  <a:cubicBezTo>
                    <a:pt x="8469" y="8259"/>
                    <a:pt x="1774" y="11045"/>
                    <a:pt x="1774" y="16251"/>
                  </a:cubicBezTo>
                  <a:cubicBezTo>
                    <a:pt x="1774" y="18316"/>
                    <a:pt x="4608" y="13247"/>
                    <a:pt x="5989" y="11712"/>
                  </a:cubicBezTo>
                  <a:cubicBezTo>
                    <a:pt x="8601" y="8810"/>
                    <a:pt x="12825" y="6745"/>
                    <a:pt x="13771" y="2957"/>
                  </a:cubicBezTo>
                  <a:cubicBezTo>
                    <a:pt x="14000" y="2040"/>
                    <a:pt x="12911" y="3369"/>
                    <a:pt x="12150" y="3930"/>
                  </a:cubicBezTo>
                  <a:cubicBezTo>
                    <a:pt x="9826" y="5642"/>
                    <a:pt x="9651" y="5455"/>
                    <a:pt x="7610" y="7496"/>
                  </a:cubicBezTo>
                  <a:cubicBezTo>
                    <a:pt x="4721" y="10385"/>
                    <a:pt x="1443" y="13347"/>
                    <a:pt x="152" y="17224"/>
                  </a:cubicBezTo>
                  <a:cubicBezTo>
                    <a:pt x="-432" y="18978"/>
                    <a:pt x="1228" y="15717"/>
                    <a:pt x="2422" y="14306"/>
                  </a:cubicBezTo>
                  <a:cubicBezTo>
                    <a:pt x="5484" y="10687"/>
                    <a:pt x="8717" y="7200"/>
                    <a:pt x="12150" y="3930"/>
                  </a:cubicBezTo>
                  <a:cubicBezTo>
                    <a:pt x="13036" y="3086"/>
                    <a:pt x="15838" y="788"/>
                    <a:pt x="14744" y="1335"/>
                  </a:cubicBezTo>
                  <a:cubicBezTo>
                    <a:pt x="8863" y="4275"/>
                    <a:pt x="4773" y="10133"/>
                    <a:pt x="1125" y="15603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14" name="Google Shape;2014;p27"/>
            <p:cNvSpPr/>
            <p:nvPr/>
          </p:nvSpPr>
          <p:spPr>
            <a:xfrm>
              <a:off x="2907167" y="1033551"/>
              <a:ext cx="384425" cy="497825"/>
            </a:xfrm>
            <a:custGeom>
              <a:rect b="b" l="l" r="r" t="t"/>
              <a:pathLst>
                <a:path extrusionOk="0" h="19913" w="15377">
                  <a:moveTo>
                    <a:pt x="769" y="4054"/>
                  </a:moveTo>
                  <a:cubicBezTo>
                    <a:pt x="5633" y="10539"/>
                    <a:pt x="5597" y="10566"/>
                    <a:pt x="10497" y="17024"/>
                  </a:cubicBezTo>
                  <a:cubicBezTo>
                    <a:pt x="11830" y="18781"/>
                    <a:pt x="9226" y="15221"/>
                    <a:pt x="7903" y="13457"/>
                  </a:cubicBezTo>
                  <a:cubicBezTo>
                    <a:pt x="7871" y="13414"/>
                    <a:pt x="1093" y="5682"/>
                    <a:pt x="1093" y="5351"/>
                  </a:cubicBezTo>
                  <a:cubicBezTo>
                    <a:pt x="1093" y="535"/>
                    <a:pt x="8441" y="11742"/>
                    <a:pt x="11145" y="15727"/>
                  </a:cubicBezTo>
                  <a:cubicBezTo>
                    <a:pt x="12286" y="17408"/>
                    <a:pt x="14677" y="20563"/>
                    <a:pt x="13091" y="19294"/>
                  </a:cubicBezTo>
                  <a:cubicBezTo>
                    <a:pt x="8886" y="15930"/>
                    <a:pt x="6441" y="10822"/>
                    <a:pt x="3039" y="6648"/>
                  </a:cubicBezTo>
                  <a:cubicBezTo>
                    <a:pt x="2069" y="5457"/>
                    <a:pt x="-364" y="4538"/>
                    <a:pt x="121" y="3081"/>
                  </a:cubicBezTo>
                  <a:cubicBezTo>
                    <a:pt x="1999" y="-2559"/>
                    <a:pt x="9656" y="11519"/>
                    <a:pt x="10821" y="17348"/>
                  </a:cubicBezTo>
                  <a:cubicBezTo>
                    <a:pt x="10980" y="18143"/>
                    <a:pt x="10200" y="16781"/>
                    <a:pt x="9848" y="16051"/>
                  </a:cubicBezTo>
                  <a:cubicBezTo>
                    <a:pt x="8679" y="13623"/>
                    <a:pt x="4722" y="3579"/>
                    <a:pt x="4012" y="2432"/>
                  </a:cubicBezTo>
                  <a:cubicBezTo>
                    <a:pt x="3552" y="1689"/>
                    <a:pt x="1952" y="1028"/>
                    <a:pt x="2390" y="1784"/>
                  </a:cubicBezTo>
                  <a:cubicBezTo>
                    <a:pt x="4047" y="4647"/>
                    <a:pt x="10698" y="12841"/>
                    <a:pt x="11794" y="14430"/>
                  </a:cubicBezTo>
                  <a:cubicBezTo>
                    <a:pt x="12994" y="16170"/>
                    <a:pt x="14958" y="19913"/>
                    <a:pt x="14064" y="17997"/>
                  </a:cubicBezTo>
                  <a:cubicBezTo>
                    <a:pt x="11540" y="12588"/>
                    <a:pt x="8790" y="7067"/>
                    <a:pt x="4660" y="2757"/>
                  </a:cubicBezTo>
                  <a:cubicBezTo>
                    <a:pt x="3702" y="1757"/>
                    <a:pt x="1730" y="440"/>
                    <a:pt x="2066" y="1784"/>
                  </a:cubicBezTo>
                  <a:cubicBezTo>
                    <a:pt x="3143" y="6087"/>
                    <a:pt x="8768" y="7620"/>
                    <a:pt x="11794" y="10863"/>
                  </a:cubicBezTo>
                  <a:cubicBezTo>
                    <a:pt x="13483" y="12672"/>
                    <a:pt x="16447" y="13705"/>
                    <a:pt x="14388" y="15078"/>
                  </a:cubicBezTo>
                  <a:cubicBezTo>
                    <a:pt x="12290" y="16477"/>
                    <a:pt x="12537" y="13360"/>
                    <a:pt x="10821" y="11512"/>
                  </a:cubicBezTo>
                  <a:cubicBezTo>
                    <a:pt x="8064" y="8543"/>
                    <a:pt x="5452" y="5410"/>
                    <a:pt x="2390" y="2757"/>
                  </a:cubicBezTo>
                  <a:cubicBezTo>
                    <a:pt x="1777" y="2226"/>
                    <a:pt x="792" y="1031"/>
                    <a:pt x="1093" y="1784"/>
                  </a:cubicBezTo>
                  <a:cubicBezTo>
                    <a:pt x="3344" y="7412"/>
                    <a:pt x="7379" y="12150"/>
                    <a:pt x="10497" y="17348"/>
                  </a:cubicBezTo>
                  <a:cubicBezTo>
                    <a:pt x="10983" y="18159"/>
                    <a:pt x="1255" y="0"/>
                    <a:pt x="1742" y="487"/>
                  </a:cubicBezTo>
                  <a:cubicBezTo>
                    <a:pt x="6916" y="5658"/>
                    <a:pt x="19228" y="13465"/>
                    <a:pt x="14064" y="18645"/>
                  </a:cubicBezTo>
                  <a:cubicBezTo>
                    <a:pt x="13340" y="19371"/>
                    <a:pt x="13901" y="17603"/>
                    <a:pt x="13415" y="16700"/>
                  </a:cubicBezTo>
                  <a:cubicBezTo>
                    <a:pt x="11125" y="12447"/>
                    <a:pt x="8748" y="6622"/>
                    <a:pt x="4012" y="5675"/>
                  </a:cubicBezTo>
                  <a:cubicBezTo>
                    <a:pt x="3535" y="5580"/>
                    <a:pt x="3771" y="6226"/>
                    <a:pt x="4012" y="6648"/>
                  </a:cubicBezTo>
                  <a:cubicBezTo>
                    <a:pt x="6661" y="11284"/>
                    <a:pt x="8349" y="17931"/>
                    <a:pt x="13415" y="19618"/>
                  </a:cubicBezTo>
                  <a:cubicBezTo>
                    <a:pt x="14922" y="20120"/>
                    <a:pt x="4448" y="8918"/>
                    <a:pt x="7254" y="8918"/>
                  </a:cubicBezTo>
                  <a:cubicBezTo>
                    <a:pt x="11426" y="8918"/>
                    <a:pt x="13701" y="14921"/>
                    <a:pt x="14712" y="18969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15" name="Google Shape;2015;p27"/>
          <p:cNvGrpSpPr/>
          <p:nvPr/>
        </p:nvGrpSpPr>
        <p:grpSpPr>
          <a:xfrm>
            <a:off x="2977639" y="3567837"/>
            <a:ext cx="190252" cy="171538"/>
            <a:chOff x="2898281" y="1033551"/>
            <a:chExt cx="426000" cy="512208"/>
          </a:xfrm>
        </p:grpSpPr>
        <p:sp>
          <p:nvSpPr>
            <p:cNvPr id="2016" name="Google Shape;2016;p27"/>
            <p:cNvSpPr/>
            <p:nvPr/>
          </p:nvSpPr>
          <p:spPr>
            <a:xfrm>
              <a:off x="2898281" y="1060984"/>
              <a:ext cx="426000" cy="484775"/>
            </a:xfrm>
            <a:custGeom>
              <a:rect b="b" l="l" r="r" t="t"/>
              <a:pathLst>
                <a:path extrusionOk="0" h="19391" w="17040">
                  <a:moveTo>
                    <a:pt x="152" y="17224"/>
                  </a:moveTo>
                  <a:cubicBezTo>
                    <a:pt x="6800" y="9766"/>
                    <a:pt x="6827" y="9791"/>
                    <a:pt x="13447" y="2308"/>
                  </a:cubicBezTo>
                  <a:cubicBezTo>
                    <a:pt x="14286" y="1360"/>
                    <a:pt x="15634" y="1495"/>
                    <a:pt x="15068" y="363"/>
                  </a:cubicBezTo>
                  <a:cubicBezTo>
                    <a:pt x="14545" y="-682"/>
                    <a:pt x="13950" y="833"/>
                    <a:pt x="13123" y="1660"/>
                  </a:cubicBezTo>
                  <a:cubicBezTo>
                    <a:pt x="9515" y="5268"/>
                    <a:pt x="6845" y="9717"/>
                    <a:pt x="4043" y="13981"/>
                  </a:cubicBezTo>
                  <a:cubicBezTo>
                    <a:pt x="2890" y="15735"/>
                    <a:pt x="-1202" y="20429"/>
                    <a:pt x="477" y="19170"/>
                  </a:cubicBezTo>
                  <a:cubicBezTo>
                    <a:pt x="4145" y="16418"/>
                    <a:pt x="7050" y="12771"/>
                    <a:pt x="10204" y="9442"/>
                  </a:cubicBezTo>
                  <a:cubicBezTo>
                    <a:pt x="12807" y="6694"/>
                    <a:pt x="12853" y="6737"/>
                    <a:pt x="15392" y="3930"/>
                  </a:cubicBezTo>
                  <a:cubicBezTo>
                    <a:pt x="15936" y="3329"/>
                    <a:pt x="17040" y="2182"/>
                    <a:pt x="16365" y="2632"/>
                  </a:cubicBezTo>
                  <a:cubicBezTo>
                    <a:pt x="11977" y="5558"/>
                    <a:pt x="8555" y="9746"/>
                    <a:pt x="5016" y="13657"/>
                  </a:cubicBezTo>
                  <a:cubicBezTo>
                    <a:pt x="3928" y="14859"/>
                    <a:pt x="1925" y="17397"/>
                    <a:pt x="3071" y="16251"/>
                  </a:cubicBezTo>
                  <a:cubicBezTo>
                    <a:pt x="7572" y="11750"/>
                    <a:pt x="12545" y="7354"/>
                    <a:pt x="15392" y="1660"/>
                  </a:cubicBezTo>
                  <a:cubicBezTo>
                    <a:pt x="16367" y="-291"/>
                    <a:pt x="13692" y="3036"/>
                    <a:pt x="12150" y="4578"/>
                  </a:cubicBezTo>
                  <a:cubicBezTo>
                    <a:pt x="8469" y="8259"/>
                    <a:pt x="1774" y="11045"/>
                    <a:pt x="1774" y="16251"/>
                  </a:cubicBezTo>
                  <a:cubicBezTo>
                    <a:pt x="1774" y="18316"/>
                    <a:pt x="4608" y="13247"/>
                    <a:pt x="5989" y="11712"/>
                  </a:cubicBezTo>
                  <a:cubicBezTo>
                    <a:pt x="8601" y="8810"/>
                    <a:pt x="12825" y="6745"/>
                    <a:pt x="13771" y="2957"/>
                  </a:cubicBezTo>
                  <a:cubicBezTo>
                    <a:pt x="14000" y="2040"/>
                    <a:pt x="12911" y="3369"/>
                    <a:pt x="12150" y="3930"/>
                  </a:cubicBezTo>
                  <a:cubicBezTo>
                    <a:pt x="9826" y="5642"/>
                    <a:pt x="9651" y="5455"/>
                    <a:pt x="7610" y="7496"/>
                  </a:cubicBezTo>
                  <a:cubicBezTo>
                    <a:pt x="4721" y="10385"/>
                    <a:pt x="1443" y="13347"/>
                    <a:pt x="152" y="17224"/>
                  </a:cubicBezTo>
                  <a:cubicBezTo>
                    <a:pt x="-432" y="18978"/>
                    <a:pt x="1228" y="15717"/>
                    <a:pt x="2422" y="14306"/>
                  </a:cubicBezTo>
                  <a:cubicBezTo>
                    <a:pt x="5484" y="10687"/>
                    <a:pt x="8717" y="7200"/>
                    <a:pt x="12150" y="3930"/>
                  </a:cubicBezTo>
                  <a:cubicBezTo>
                    <a:pt x="13036" y="3086"/>
                    <a:pt x="15838" y="788"/>
                    <a:pt x="14744" y="1335"/>
                  </a:cubicBezTo>
                  <a:cubicBezTo>
                    <a:pt x="8863" y="4275"/>
                    <a:pt x="4773" y="10133"/>
                    <a:pt x="1125" y="15603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17" name="Google Shape;2017;p27"/>
            <p:cNvSpPr/>
            <p:nvPr/>
          </p:nvSpPr>
          <p:spPr>
            <a:xfrm>
              <a:off x="2907167" y="1033551"/>
              <a:ext cx="384425" cy="497825"/>
            </a:xfrm>
            <a:custGeom>
              <a:rect b="b" l="l" r="r" t="t"/>
              <a:pathLst>
                <a:path extrusionOk="0" h="19913" w="15377">
                  <a:moveTo>
                    <a:pt x="769" y="4054"/>
                  </a:moveTo>
                  <a:cubicBezTo>
                    <a:pt x="5633" y="10539"/>
                    <a:pt x="5597" y="10566"/>
                    <a:pt x="10497" y="17024"/>
                  </a:cubicBezTo>
                  <a:cubicBezTo>
                    <a:pt x="11830" y="18781"/>
                    <a:pt x="9226" y="15221"/>
                    <a:pt x="7903" y="13457"/>
                  </a:cubicBezTo>
                  <a:cubicBezTo>
                    <a:pt x="7871" y="13414"/>
                    <a:pt x="1093" y="5682"/>
                    <a:pt x="1093" y="5351"/>
                  </a:cubicBezTo>
                  <a:cubicBezTo>
                    <a:pt x="1093" y="535"/>
                    <a:pt x="8441" y="11742"/>
                    <a:pt x="11145" y="15727"/>
                  </a:cubicBezTo>
                  <a:cubicBezTo>
                    <a:pt x="12286" y="17408"/>
                    <a:pt x="14677" y="20563"/>
                    <a:pt x="13091" y="19294"/>
                  </a:cubicBezTo>
                  <a:cubicBezTo>
                    <a:pt x="8886" y="15930"/>
                    <a:pt x="6441" y="10822"/>
                    <a:pt x="3039" y="6648"/>
                  </a:cubicBezTo>
                  <a:cubicBezTo>
                    <a:pt x="2069" y="5457"/>
                    <a:pt x="-364" y="4538"/>
                    <a:pt x="121" y="3081"/>
                  </a:cubicBezTo>
                  <a:cubicBezTo>
                    <a:pt x="1999" y="-2559"/>
                    <a:pt x="9656" y="11519"/>
                    <a:pt x="10821" y="17348"/>
                  </a:cubicBezTo>
                  <a:cubicBezTo>
                    <a:pt x="10980" y="18143"/>
                    <a:pt x="10200" y="16781"/>
                    <a:pt x="9848" y="16051"/>
                  </a:cubicBezTo>
                  <a:cubicBezTo>
                    <a:pt x="8679" y="13623"/>
                    <a:pt x="4722" y="3579"/>
                    <a:pt x="4012" y="2432"/>
                  </a:cubicBezTo>
                  <a:cubicBezTo>
                    <a:pt x="3552" y="1689"/>
                    <a:pt x="1952" y="1028"/>
                    <a:pt x="2390" y="1784"/>
                  </a:cubicBezTo>
                  <a:cubicBezTo>
                    <a:pt x="4047" y="4647"/>
                    <a:pt x="10698" y="12841"/>
                    <a:pt x="11794" y="14430"/>
                  </a:cubicBezTo>
                  <a:cubicBezTo>
                    <a:pt x="12994" y="16170"/>
                    <a:pt x="14958" y="19913"/>
                    <a:pt x="14064" y="17997"/>
                  </a:cubicBezTo>
                  <a:cubicBezTo>
                    <a:pt x="11540" y="12588"/>
                    <a:pt x="8790" y="7067"/>
                    <a:pt x="4660" y="2757"/>
                  </a:cubicBezTo>
                  <a:cubicBezTo>
                    <a:pt x="3702" y="1757"/>
                    <a:pt x="1730" y="440"/>
                    <a:pt x="2066" y="1784"/>
                  </a:cubicBezTo>
                  <a:cubicBezTo>
                    <a:pt x="3143" y="6087"/>
                    <a:pt x="8768" y="7620"/>
                    <a:pt x="11794" y="10863"/>
                  </a:cubicBezTo>
                  <a:cubicBezTo>
                    <a:pt x="13483" y="12672"/>
                    <a:pt x="16447" y="13705"/>
                    <a:pt x="14388" y="15078"/>
                  </a:cubicBezTo>
                  <a:cubicBezTo>
                    <a:pt x="12290" y="16477"/>
                    <a:pt x="12537" y="13360"/>
                    <a:pt x="10821" y="11512"/>
                  </a:cubicBezTo>
                  <a:cubicBezTo>
                    <a:pt x="8064" y="8543"/>
                    <a:pt x="5452" y="5410"/>
                    <a:pt x="2390" y="2757"/>
                  </a:cubicBezTo>
                  <a:cubicBezTo>
                    <a:pt x="1777" y="2226"/>
                    <a:pt x="792" y="1031"/>
                    <a:pt x="1093" y="1784"/>
                  </a:cubicBezTo>
                  <a:cubicBezTo>
                    <a:pt x="3344" y="7412"/>
                    <a:pt x="7379" y="12150"/>
                    <a:pt x="10497" y="17348"/>
                  </a:cubicBezTo>
                  <a:cubicBezTo>
                    <a:pt x="10983" y="18159"/>
                    <a:pt x="1255" y="0"/>
                    <a:pt x="1742" y="487"/>
                  </a:cubicBezTo>
                  <a:cubicBezTo>
                    <a:pt x="6916" y="5658"/>
                    <a:pt x="19228" y="13465"/>
                    <a:pt x="14064" y="18645"/>
                  </a:cubicBezTo>
                  <a:cubicBezTo>
                    <a:pt x="13340" y="19371"/>
                    <a:pt x="13901" y="17603"/>
                    <a:pt x="13415" y="16700"/>
                  </a:cubicBezTo>
                  <a:cubicBezTo>
                    <a:pt x="11125" y="12447"/>
                    <a:pt x="8748" y="6622"/>
                    <a:pt x="4012" y="5675"/>
                  </a:cubicBezTo>
                  <a:cubicBezTo>
                    <a:pt x="3535" y="5580"/>
                    <a:pt x="3771" y="6226"/>
                    <a:pt x="4012" y="6648"/>
                  </a:cubicBezTo>
                  <a:cubicBezTo>
                    <a:pt x="6661" y="11284"/>
                    <a:pt x="8349" y="17931"/>
                    <a:pt x="13415" y="19618"/>
                  </a:cubicBezTo>
                  <a:cubicBezTo>
                    <a:pt x="14922" y="20120"/>
                    <a:pt x="4448" y="8918"/>
                    <a:pt x="7254" y="8918"/>
                  </a:cubicBezTo>
                  <a:cubicBezTo>
                    <a:pt x="11426" y="8918"/>
                    <a:pt x="13701" y="14921"/>
                    <a:pt x="14712" y="18969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18" name="Google Shape;2018;p27"/>
          <p:cNvGrpSpPr/>
          <p:nvPr/>
        </p:nvGrpSpPr>
        <p:grpSpPr>
          <a:xfrm>
            <a:off x="3913464" y="1953674"/>
            <a:ext cx="190252" cy="171538"/>
            <a:chOff x="2898281" y="1033551"/>
            <a:chExt cx="426000" cy="512208"/>
          </a:xfrm>
        </p:grpSpPr>
        <p:sp>
          <p:nvSpPr>
            <p:cNvPr id="2019" name="Google Shape;2019;p27"/>
            <p:cNvSpPr/>
            <p:nvPr/>
          </p:nvSpPr>
          <p:spPr>
            <a:xfrm>
              <a:off x="2898281" y="1060984"/>
              <a:ext cx="426000" cy="484775"/>
            </a:xfrm>
            <a:custGeom>
              <a:rect b="b" l="l" r="r" t="t"/>
              <a:pathLst>
                <a:path extrusionOk="0" h="19391" w="17040">
                  <a:moveTo>
                    <a:pt x="152" y="17224"/>
                  </a:moveTo>
                  <a:cubicBezTo>
                    <a:pt x="6800" y="9766"/>
                    <a:pt x="6827" y="9791"/>
                    <a:pt x="13447" y="2308"/>
                  </a:cubicBezTo>
                  <a:cubicBezTo>
                    <a:pt x="14286" y="1360"/>
                    <a:pt x="15634" y="1495"/>
                    <a:pt x="15068" y="363"/>
                  </a:cubicBezTo>
                  <a:cubicBezTo>
                    <a:pt x="14545" y="-682"/>
                    <a:pt x="13950" y="833"/>
                    <a:pt x="13123" y="1660"/>
                  </a:cubicBezTo>
                  <a:cubicBezTo>
                    <a:pt x="9515" y="5268"/>
                    <a:pt x="6845" y="9717"/>
                    <a:pt x="4043" y="13981"/>
                  </a:cubicBezTo>
                  <a:cubicBezTo>
                    <a:pt x="2890" y="15735"/>
                    <a:pt x="-1202" y="20429"/>
                    <a:pt x="477" y="19170"/>
                  </a:cubicBezTo>
                  <a:cubicBezTo>
                    <a:pt x="4145" y="16418"/>
                    <a:pt x="7050" y="12771"/>
                    <a:pt x="10204" y="9442"/>
                  </a:cubicBezTo>
                  <a:cubicBezTo>
                    <a:pt x="12807" y="6694"/>
                    <a:pt x="12853" y="6737"/>
                    <a:pt x="15392" y="3930"/>
                  </a:cubicBezTo>
                  <a:cubicBezTo>
                    <a:pt x="15936" y="3329"/>
                    <a:pt x="17040" y="2182"/>
                    <a:pt x="16365" y="2632"/>
                  </a:cubicBezTo>
                  <a:cubicBezTo>
                    <a:pt x="11977" y="5558"/>
                    <a:pt x="8555" y="9746"/>
                    <a:pt x="5016" y="13657"/>
                  </a:cubicBezTo>
                  <a:cubicBezTo>
                    <a:pt x="3928" y="14859"/>
                    <a:pt x="1925" y="17397"/>
                    <a:pt x="3071" y="16251"/>
                  </a:cubicBezTo>
                  <a:cubicBezTo>
                    <a:pt x="7572" y="11750"/>
                    <a:pt x="12545" y="7354"/>
                    <a:pt x="15392" y="1660"/>
                  </a:cubicBezTo>
                  <a:cubicBezTo>
                    <a:pt x="16367" y="-291"/>
                    <a:pt x="13692" y="3036"/>
                    <a:pt x="12150" y="4578"/>
                  </a:cubicBezTo>
                  <a:cubicBezTo>
                    <a:pt x="8469" y="8259"/>
                    <a:pt x="1774" y="11045"/>
                    <a:pt x="1774" y="16251"/>
                  </a:cubicBezTo>
                  <a:cubicBezTo>
                    <a:pt x="1774" y="18316"/>
                    <a:pt x="4608" y="13247"/>
                    <a:pt x="5989" y="11712"/>
                  </a:cubicBezTo>
                  <a:cubicBezTo>
                    <a:pt x="8601" y="8810"/>
                    <a:pt x="12825" y="6745"/>
                    <a:pt x="13771" y="2957"/>
                  </a:cubicBezTo>
                  <a:cubicBezTo>
                    <a:pt x="14000" y="2040"/>
                    <a:pt x="12911" y="3369"/>
                    <a:pt x="12150" y="3930"/>
                  </a:cubicBezTo>
                  <a:cubicBezTo>
                    <a:pt x="9826" y="5642"/>
                    <a:pt x="9651" y="5455"/>
                    <a:pt x="7610" y="7496"/>
                  </a:cubicBezTo>
                  <a:cubicBezTo>
                    <a:pt x="4721" y="10385"/>
                    <a:pt x="1443" y="13347"/>
                    <a:pt x="152" y="17224"/>
                  </a:cubicBezTo>
                  <a:cubicBezTo>
                    <a:pt x="-432" y="18978"/>
                    <a:pt x="1228" y="15717"/>
                    <a:pt x="2422" y="14306"/>
                  </a:cubicBezTo>
                  <a:cubicBezTo>
                    <a:pt x="5484" y="10687"/>
                    <a:pt x="8717" y="7200"/>
                    <a:pt x="12150" y="3930"/>
                  </a:cubicBezTo>
                  <a:cubicBezTo>
                    <a:pt x="13036" y="3086"/>
                    <a:pt x="15838" y="788"/>
                    <a:pt x="14744" y="1335"/>
                  </a:cubicBezTo>
                  <a:cubicBezTo>
                    <a:pt x="8863" y="4275"/>
                    <a:pt x="4773" y="10133"/>
                    <a:pt x="1125" y="15603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20" name="Google Shape;2020;p27"/>
            <p:cNvSpPr/>
            <p:nvPr/>
          </p:nvSpPr>
          <p:spPr>
            <a:xfrm>
              <a:off x="2907167" y="1033551"/>
              <a:ext cx="384425" cy="497825"/>
            </a:xfrm>
            <a:custGeom>
              <a:rect b="b" l="l" r="r" t="t"/>
              <a:pathLst>
                <a:path extrusionOk="0" h="19913" w="15377">
                  <a:moveTo>
                    <a:pt x="769" y="4054"/>
                  </a:moveTo>
                  <a:cubicBezTo>
                    <a:pt x="5633" y="10539"/>
                    <a:pt x="5597" y="10566"/>
                    <a:pt x="10497" y="17024"/>
                  </a:cubicBezTo>
                  <a:cubicBezTo>
                    <a:pt x="11830" y="18781"/>
                    <a:pt x="9226" y="15221"/>
                    <a:pt x="7903" y="13457"/>
                  </a:cubicBezTo>
                  <a:cubicBezTo>
                    <a:pt x="7871" y="13414"/>
                    <a:pt x="1093" y="5682"/>
                    <a:pt x="1093" y="5351"/>
                  </a:cubicBezTo>
                  <a:cubicBezTo>
                    <a:pt x="1093" y="535"/>
                    <a:pt x="8441" y="11742"/>
                    <a:pt x="11145" y="15727"/>
                  </a:cubicBezTo>
                  <a:cubicBezTo>
                    <a:pt x="12286" y="17408"/>
                    <a:pt x="14677" y="20563"/>
                    <a:pt x="13091" y="19294"/>
                  </a:cubicBezTo>
                  <a:cubicBezTo>
                    <a:pt x="8886" y="15930"/>
                    <a:pt x="6441" y="10822"/>
                    <a:pt x="3039" y="6648"/>
                  </a:cubicBezTo>
                  <a:cubicBezTo>
                    <a:pt x="2069" y="5457"/>
                    <a:pt x="-364" y="4538"/>
                    <a:pt x="121" y="3081"/>
                  </a:cubicBezTo>
                  <a:cubicBezTo>
                    <a:pt x="1999" y="-2559"/>
                    <a:pt x="9656" y="11519"/>
                    <a:pt x="10821" y="17348"/>
                  </a:cubicBezTo>
                  <a:cubicBezTo>
                    <a:pt x="10980" y="18143"/>
                    <a:pt x="10200" y="16781"/>
                    <a:pt x="9848" y="16051"/>
                  </a:cubicBezTo>
                  <a:cubicBezTo>
                    <a:pt x="8679" y="13623"/>
                    <a:pt x="4722" y="3579"/>
                    <a:pt x="4012" y="2432"/>
                  </a:cubicBezTo>
                  <a:cubicBezTo>
                    <a:pt x="3552" y="1689"/>
                    <a:pt x="1952" y="1028"/>
                    <a:pt x="2390" y="1784"/>
                  </a:cubicBezTo>
                  <a:cubicBezTo>
                    <a:pt x="4047" y="4647"/>
                    <a:pt x="10698" y="12841"/>
                    <a:pt x="11794" y="14430"/>
                  </a:cubicBezTo>
                  <a:cubicBezTo>
                    <a:pt x="12994" y="16170"/>
                    <a:pt x="14958" y="19913"/>
                    <a:pt x="14064" y="17997"/>
                  </a:cubicBezTo>
                  <a:cubicBezTo>
                    <a:pt x="11540" y="12588"/>
                    <a:pt x="8790" y="7067"/>
                    <a:pt x="4660" y="2757"/>
                  </a:cubicBezTo>
                  <a:cubicBezTo>
                    <a:pt x="3702" y="1757"/>
                    <a:pt x="1730" y="440"/>
                    <a:pt x="2066" y="1784"/>
                  </a:cubicBezTo>
                  <a:cubicBezTo>
                    <a:pt x="3143" y="6087"/>
                    <a:pt x="8768" y="7620"/>
                    <a:pt x="11794" y="10863"/>
                  </a:cubicBezTo>
                  <a:cubicBezTo>
                    <a:pt x="13483" y="12672"/>
                    <a:pt x="16447" y="13705"/>
                    <a:pt x="14388" y="15078"/>
                  </a:cubicBezTo>
                  <a:cubicBezTo>
                    <a:pt x="12290" y="16477"/>
                    <a:pt x="12537" y="13360"/>
                    <a:pt x="10821" y="11512"/>
                  </a:cubicBezTo>
                  <a:cubicBezTo>
                    <a:pt x="8064" y="8543"/>
                    <a:pt x="5452" y="5410"/>
                    <a:pt x="2390" y="2757"/>
                  </a:cubicBezTo>
                  <a:cubicBezTo>
                    <a:pt x="1777" y="2226"/>
                    <a:pt x="792" y="1031"/>
                    <a:pt x="1093" y="1784"/>
                  </a:cubicBezTo>
                  <a:cubicBezTo>
                    <a:pt x="3344" y="7412"/>
                    <a:pt x="7379" y="12150"/>
                    <a:pt x="10497" y="17348"/>
                  </a:cubicBezTo>
                  <a:cubicBezTo>
                    <a:pt x="10983" y="18159"/>
                    <a:pt x="1255" y="0"/>
                    <a:pt x="1742" y="487"/>
                  </a:cubicBezTo>
                  <a:cubicBezTo>
                    <a:pt x="6916" y="5658"/>
                    <a:pt x="19228" y="13465"/>
                    <a:pt x="14064" y="18645"/>
                  </a:cubicBezTo>
                  <a:cubicBezTo>
                    <a:pt x="13340" y="19371"/>
                    <a:pt x="13901" y="17603"/>
                    <a:pt x="13415" y="16700"/>
                  </a:cubicBezTo>
                  <a:cubicBezTo>
                    <a:pt x="11125" y="12447"/>
                    <a:pt x="8748" y="6622"/>
                    <a:pt x="4012" y="5675"/>
                  </a:cubicBezTo>
                  <a:cubicBezTo>
                    <a:pt x="3535" y="5580"/>
                    <a:pt x="3771" y="6226"/>
                    <a:pt x="4012" y="6648"/>
                  </a:cubicBezTo>
                  <a:cubicBezTo>
                    <a:pt x="6661" y="11284"/>
                    <a:pt x="8349" y="17931"/>
                    <a:pt x="13415" y="19618"/>
                  </a:cubicBezTo>
                  <a:cubicBezTo>
                    <a:pt x="14922" y="20120"/>
                    <a:pt x="4448" y="8918"/>
                    <a:pt x="7254" y="8918"/>
                  </a:cubicBezTo>
                  <a:cubicBezTo>
                    <a:pt x="11426" y="8918"/>
                    <a:pt x="13701" y="14921"/>
                    <a:pt x="14712" y="18969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21" name="Google Shape;2021;p27"/>
          <p:cNvGrpSpPr/>
          <p:nvPr/>
        </p:nvGrpSpPr>
        <p:grpSpPr>
          <a:xfrm>
            <a:off x="4521014" y="3811293"/>
            <a:ext cx="190252" cy="171538"/>
            <a:chOff x="2898281" y="1033551"/>
            <a:chExt cx="426000" cy="512208"/>
          </a:xfrm>
        </p:grpSpPr>
        <p:sp>
          <p:nvSpPr>
            <p:cNvPr id="2022" name="Google Shape;2022;p27"/>
            <p:cNvSpPr/>
            <p:nvPr/>
          </p:nvSpPr>
          <p:spPr>
            <a:xfrm>
              <a:off x="2898281" y="1060984"/>
              <a:ext cx="426000" cy="484775"/>
            </a:xfrm>
            <a:custGeom>
              <a:rect b="b" l="l" r="r" t="t"/>
              <a:pathLst>
                <a:path extrusionOk="0" h="19391" w="17040">
                  <a:moveTo>
                    <a:pt x="152" y="17224"/>
                  </a:moveTo>
                  <a:cubicBezTo>
                    <a:pt x="6800" y="9766"/>
                    <a:pt x="6827" y="9791"/>
                    <a:pt x="13447" y="2308"/>
                  </a:cubicBezTo>
                  <a:cubicBezTo>
                    <a:pt x="14286" y="1360"/>
                    <a:pt x="15634" y="1495"/>
                    <a:pt x="15068" y="363"/>
                  </a:cubicBezTo>
                  <a:cubicBezTo>
                    <a:pt x="14545" y="-682"/>
                    <a:pt x="13950" y="833"/>
                    <a:pt x="13123" y="1660"/>
                  </a:cubicBezTo>
                  <a:cubicBezTo>
                    <a:pt x="9515" y="5268"/>
                    <a:pt x="6845" y="9717"/>
                    <a:pt x="4043" y="13981"/>
                  </a:cubicBezTo>
                  <a:cubicBezTo>
                    <a:pt x="2890" y="15735"/>
                    <a:pt x="-1202" y="20429"/>
                    <a:pt x="477" y="19170"/>
                  </a:cubicBezTo>
                  <a:cubicBezTo>
                    <a:pt x="4145" y="16418"/>
                    <a:pt x="7050" y="12771"/>
                    <a:pt x="10204" y="9442"/>
                  </a:cubicBezTo>
                  <a:cubicBezTo>
                    <a:pt x="12807" y="6694"/>
                    <a:pt x="12853" y="6737"/>
                    <a:pt x="15392" y="3930"/>
                  </a:cubicBezTo>
                  <a:cubicBezTo>
                    <a:pt x="15936" y="3329"/>
                    <a:pt x="17040" y="2182"/>
                    <a:pt x="16365" y="2632"/>
                  </a:cubicBezTo>
                  <a:cubicBezTo>
                    <a:pt x="11977" y="5558"/>
                    <a:pt x="8555" y="9746"/>
                    <a:pt x="5016" y="13657"/>
                  </a:cubicBezTo>
                  <a:cubicBezTo>
                    <a:pt x="3928" y="14859"/>
                    <a:pt x="1925" y="17397"/>
                    <a:pt x="3071" y="16251"/>
                  </a:cubicBezTo>
                  <a:cubicBezTo>
                    <a:pt x="7572" y="11750"/>
                    <a:pt x="12545" y="7354"/>
                    <a:pt x="15392" y="1660"/>
                  </a:cubicBezTo>
                  <a:cubicBezTo>
                    <a:pt x="16367" y="-291"/>
                    <a:pt x="13692" y="3036"/>
                    <a:pt x="12150" y="4578"/>
                  </a:cubicBezTo>
                  <a:cubicBezTo>
                    <a:pt x="8469" y="8259"/>
                    <a:pt x="1774" y="11045"/>
                    <a:pt x="1774" y="16251"/>
                  </a:cubicBezTo>
                  <a:cubicBezTo>
                    <a:pt x="1774" y="18316"/>
                    <a:pt x="4608" y="13247"/>
                    <a:pt x="5989" y="11712"/>
                  </a:cubicBezTo>
                  <a:cubicBezTo>
                    <a:pt x="8601" y="8810"/>
                    <a:pt x="12825" y="6745"/>
                    <a:pt x="13771" y="2957"/>
                  </a:cubicBezTo>
                  <a:cubicBezTo>
                    <a:pt x="14000" y="2040"/>
                    <a:pt x="12911" y="3369"/>
                    <a:pt x="12150" y="3930"/>
                  </a:cubicBezTo>
                  <a:cubicBezTo>
                    <a:pt x="9826" y="5642"/>
                    <a:pt x="9651" y="5455"/>
                    <a:pt x="7610" y="7496"/>
                  </a:cubicBezTo>
                  <a:cubicBezTo>
                    <a:pt x="4721" y="10385"/>
                    <a:pt x="1443" y="13347"/>
                    <a:pt x="152" y="17224"/>
                  </a:cubicBezTo>
                  <a:cubicBezTo>
                    <a:pt x="-432" y="18978"/>
                    <a:pt x="1228" y="15717"/>
                    <a:pt x="2422" y="14306"/>
                  </a:cubicBezTo>
                  <a:cubicBezTo>
                    <a:pt x="5484" y="10687"/>
                    <a:pt x="8717" y="7200"/>
                    <a:pt x="12150" y="3930"/>
                  </a:cubicBezTo>
                  <a:cubicBezTo>
                    <a:pt x="13036" y="3086"/>
                    <a:pt x="15838" y="788"/>
                    <a:pt x="14744" y="1335"/>
                  </a:cubicBezTo>
                  <a:cubicBezTo>
                    <a:pt x="8863" y="4275"/>
                    <a:pt x="4773" y="10133"/>
                    <a:pt x="1125" y="15603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23" name="Google Shape;2023;p27"/>
            <p:cNvSpPr/>
            <p:nvPr/>
          </p:nvSpPr>
          <p:spPr>
            <a:xfrm>
              <a:off x="2907167" y="1033551"/>
              <a:ext cx="384425" cy="497825"/>
            </a:xfrm>
            <a:custGeom>
              <a:rect b="b" l="l" r="r" t="t"/>
              <a:pathLst>
                <a:path extrusionOk="0" h="19913" w="15377">
                  <a:moveTo>
                    <a:pt x="769" y="4054"/>
                  </a:moveTo>
                  <a:cubicBezTo>
                    <a:pt x="5633" y="10539"/>
                    <a:pt x="5597" y="10566"/>
                    <a:pt x="10497" y="17024"/>
                  </a:cubicBezTo>
                  <a:cubicBezTo>
                    <a:pt x="11830" y="18781"/>
                    <a:pt x="9226" y="15221"/>
                    <a:pt x="7903" y="13457"/>
                  </a:cubicBezTo>
                  <a:cubicBezTo>
                    <a:pt x="7871" y="13414"/>
                    <a:pt x="1093" y="5682"/>
                    <a:pt x="1093" y="5351"/>
                  </a:cubicBezTo>
                  <a:cubicBezTo>
                    <a:pt x="1093" y="535"/>
                    <a:pt x="8441" y="11742"/>
                    <a:pt x="11145" y="15727"/>
                  </a:cubicBezTo>
                  <a:cubicBezTo>
                    <a:pt x="12286" y="17408"/>
                    <a:pt x="14677" y="20563"/>
                    <a:pt x="13091" y="19294"/>
                  </a:cubicBezTo>
                  <a:cubicBezTo>
                    <a:pt x="8886" y="15930"/>
                    <a:pt x="6441" y="10822"/>
                    <a:pt x="3039" y="6648"/>
                  </a:cubicBezTo>
                  <a:cubicBezTo>
                    <a:pt x="2069" y="5457"/>
                    <a:pt x="-364" y="4538"/>
                    <a:pt x="121" y="3081"/>
                  </a:cubicBezTo>
                  <a:cubicBezTo>
                    <a:pt x="1999" y="-2559"/>
                    <a:pt x="9656" y="11519"/>
                    <a:pt x="10821" y="17348"/>
                  </a:cubicBezTo>
                  <a:cubicBezTo>
                    <a:pt x="10980" y="18143"/>
                    <a:pt x="10200" y="16781"/>
                    <a:pt x="9848" y="16051"/>
                  </a:cubicBezTo>
                  <a:cubicBezTo>
                    <a:pt x="8679" y="13623"/>
                    <a:pt x="4722" y="3579"/>
                    <a:pt x="4012" y="2432"/>
                  </a:cubicBezTo>
                  <a:cubicBezTo>
                    <a:pt x="3552" y="1689"/>
                    <a:pt x="1952" y="1028"/>
                    <a:pt x="2390" y="1784"/>
                  </a:cubicBezTo>
                  <a:cubicBezTo>
                    <a:pt x="4047" y="4647"/>
                    <a:pt x="10698" y="12841"/>
                    <a:pt x="11794" y="14430"/>
                  </a:cubicBezTo>
                  <a:cubicBezTo>
                    <a:pt x="12994" y="16170"/>
                    <a:pt x="14958" y="19913"/>
                    <a:pt x="14064" y="17997"/>
                  </a:cubicBezTo>
                  <a:cubicBezTo>
                    <a:pt x="11540" y="12588"/>
                    <a:pt x="8790" y="7067"/>
                    <a:pt x="4660" y="2757"/>
                  </a:cubicBezTo>
                  <a:cubicBezTo>
                    <a:pt x="3702" y="1757"/>
                    <a:pt x="1730" y="440"/>
                    <a:pt x="2066" y="1784"/>
                  </a:cubicBezTo>
                  <a:cubicBezTo>
                    <a:pt x="3143" y="6087"/>
                    <a:pt x="8768" y="7620"/>
                    <a:pt x="11794" y="10863"/>
                  </a:cubicBezTo>
                  <a:cubicBezTo>
                    <a:pt x="13483" y="12672"/>
                    <a:pt x="16447" y="13705"/>
                    <a:pt x="14388" y="15078"/>
                  </a:cubicBezTo>
                  <a:cubicBezTo>
                    <a:pt x="12290" y="16477"/>
                    <a:pt x="12537" y="13360"/>
                    <a:pt x="10821" y="11512"/>
                  </a:cubicBezTo>
                  <a:cubicBezTo>
                    <a:pt x="8064" y="8543"/>
                    <a:pt x="5452" y="5410"/>
                    <a:pt x="2390" y="2757"/>
                  </a:cubicBezTo>
                  <a:cubicBezTo>
                    <a:pt x="1777" y="2226"/>
                    <a:pt x="792" y="1031"/>
                    <a:pt x="1093" y="1784"/>
                  </a:cubicBezTo>
                  <a:cubicBezTo>
                    <a:pt x="3344" y="7412"/>
                    <a:pt x="7379" y="12150"/>
                    <a:pt x="10497" y="17348"/>
                  </a:cubicBezTo>
                  <a:cubicBezTo>
                    <a:pt x="10983" y="18159"/>
                    <a:pt x="1255" y="0"/>
                    <a:pt x="1742" y="487"/>
                  </a:cubicBezTo>
                  <a:cubicBezTo>
                    <a:pt x="6916" y="5658"/>
                    <a:pt x="19228" y="13465"/>
                    <a:pt x="14064" y="18645"/>
                  </a:cubicBezTo>
                  <a:cubicBezTo>
                    <a:pt x="13340" y="19371"/>
                    <a:pt x="13901" y="17603"/>
                    <a:pt x="13415" y="16700"/>
                  </a:cubicBezTo>
                  <a:cubicBezTo>
                    <a:pt x="11125" y="12447"/>
                    <a:pt x="8748" y="6622"/>
                    <a:pt x="4012" y="5675"/>
                  </a:cubicBezTo>
                  <a:cubicBezTo>
                    <a:pt x="3535" y="5580"/>
                    <a:pt x="3771" y="6226"/>
                    <a:pt x="4012" y="6648"/>
                  </a:cubicBezTo>
                  <a:cubicBezTo>
                    <a:pt x="6661" y="11284"/>
                    <a:pt x="8349" y="17931"/>
                    <a:pt x="13415" y="19618"/>
                  </a:cubicBezTo>
                  <a:cubicBezTo>
                    <a:pt x="14922" y="20120"/>
                    <a:pt x="4448" y="8918"/>
                    <a:pt x="7254" y="8918"/>
                  </a:cubicBezTo>
                  <a:cubicBezTo>
                    <a:pt x="11426" y="8918"/>
                    <a:pt x="13701" y="14921"/>
                    <a:pt x="14712" y="18969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24" name="Google Shape;2024;p27"/>
          <p:cNvGrpSpPr/>
          <p:nvPr/>
        </p:nvGrpSpPr>
        <p:grpSpPr>
          <a:xfrm>
            <a:off x="6957339" y="3845812"/>
            <a:ext cx="190252" cy="171538"/>
            <a:chOff x="2898281" y="1033551"/>
            <a:chExt cx="426000" cy="512208"/>
          </a:xfrm>
        </p:grpSpPr>
        <p:sp>
          <p:nvSpPr>
            <p:cNvPr id="2025" name="Google Shape;2025;p27"/>
            <p:cNvSpPr/>
            <p:nvPr/>
          </p:nvSpPr>
          <p:spPr>
            <a:xfrm>
              <a:off x="2898281" y="1060984"/>
              <a:ext cx="426000" cy="484775"/>
            </a:xfrm>
            <a:custGeom>
              <a:rect b="b" l="l" r="r" t="t"/>
              <a:pathLst>
                <a:path extrusionOk="0" h="19391" w="17040">
                  <a:moveTo>
                    <a:pt x="152" y="17224"/>
                  </a:moveTo>
                  <a:cubicBezTo>
                    <a:pt x="6800" y="9766"/>
                    <a:pt x="6827" y="9791"/>
                    <a:pt x="13447" y="2308"/>
                  </a:cubicBezTo>
                  <a:cubicBezTo>
                    <a:pt x="14286" y="1360"/>
                    <a:pt x="15634" y="1495"/>
                    <a:pt x="15068" y="363"/>
                  </a:cubicBezTo>
                  <a:cubicBezTo>
                    <a:pt x="14545" y="-682"/>
                    <a:pt x="13950" y="833"/>
                    <a:pt x="13123" y="1660"/>
                  </a:cubicBezTo>
                  <a:cubicBezTo>
                    <a:pt x="9515" y="5268"/>
                    <a:pt x="6845" y="9717"/>
                    <a:pt x="4043" y="13981"/>
                  </a:cubicBezTo>
                  <a:cubicBezTo>
                    <a:pt x="2890" y="15735"/>
                    <a:pt x="-1202" y="20429"/>
                    <a:pt x="477" y="19170"/>
                  </a:cubicBezTo>
                  <a:cubicBezTo>
                    <a:pt x="4145" y="16418"/>
                    <a:pt x="7050" y="12771"/>
                    <a:pt x="10204" y="9442"/>
                  </a:cubicBezTo>
                  <a:cubicBezTo>
                    <a:pt x="12807" y="6694"/>
                    <a:pt x="12853" y="6737"/>
                    <a:pt x="15392" y="3930"/>
                  </a:cubicBezTo>
                  <a:cubicBezTo>
                    <a:pt x="15936" y="3329"/>
                    <a:pt x="17040" y="2182"/>
                    <a:pt x="16365" y="2632"/>
                  </a:cubicBezTo>
                  <a:cubicBezTo>
                    <a:pt x="11977" y="5558"/>
                    <a:pt x="8555" y="9746"/>
                    <a:pt x="5016" y="13657"/>
                  </a:cubicBezTo>
                  <a:cubicBezTo>
                    <a:pt x="3928" y="14859"/>
                    <a:pt x="1925" y="17397"/>
                    <a:pt x="3071" y="16251"/>
                  </a:cubicBezTo>
                  <a:cubicBezTo>
                    <a:pt x="7572" y="11750"/>
                    <a:pt x="12545" y="7354"/>
                    <a:pt x="15392" y="1660"/>
                  </a:cubicBezTo>
                  <a:cubicBezTo>
                    <a:pt x="16367" y="-291"/>
                    <a:pt x="13692" y="3036"/>
                    <a:pt x="12150" y="4578"/>
                  </a:cubicBezTo>
                  <a:cubicBezTo>
                    <a:pt x="8469" y="8259"/>
                    <a:pt x="1774" y="11045"/>
                    <a:pt x="1774" y="16251"/>
                  </a:cubicBezTo>
                  <a:cubicBezTo>
                    <a:pt x="1774" y="18316"/>
                    <a:pt x="4608" y="13247"/>
                    <a:pt x="5989" y="11712"/>
                  </a:cubicBezTo>
                  <a:cubicBezTo>
                    <a:pt x="8601" y="8810"/>
                    <a:pt x="12825" y="6745"/>
                    <a:pt x="13771" y="2957"/>
                  </a:cubicBezTo>
                  <a:cubicBezTo>
                    <a:pt x="14000" y="2040"/>
                    <a:pt x="12911" y="3369"/>
                    <a:pt x="12150" y="3930"/>
                  </a:cubicBezTo>
                  <a:cubicBezTo>
                    <a:pt x="9826" y="5642"/>
                    <a:pt x="9651" y="5455"/>
                    <a:pt x="7610" y="7496"/>
                  </a:cubicBezTo>
                  <a:cubicBezTo>
                    <a:pt x="4721" y="10385"/>
                    <a:pt x="1443" y="13347"/>
                    <a:pt x="152" y="17224"/>
                  </a:cubicBezTo>
                  <a:cubicBezTo>
                    <a:pt x="-432" y="18978"/>
                    <a:pt x="1228" y="15717"/>
                    <a:pt x="2422" y="14306"/>
                  </a:cubicBezTo>
                  <a:cubicBezTo>
                    <a:pt x="5484" y="10687"/>
                    <a:pt x="8717" y="7200"/>
                    <a:pt x="12150" y="3930"/>
                  </a:cubicBezTo>
                  <a:cubicBezTo>
                    <a:pt x="13036" y="3086"/>
                    <a:pt x="15838" y="788"/>
                    <a:pt x="14744" y="1335"/>
                  </a:cubicBezTo>
                  <a:cubicBezTo>
                    <a:pt x="8863" y="4275"/>
                    <a:pt x="4773" y="10133"/>
                    <a:pt x="1125" y="15603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26" name="Google Shape;2026;p27"/>
            <p:cNvSpPr/>
            <p:nvPr/>
          </p:nvSpPr>
          <p:spPr>
            <a:xfrm>
              <a:off x="2907167" y="1033551"/>
              <a:ext cx="384425" cy="497825"/>
            </a:xfrm>
            <a:custGeom>
              <a:rect b="b" l="l" r="r" t="t"/>
              <a:pathLst>
                <a:path extrusionOk="0" h="19913" w="15377">
                  <a:moveTo>
                    <a:pt x="769" y="4054"/>
                  </a:moveTo>
                  <a:cubicBezTo>
                    <a:pt x="5633" y="10539"/>
                    <a:pt x="5597" y="10566"/>
                    <a:pt x="10497" y="17024"/>
                  </a:cubicBezTo>
                  <a:cubicBezTo>
                    <a:pt x="11830" y="18781"/>
                    <a:pt x="9226" y="15221"/>
                    <a:pt x="7903" y="13457"/>
                  </a:cubicBezTo>
                  <a:cubicBezTo>
                    <a:pt x="7871" y="13414"/>
                    <a:pt x="1093" y="5682"/>
                    <a:pt x="1093" y="5351"/>
                  </a:cubicBezTo>
                  <a:cubicBezTo>
                    <a:pt x="1093" y="535"/>
                    <a:pt x="8441" y="11742"/>
                    <a:pt x="11145" y="15727"/>
                  </a:cubicBezTo>
                  <a:cubicBezTo>
                    <a:pt x="12286" y="17408"/>
                    <a:pt x="14677" y="20563"/>
                    <a:pt x="13091" y="19294"/>
                  </a:cubicBezTo>
                  <a:cubicBezTo>
                    <a:pt x="8886" y="15930"/>
                    <a:pt x="6441" y="10822"/>
                    <a:pt x="3039" y="6648"/>
                  </a:cubicBezTo>
                  <a:cubicBezTo>
                    <a:pt x="2069" y="5457"/>
                    <a:pt x="-364" y="4538"/>
                    <a:pt x="121" y="3081"/>
                  </a:cubicBezTo>
                  <a:cubicBezTo>
                    <a:pt x="1999" y="-2559"/>
                    <a:pt x="9656" y="11519"/>
                    <a:pt x="10821" y="17348"/>
                  </a:cubicBezTo>
                  <a:cubicBezTo>
                    <a:pt x="10980" y="18143"/>
                    <a:pt x="10200" y="16781"/>
                    <a:pt x="9848" y="16051"/>
                  </a:cubicBezTo>
                  <a:cubicBezTo>
                    <a:pt x="8679" y="13623"/>
                    <a:pt x="4722" y="3579"/>
                    <a:pt x="4012" y="2432"/>
                  </a:cubicBezTo>
                  <a:cubicBezTo>
                    <a:pt x="3552" y="1689"/>
                    <a:pt x="1952" y="1028"/>
                    <a:pt x="2390" y="1784"/>
                  </a:cubicBezTo>
                  <a:cubicBezTo>
                    <a:pt x="4047" y="4647"/>
                    <a:pt x="10698" y="12841"/>
                    <a:pt x="11794" y="14430"/>
                  </a:cubicBezTo>
                  <a:cubicBezTo>
                    <a:pt x="12994" y="16170"/>
                    <a:pt x="14958" y="19913"/>
                    <a:pt x="14064" y="17997"/>
                  </a:cubicBezTo>
                  <a:cubicBezTo>
                    <a:pt x="11540" y="12588"/>
                    <a:pt x="8790" y="7067"/>
                    <a:pt x="4660" y="2757"/>
                  </a:cubicBezTo>
                  <a:cubicBezTo>
                    <a:pt x="3702" y="1757"/>
                    <a:pt x="1730" y="440"/>
                    <a:pt x="2066" y="1784"/>
                  </a:cubicBezTo>
                  <a:cubicBezTo>
                    <a:pt x="3143" y="6087"/>
                    <a:pt x="8768" y="7620"/>
                    <a:pt x="11794" y="10863"/>
                  </a:cubicBezTo>
                  <a:cubicBezTo>
                    <a:pt x="13483" y="12672"/>
                    <a:pt x="16447" y="13705"/>
                    <a:pt x="14388" y="15078"/>
                  </a:cubicBezTo>
                  <a:cubicBezTo>
                    <a:pt x="12290" y="16477"/>
                    <a:pt x="12537" y="13360"/>
                    <a:pt x="10821" y="11512"/>
                  </a:cubicBezTo>
                  <a:cubicBezTo>
                    <a:pt x="8064" y="8543"/>
                    <a:pt x="5452" y="5410"/>
                    <a:pt x="2390" y="2757"/>
                  </a:cubicBezTo>
                  <a:cubicBezTo>
                    <a:pt x="1777" y="2226"/>
                    <a:pt x="792" y="1031"/>
                    <a:pt x="1093" y="1784"/>
                  </a:cubicBezTo>
                  <a:cubicBezTo>
                    <a:pt x="3344" y="7412"/>
                    <a:pt x="7379" y="12150"/>
                    <a:pt x="10497" y="17348"/>
                  </a:cubicBezTo>
                  <a:cubicBezTo>
                    <a:pt x="10983" y="18159"/>
                    <a:pt x="1255" y="0"/>
                    <a:pt x="1742" y="487"/>
                  </a:cubicBezTo>
                  <a:cubicBezTo>
                    <a:pt x="6916" y="5658"/>
                    <a:pt x="19228" y="13465"/>
                    <a:pt x="14064" y="18645"/>
                  </a:cubicBezTo>
                  <a:cubicBezTo>
                    <a:pt x="13340" y="19371"/>
                    <a:pt x="13901" y="17603"/>
                    <a:pt x="13415" y="16700"/>
                  </a:cubicBezTo>
                  <a:cubicBezTo>
                    <a:pt x="11125" y="12447"/>
                    <a:pt x="8748" y="6622"/>
                    <a:pt x="4012" y="5675"/>
                  </a:cubicBezTo>
                  <a:cubicBezTo>
                    <a:pt x="3535" y="5580"/>
                    <a:pt x="3771" y="6226"/>
                    <a:pt x="4012" y="6648"/>
                  </a:cubicBezTo>
                  <a:cubicBezTo>
                    <a:pt x="6661" y="11284"/>
                    <a:pt x="8349" y="17931"/>
                    <a:pt x="13415" y="19618"/>
                  </a:cubicBezTo>
                  <a:cubicBezTo>
                    <a:pt x="14922" y="20120"/>
                    <a:pt x="4448" y="8918"/>
                    <a:pt x="7254" y="8918"/>
                  </a:cubicBezTo>
                  <a:cubicBezTo>
                    <a:pt x="11426" y="8918"/>
                    <a:pt x="13701" y="14921"/>
                    <a:pt x="14712" y="18969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27" name="Google Shape;2027;p27"/>
          <p:cNvGrpSpPr/>
          <p:nvPr/>
        </p:nvGrpSpPr>
        <p:grpSpPr>
          <a:xfrm>
            <a:off x="6368814" y="2408812"/>
            <a:ext cx="190252" cy="171538"/>
            <a:chOff x="2898281" y="1033551"/>
            <a:chExt cx="426000" cy="512208"/>
          </a:xfrm>
        </p:grpSpPr>
        <p:sp>
          <p:nvSpPr>
            <p:cNvPr id="2028" name="Google Shape;2028;p27"/>
            <p:cNvSpPr/>
            <p:nvPr/>
          </p:nvSpPr>
          <p:spPr>
            <a:xfrm>
              <a:off x="2898281" y="1060984"/>
              <a:ext cx="426000" cy="484775"/>
            </a:xfrm>
            <a:custGeom>
              <a:rect b="b" l="l" r="r" t="t"/>
              <a:pathLst>
                <a:path extrusionOk="0" h="19391" w="17040">
                  <a:moveTo>
                    <a:pt x="152" y="17224"/>
                  </a:moveTo>
                  <a:cubicBezTo>
                    <a:pt x="6800" y="9766"/>
                    <a:pt x="6827" y="9791"/>
                    <a:pt x="13447" y="2308"/>
                  </a:cubicBezTo>
                  <a:cubicBezTo>
                    <a:pt x="14286" y="1360"/>
                    <a:pt x="15634" y="1495"/>
                    <a:pt x="15068" y="363"/>
                  </a:cubicBezTo>
                  <a:cubicBezTo>
                    <a:pt x="14545" y="-682"/>
                    <a:pt x="13950" y="833"/>
                    <a:pt x="13123" y="1660"/>
                  </a:cubicBezTo>
                  <a:cubicBezTo>
                    <a:pt x="9515" y="5268"/>
                    <a:pt x="6845" y="9717"/>
                    <a:pt x="4043" y="13981"/>
                  </a:cubicBezTo>
                  <a:cubicBezTo>
                    <a:pt x="2890" y="15735"/>
                    <a:pt x="-1202" y="20429"/>
                    <a:pt x="477" y="19170"/>
                  </a:cubicBezTo>
                  <a:cubicBezTo>
                    <a:pt x="4145" y="16418"/>
                    <a:pt x="7050" y="12771"/>
                    <a:pt x="10204" y="9442"/>
                  </a:cubicBezTo>
                  <a:cubicBezTo>
                    <a:pt x="12807" y="6694"/>
                    <a:pt x="12853" y="6737"/>
                    <a:pt x="15392" y="3930"/>
                  </a:cubicBezTo>
                  <a:cubicBezTo>
                    <a:pt x="15936" y="3329"/>
                    <a:pt x="17040" y="2182"/>
                    <a:pt x="16365" y="2632"/>
                  </a:cubicBezTo>
                  <a:cubicBezTo>
                    <a:pt x="11977" y="5558"/>
                    <a:pt x="8555" y="9746"/>
                    <a:pt x="5016" y="13657"/>
                  </a:cubicBezTo>
                  <a:cubicBezTo>
                    <a:pt x="3928" y="14859"/>
                    <a:pt x="1925" y="17397"/>
                    <a:pt x="3071" y="16251"/>
                  </a:cubicBezTo>
                  <a:cubicBezTo>
                    <a:pt x="7572" y="11750"/>
                    <a:pt x="12545" y="7354"/>
                    <a:pt x="15392" y="1660"/>
                  </a:cubicBezTo>
                  <a:cubicBezTo>
                    <a:pt x="16367" y="-291"/>
                    <a:pt x="13692" y="3036"/>
                    <a:pt x="12150" y="4578"/>
                  </a:cubicBezTo>
                  <a:cubicBezTo>
                    <a:pt x="8469" y="8259"/>
                    <a:pt x="1774" y="11045"/>
                    <a:pt x="1774" y="16251"/>
                  </a:cubicBezTo>
                  <a:cubicBezTo>
                    <a:pt x="1774" y="18316"/>
                    <a:pt x="4608" y="13247"/>
                    <a:pt x="5989" y="11712"/>
                  </a:cubicBezTo>
                  <a:cubicBezTo>
                    <a:pt x="8601" y="8810"/>
                    <a:pt x="12825" y="6745"/>
                    <a:pt x="13771" y="2957"/>
                  </a:cubicBezTo>
                  <a:cubicBezTo>
                    <a:pt x="14000" y="2040"/>
                    <a:pt x="12911" y="3369"/>
                    <a:pt x="12150" y="3930"/>
                  </a:cubicBezTo>
                  <a:cubicBezTo>
                    <a:pt x="9826" y="5642"/>
                    <a:pt x="9651" y="5455"/>
                    <a:pt x="7610" y="7496"/>
                  </a:cubicBezTo>
                  <a:cubicBezTo>
                    <a:pt x="4721" y="10385"/>
                    <a:pt x="1443" y="13347"/>
                    <a:pt x="152" y="17224"/>
                  </a:cubicBezTo>
                  <a:cubicBezTo>
                    <a:pt x="-432" y="18978"/>
                    <a:pt x="1228" y="15717"/>
                    <a:pt x="2422" y="14306"/>
                  </a:cubicBezTo>
                  <a:cubicBezTo>
                    <a:pt x="5484" y="10687"/>
                    <a:pt x="8717" y="7200"/>
                    <a:pt x="12150" y="3930"/>
                  </a:cubicBezTo>
                  <a:cubicBezTo>
                    <a:pt x="13036" y="3086"/>
                    <a:pt x="15838" y="788"/>
                    <a:pt x="14744" y="1335"/>
                  </a:cubicBezTo>
                  <a:cubicBezTo>
                    <a:pt x="8863" y="4275"/>
                    <a:pt x="4773" y="10133"/>
                    <a:pt x="1125" y="15603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29" name="Google Shape;2029;p27"/>
            <p:cNvSpPr/>
            <p:nvPr/>
          </p:nvSpPr>
          <p:spPr>
            <a:xfrm>
              <a:off x="2907167" y="1033551"/>
              <a:ext cx="384425" cy="497825"/>
            </a:xfrm>
            <a:custGeom>
              <a:rect b="b" l="l" r="r" t="t"/>
              <a:pathLst>
                <a:path extrusionOk="0" h="19913" w="15377">
                  <a:moveTo>
                    <a:pt x="769" y="4054"/>
                  </a:moveTo>
                  <a:cubicBezTo>
                    <a:pt x="5633" y="10539"/>
                    <a:pt x="5597" y="10566"/>
                    <a:pt x="10497" y="17024"/>
                  </a:cubicBezTo>
                  <a:cubicBezTo>
                    <a:pt x="11830" y="18781"/>
                    <a:pt x="9226" y="15221"/>
                    <a:pt x="7903" y="13457"/>
                  </a:cubicBezTo>
                  <a:cubicBezTo>
                    <a:pt x="7871" y="13414"/>
                    <a:pt x="1093" y="5682"/>
                    <a:pt x="1093" y="5351"/>
                  </a:cubicBezTo>
                  <a:cubicBezTo>
                    <a:pt x="1093" y="535"/>
                    <a:pt x="8441" y="11742"/>
                    <a:pt x="11145" y="15727"/>
                  </a:cubicBezTo>
                  <a:cubicBezTo>
                    <a:pt x="12286" y="17408"/>
                    <a:pt x="14677" y="20563"/>
                    <a:pt x="13091" y="19294"/>
                  </a:cubicBezTo>
                  <a:cubicBezTo>
                    <a:pt x="8886" y="15930"/>
                    <a:pt x="6441" y="10822"/>
                    <a:pt x="3039" y="6648"/>
                  </a:cubicBezTo>
                  <a:cubicBezTo>
                    <a:pt x="2069" y="5457"/>
                    <a:pt x="-364" y="4538"/>
                    <a:pt x="121" y="3081"/>
                  </a:cubicBezTo>
                  <a:cubicBezTo>
                    <a:pt x="1999" y="-2559"/>
                    <a:pt x="9656" y="11519"/>
                    <a:pt x="10821" y="17348"/>
                  </a:cubicBezTo>
                  <a:cubicBezTo>
                    <a:pt x="10980" y="18143"/>
                    <a:pt x="10200" y="16781"/>
                    <a:pt x="9848" y="16051"/>
                  </a:cubicBezTo>
                  <a:cubicBezTo>
                    <a:pt x="8679" y="13623"/>
                    <a:pt x="4722" y="3579"/>
                    <a:pt x="4012" y="2432"/>
                  </a:cubicBezTo>
                  <a:cubicBezTo>
                    <a:pt x="3552" y="1689"/>
                    <a:pt x="1952" y="1028"/>
                    <a:pt x="2390" y="1784"/>
                  </a:cubicBezTo>
                  <a:cubicBezTo>
                    <a:pt x="4047" y="4647"/>
                    <a:pt x="10698" y="12841"/>
                    <a:pt x="11794" y="14430"/>
                  </a:cubicBezTo>
                  <a:cubicBezTo>
                    <a:pt x="12994" y="16170"/>
                    <a:pt x="14958" y="19913"/>
                    <a:pt x="14064" y="17997"/>
                  </a:cubicBezTo>
                  <a:cubicBezTo>
                    <a:pt x="11540" y="12588"/>
                    <a:pt x="8790" y="7067"/>
                    <a:pt x="4660" y="2757"/>
                  </a:cubicBezTo>
                  <a:cubicBezTo>
                    <a:pt x="3702" y="1757"/>
                    <a:pt x="1730" y="440"/>
                    <a:pt x="2066" y="1784"/>
                  </a:cubicBezTo>
                  <a:cubicBezTo>
                    <a:pt x="3143" y="6087"/>
                    <a:pt x="8768" y="7620"/>
                    <a:pt x="11794" y="10863"/>
                  </a:cubicBezTo>
                  <a:cubicBezTo>
                    <a:pt x="13483" y="12672"/>
                    <a:pt x="16447" y="13705"/>
                    <a:pt x="14388" y="15078"/>
                  </a:cubicBezTo>
                  <a:cubicBezTo>
                    <a:pt x="12290" y="16477"/>
                    <a:pt x="12537" y="13360"/>
                    <a:pt x="10821" y="11512"/>
                  </a:cubicBezTo>
                  <a:cubicBezTo>
                    <a:pt x="8064" y="8543"/>
                    <a:pt x="5452" y="5410"/>
                    <a:pt x="2390" y="2757"/>
                  </a:cubicBezTo>
                  <a:cubicBezTo>
                    <a:pt x="1777" y="2226"/>
                    <a:pt x="792" y="1031"/>
                    <a:pt x="1093" y="1784"/>
                  </a:cubicBezTo>
                  <a:cubicBezTo>
                    <a:pt x="3344" y="7412"/>
                    <a:pt x="7379" y="12150"/>
                    <a:pt x="10497" y="17348"/>
                  </a:cubicBezTo>
                  <a:cubicBezTo>
                    <a:pt x="10983" y="18159"/>
                    <a:pt x="1255" y="0"/>
                    <a:pt x="1742" y="487"/>
                  </a:cubicBezTo>
                  <a:cubicBezTo>
                    <a:pt x="6916" y="5658"/>
                    <a:pt x="19228" y="13465"/>
                    <a:pt x="14064" y="18645"/>
                  </a:cubicBezTo>
                  <a:cubicBezTo>
                    <a:pt x="13340" y="19371"/>
                    <a:pt x="13901" y="17603"/>
                    <a:pt x="13415" y="16700"/>
                  </a:cubicBezTo>
                  <a:cubicBezTo>
                    <a:pt x="11125" y="12447"/>
                    <a:pt x="8748" y="6622"/>
                    <a:pt x="4012" y="5675"/>
                  </a:cubicBezTo>
                  <a:cubicBezTo>
                    <a:pt x="3535" y="5580"/>
                    <a:pt x="3771" y="6226"/>
                    <a:pt x="4012" y="6648"/>
                  </a:cubicBezTo>
                  <a:cubicBezTo>
                    <a:pt x="6661" y="11284"/>
                    <a:pt x="8349" y="17931"/>
                    <a:pt x="13415" y="19618"/>
                  </a:cubicBezTo>
                  <a:cubicBezTo>
                    <a:pt x="14922" y="20120"/>
                    <a:pt x="4448" y="8918"/>
                    <a:pt x="7254" y="8918"/>
                  </a:cubicBezTo>
                  <a:cubicBezTo>
                    <a:pt x="11426" y="8918"/>
                    <a:pt x="13701" y="14921"/>
                    <a:pt x="14712" y="18969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030" name="Google Shape;2030;p2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28"/>
          <p:cNvSpPr txBox="1"/>
          <p:nvPr>
            <p:ph idx="4294967295" type="ctrTitle"/>
          </p:nvPr>
        </p:nvSpPr>
        <p:spPr>
          <a:xfrm>
            <a:off x="1660200" y="1583344"/>
            <a:ext cx="5823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lt1"/>
                </a:solidFill>
              </a:rPr>
              <a:t>89,526,124</a:t>
            </a:r>
            <a:endParaRPr sz="12000">
              <a:solidFill>
                <a:schemeClr val="lt1"/>
              </a:solidFill>
            </a:endParaRPr>
          </a:p>
        </p:txBody>
      </p:sp>
      <p:sp>
        <p:nvSpPr>
          <p:cNvPr id="2036" name="Google Shape;2036;p28"/>
          <p:cNvSpPr txBox="1"/>
          <p:nvPr>
            <p:ph idx="4294967295" type="subTitle"/>
          </p:nvPr>
        </p:nvSpPr>
        <p:spPr>
          <a:xfrm>
            <a:off x="1660200" y="2840060"/>
            <a:ext cx="5823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7" name="Google Shape;2037;p2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29"/>
          <p:cNvSpPr txBox="1"/>
          <p:nvPr>
            <p:ph idx="4294967295" type="ctrTitle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89,526,124$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2043" name="Google Shape;2043;p29"/>
          <p:cNvSpPr txBox="1"/>
          <p:nvPr>
            <p:ph idx="4294967295" type="subTitle"/>
          </p:nvPr>
        </p:nvSpPr>
        <p:spPr>
          <a:xfrm>
            <a:off x="685800" y="12970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2044" name="Google Shape;2044;p29"/>
          <p:cNvSpPr txBox="1"/>
          <p:nvPr>
            <p:ph idx="4294967295" type="ctrTitle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100%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2045" name="Google Shape;2045;p29"/>
          <p:cNvSpPr txBox="1"/>
          <p:nvPr>
            <p:ph idx="4294967295" type="subTitle"/>
          </p:nvPr>
        </p:nvSpPr>
        <p:spPr>
          <a:xfrm>
            <a:off x="685800" y="39259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2046" name="Google Shape;2046;p29"/>
          <p:cNvSpPr txBox="1"/>
          <p:nvPr>
            <p:ph idx="4294967295" type="ctrTitle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185,244</a:t>
            </a:r>
            <a:r>
              <a:rPr lang="en" sz="4800">
                <a:solidFill>
                  <a:schemeClr val="lt1"/>
                </a:solidFill>
              </a:rPr>
              <a:t> users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047" name="Google Shape;2047;p29"/>
          <p:cNvSpPr txBox="1"/>
          <p:nvPr>
            <p:ph idx="4294967295" type="subTitle"/>
          </p:nvPr>
        </p:nvSpPr>
        <p:spPr>
          <a:xfrm>
            <a:off x="685800" y="26114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2048" name="Google Shape;2048;p2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3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54" name="Google Shape;2054;p30"/>
          <p:cNvSpPr/>
          <p:nvPr/>
        </p:nvSpPr>
        <p:spPr>
          <a:xfrm>
            <a:off x="905075" y="1692425"/>
            <a:ext cx="1788900" cy="1758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first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5" name="Google Shape;2055;p30"/>
          <p:cNvSpPr/>
          <p:nvPr/>
        </p:nvSpPr>
        <p:spPr>
          <a:xfrm>
            <a:off x="6449687" y="1692425"/>
            <a:ext cx="1788900" cy="1758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last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6" name="Google Shape;2056;p30"/>
          <p:cNvSpPr/>
          <p:nvPr/>
        </p:nvSpPr>
        <p:spPr>
          <a:xfrm>
            <a:off x="3677381" y="1692425"/>
            <a:ext cx="1788900" cy="1758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second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57" name="Google Shape;2057;p30"/>
          <p:cNvCxnSpPr>
            <a:endCxn id="2056" idx="2"/>
          </p:cNvCxnSpPr>
          <p:nvPr/>
        </p:nvCxnSpPr>
        <p:spPr>
          <a:xfrm>
            <a:off x="2694281" y="2571875"/>
            <a:ext cx="98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058" name="Google Shape;2058;p30"/>
          <p:cNvCxnSpPr>
            <a:endCxn id="2055" idx="2"/>
          </p:cNvCxnSpPr>
          <p:nvPr/>
        </p:nvCxnSpPr>
        <p:spPr>
          <a:xfrm>
            <a:off x="5466587" y="2571875"/>
            <a:ext cx="98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059" name="Google Shape;2059;p3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1"/>
          <p:cNvSpPr txBox="1"/>
          <p:nvPr>
            <p:ph idx="1" type="body"/>
          </p:nvPr>
        </p:nvSpPr>
        <p:spPr>
          <a:xfrm>
            <a:off x="977300" y="1279071"/>
            <a:ext cx="2296500" cy="14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Yellow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65" name="Google Shape;2065;p31"/>
          <p:cNvSpPr txBox="1"/>
          <p:nvPr>
            <p:ph idx="2" type="body"/>
          </p:nvPr>
        </p:nvSpPr>
        <p:spPr>
          <a:xfrm>
            <a:off x="3391601" y="1279071"/>
            <a:ext cx="2296500" cy="14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Blue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66" name="Google Shape;2066;p31"/>
          <p:cNvSpPr txBox="1"/>
          <p:nvPr>
            <p:ph idx="3" type="body"/>
          </p:nvPr>
        </p:nvSpPr>
        <p:spPr>
          <a:xfrm>
            <a:off x="5805902" y="1279071"/>
            <a:ext cx="2296500" cy="14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Red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67" name="Google Shape;2067;p31"/>
          <p:cNvSpPr txBox="1"/>
          <p:nvPr>
            <p:ph idx="1" type="body"/>
          </p:nvPr>
        </p:nvSpPr>
        <p:spPr>
          <a:xfrm>
            <a:off x="977300" y="2803071"/>
            <a:ext cx="2296500" cy="14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Yellow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68" name="Google Shape;2068;p31"/>
          <p:cNvSpPr txBox="1"/>
          <p:nvPr>
            <p:ph idx="2" type="body"/>
          </p:nvPr>
        </p:nvSpPr>
        <p:spPr>
          <a:xfrm>
            <a:off x="3391601" y="2803071"/>
            <a:ext cx="2296500" cy="14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Blue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69" name="Google Shape;2069;p31"/>
          <p:cNvSpPr txBox="1"/>
          <p:nvPr>
            <p:ph idx="3" type="body"/>
          </p:nvPr>
        </p:nvSpPr>
        <p:spPr>
          <a:xfrm>
            <a:off x="5805902" y="2803071"/>
            <a:ext cx="2296500" cy="14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Red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70" name="Google Shape;2070;p3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Let’s review some concepts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1" name="Google Shape;2071;p31"/>
          <p:cNvSpPr/>
          <p:nvPr/>
        </p:nvSpPr>
        <p:spPr>
          <a:xfrm>
            <a:off x="1671809" y="1401545"/>
            <a:ext cx="231895" cy="193296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31"/>
          <p:cNvSpPr/>
          <p:nvPr/>
        </p:nvSpPr>
        <p:spPr>
          <a:xfrm>
            <a:off x="3941993" y="1337947"/>
            <a:ext cx="294129" cy="241071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31"/>
          <p:cNvSpPr/>
          <p:nvPr/>
        </p:nvSpPr>
        <p:spPr>
          <a:xfrm>
            <a:off x="3962382" y="2910857"/>
            <a:ext cx="337079" cy="233885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31"/>
          <p:cNvSpPr/>
          <p:nvPr/>
        </p:nvSpPr>
        <p:spPr>
          <a:xfrm>
            <a:off x="6366215" y="2903681"/>
            <a:ext cx="287232" cy="24824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31"/>
          <p:cNvSpPr/>
          <p:nvPr/>
        </p:nvSpPr>
        <p:spPr>
          <a:xfrm>
            <a:off x="1670000" y="2905561"/>
            <a:ext cx="235530" cy="244498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31"/>
          <p:cNvSpPr/>
          <p:nvPr/>
        </p:nvSpPr>
        <p:spPr>
          <a:xfrm>
            <a:off x="6281933" y="1336700"/>
            <a:ext cx="236622" cy="243574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3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897" name="Google Shape;1897;p14"/>
          <p:cNvSpPr txBox="1"/>
          <p:nvPr/>
        </p:nvSpPr>
        <p:spPr>
          <a:xfrm>
            <a:off x="1452750" y="1221713"/>
            <a:ext cx="28629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rPr>
              <a:t>EDIT IN GOOGLE SLIDES</a:t>
            </a:r>
            <a:endParaRPr sz="1200">
              <a:solidFill>
                <a:srgbClr val="F55D4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Click on the button under the presentation preview that says "Use as Google Slides Theme".</a:t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You will get a copy of this document on your Google Drive and will be able to edit, add or delete slides.</a:t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You have to be signed in to your Google account.</a:t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8" name="Google Shape;1898;p14"/>
          <p:cNvSpPr txBox="1"/>
          <p:nvPr/>
        </p:nvSpPr>
        <p:spPr>
          <a:xfrm>
            <a:off x="4703125" y="1221713"/>
            <a:ext cx="29880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rPr>
              <a:t>EDIT IN POWERPOINT®</a:t>
            </a:r>
            <a:endParaRPr sz="1200">
              <a:solidFill>
                <a:srgbClr val="F55D4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Click on the button under the presentation preview that says "Download as PowerPoint template". You will get a .pptx file that you can edit in PowerPoint. </a:t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9" name="Google Shape;1899;p14"/>
          <p:cNvSpPr txBox="1"/>
          <p:nvPr/>
        </p:nvSpPr>
        <p:spPr>
          <a:xfrm>
            <a:off x="1452750" y="3634294"/>
            <a:ext cx="62385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More info on how to use this template at </a:t>
            </a:r>
            <a:r>
              <a:rPr b="1" lang="en" sz="1000" u="sng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www.slidescarnival.com/help-use-presentation-template</a:t>
            </a:r>
            <a:endParaRPr b="1" sz="10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This template is free to use under </a:t>
            </a:r>
            <a:r>
              <a:rPr lang="en" sz="1000" u="sng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Creative Commons Attribution license</a:t>
            </a:r>
            <a:r>
              <a:rPr lang="en" sz="10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  <a:r>
              <a:rPr lang="en" sz="10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You can keep the Credits slide or mention SlidesCarnival and other resources used in a slide footer</a:t>
            </a:r>
            <a:r>
              <a:rPr lang="en" sz="10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0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32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C3E50"/>
                </a:solidFill>
              </a:rPr>
              <a:t>You can copy&amp;paste graphs from </a:t>
            </a:r>
            <a:r>
              <a:rPr lang="en" u="sng">
                <a:solidFill>
                  <a:srgbClr val="2C3E50"/>
                </a:solidFill>
                <a:hlinkClick r:id="rId3"/>
              </a:rPr>
              <a:t>Google Sheets</a:t>
            </a:r>
            <a:endParaRPr>
              <a:solidFill>
                <a:srgbClr val="2C3E50"/>
              </a:solidFill>
            </a:endParaRPr>
          </a:p>
        </p:txBody>
      </p:sp>
      <p:pic>
        <p:nvPicPr>
          <p:cNvPr id="2083" name="Google Shape;20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1675" y="-49200"/>
            <a:ext cx="5160649" cy="4280249"/>
          </a:xfrm>
          <a:prstGeom prst="rect">
            <a:avLst/>
          </a:prstGeom>
          <a:noFill/>
          <a:ln>
            <a:noFill/>
          </a:ln>
        </p:spPr>
      </p:pic>
      <p:sp>
        <p:nvSpPr>
          <p:cNvPr id="2084" name="Google Shape;2084;p3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33"/>
          <p:cNvSpPr txBox="1"/>
          <p:nvPr>
            <p:ph idx="4294967295" type="body"/>
          </p:nvPr>
        </p:nvSpPr>
        <p:spPr>
          <a:xfrm>
            <a:off x="1270550" y="3741500"/>
            <a:ext cx="66030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Mobile</a:t>
            </a: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 sz="24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sp>
        <p:nvSpPr>
          <p:cNvPr id="2090" name="Google Shape;2090;p3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3759818" y="518575"/>
            <a:ext cx="1629300" cy="29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Place your screenshot here</a:t>
            </a:r>
            <a:endParaRPr sz="10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3711740" y="183951"/>
            <a:ext cx="1720490" cy="3568637"/>
            <a:chOff x="2547150" y="238125"/>
            <a:chExt cx="2525675" cy="5238750"/>
          </a:xfrm>
        </p:grpSpPr>
        <p:sp>
          <p:nvSpPr>
            <p:cNvPr id="2093" name="Google Shape;2093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34"/>
          <p:cNvSpPr txBox="1"/>
          <p:nvPr>
            <p:ph idx="4294967295" type="body"/>
          </p:nvPr>
        </p:nvSpPr>
        <p:spPr>
          <a:xfrm>
            <a:off x="1101300" y="3741500"/>
            <a:ext cx="69414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Tablet project</a:t>
            </a:r>
            <a:endParaRPr b="1" sz="24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sp>
        <p:nvSpPr>
          <p:cNvPr id="2102" name="Google Shape;2102;p3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3" name="Google Shape;2103;p34"/>
          <p:cNvSpPr/>
          <p:nvPr/>
        </p:nvSpPr>
        <p:spPr>
          <a:xfrm>
            <a:off x="3499628" y="638635"/>
            <a:ext cx="21378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Place your screenshot here</a:t>
            </a:r>
            <a:endParaRPr sz="10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2104" name="Google Shape;2104;p34"/>
          <p:cNvGrpSpPr/>
          <p:nvPr/>
        </p:nvGrpSpPr>
        <p:grpSpPr>
          <a:xfrm>
            <a:off x="3446476" y="321655"/>
            <a:ext cx="2251258" cy="3473815"/>
            <a:chOff x="2112475" y="238125"/>
            <a:chExt cx="3395050" cy="5238750"/>
          </a:xfrm>
        </p:grpSpPr>
        <p:sp>
          <p:nvSpPr>
            <p:cNvPr id="2105" name="Google Shape;2105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35"/>
          <p:cNvSpPr/>
          <p:nvPr/>
        </p:nvSpPr>
        <p:spPr>
          <a:xfrm>
            <a:off x="2897926" y="774553"/>
            <a:ext cx="3348000" cy="22557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Place your screenshot here</a:t>
            </a:r>
            <a:endParaRPr sz="10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14" name="Google Shape;2114;p35"/>
          <p:cNvSpPr/>
          <p:nvPr/>
        </p:nvSpPr>
        <p:spPr>
          <a:xfrm>
            <a:off x="2748000" y="615150"/>
            <a:ext cx="3647885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19050">
            <a:solidFill>
              <a:srgbClr val="F55D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35"/>
          <p:cNvSpPr txBox="1"/>
          <p:nvPr>
            <p:ph idx="4294967295" type="body"/>
          </p:nvPr>
        </p:nvSpPr>
        <p:spPr>
          <a:xfrm>
            <a:off x="1234600" y="3741500"/>
            <a:ext cx="66747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Desktop project</a:t>
            </a:r>
            <a:endParaRPr b="1" sz="24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sp>
        <p:nvSpPr>
          <p:cNvPr id="2116" name="Google Shape;2116;p3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/>
          <p:nvPr>
            <p:ph idx="4294967295" type="ctrTitle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/>
          <p:nvPr>
            <p:ph idx="4294967295" type="subTitle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2123" name="Google Shape;2123;p36"/>
          <p:cNvSpPr txBox="1"/>
          <p:nvPr>
            <p:ph idx="4294967295" type="body"/>
          </p:nvPr>
        </p:nvSpPr>
        <p:spPr>
          <a:xfrm>
            <a:off x="1715250" y="2697019"/>
            <a:ext cx="57135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sp>
        <p:nvSpPr>
          <p:cNvPr id="2124" name="Google Shape;2124;p3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3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130" name="Google Shape;2130;p37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C3E50"/>
                </a:solidFill>
              </a:rPr>
              <a:t>Special thanks to all the people who made and released these awesome resources for free:</a:t>
            </a:r>
            <a:endParaRPr sz="2000">
              <a:solidFill>
                <a:srgbClr val="2C3E5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000"/>
              <a:buChar char="✖"/>
            </a:pPr>
            <a:r>
              <a:rPr lang="en" sz="2000">
                <a:solidFill>
                  <a:srgbClr val="2C3E50"/>
                </a:solidFill>
              </a:rPr>
              <a:t>Presentation template by </a:t>
            </a:r>
            <a:r>
              <a:rPr lang="en" sz="2000" u="sng">
                <a:solidFill>
                  <a:srgbClr val="2C3E50"/>
                </a:solidFill>
                <a:hlinkClick r:id="rId3"/>
              </a:rPr>
              <a:t>SlidesCarnival</a:t>
            </a:r>
            <a:endParaRPr sz="2000">
              <a:solidFill>
                <a:srgbClr val="2C3E5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000"/>
              <a:buChar char="✖"/>
            </a:pPr>
            <a:r>
              <a:rPr lang="en" sz="2000">
                <a:solidFill>
                  <a:srgbClr val="2C3E50"/>
                </a:solidFill>
              </a:rPr>
              <a:t>Photographs by </a:t>
            </a:r>
            <a:r>
              <a:rPr lang="en" sz="2000" u="sng">
                <a:solidFill>
                  <a:srgbClr val="2C3E50"/>
                </a:solidFill>
                <a:hlinkClick r:id="rId4"/>
              </a:rPr>
              <a:t>Unsplash</a:t>
            </a:r>
            <a:endParaRPr sz="2000">
              <a:solidFill>
                <a:srgbClr val="2C3E50"/>
              </a:solidFill>
            </a:endParaRPr>
          </a:p>
        </p:txBody>
      </p:sp>
      <p:sp>
        <p:nvSpPr>
          <p:cNvPr id="2131" name="Google Shape;2131;p3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3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137" name="Google Shape;2137;p38"/>
          <p:cNvSpPr txBox="1"/>
          <p:nvPr>
            <p:ph idx="1" type="body"/>
          </p:nvPr>
        </p:nvSpPr>
        <p:spPr>
          <a:xfrm>
            <a:off x="1349671" y="1200150"/>
            <a:ext cx="6444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✖"/>
            </a:pPr>
            <a:r>
              <a:rPr lang="en" sz="1400"/>
              <a:t>Titles: </a:t>
            </a:r>
            <a:r>
              <a:rPr b="1" lang="en" sz="1400"/>
              <a:t>Amatic SC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✖"/>
            </a:pPr>
            <a:r>
              <a:rPr lang="en" sz="1400"/>
              <a:t>Body copy: </a:t>
            </a:r>
            <a:r>
              <a:rPr b="1" lang="en" sz="1400"/>
              <a:t>Merriweather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</a:t>
            </a:r>
            <a:r>
              <a:rPr lang="en" sz="1400"/>
              <a:t>e</a:t>
            </a:r>
            <a:r>
              <a:rPr lang="en" sz="1400"/>
              <a:t>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https://www.fontsquirrel.com/fonts/amatic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hlinkClick r:id="rId4"/>
              </a:rPr>
              <a:t>https://www.fontsquirrel.com/fonts/merriweather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✖"/>
            </a:pPr>
            <a:r>
              <a:rPr lang="en" sz="1400"/>
              <a:t>Light gray </a:t>
            </a:r>
            <a:r>
              <a:rPr b="1" lang="en" sz="1400">
                <a:solidFill>
                  <a:schemeClr val="lt2"/>
                </a:solidFill>
                <a:highlight>
                  <a:schemeClr val="dk1"/>
                </a:highlight>
              </a:rPr>
              <a:t>#f5f6f7</a:t>
            </a:r>
            <a:endParaRPr b="1" sz="1400">
              <a:solidFill>
                <a:schemeClr val="lt2"/>
              </a:solidFill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✖"/>
            </a:pPr>
            <a:r>
              <a:rPr lang="en" sz="1400"/>
              <a:t>Dark gray </a:t>
            </a:r>
            <a:r>
              <a:rPr b="1" lang="en" sz="1400">
                <a:solidFill>
                  <a:schemeClr val="accent5"/>
                </a:solidFill>
              </a:rPr>
              <a:t>#95a5a6</a:t>
            </a:r>
            <a:endParaRPr b="1" sz="1400">
              <a:solidFill>
                <a:schemeClr val="accent5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✖"/>
            </a:pPr>
            <a:r>
              <a:rPr lang="en" sz="1400"/>
              <a:t>Navy </a:t>
            </a:r>
            <a:r>
              <a:rPr b="1" lang="en" sz="1400"/>
              <a:t>#2c3e50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✖"/>
            </a:pPr>
            <a:r>
              <a:rPr lang="en" sz="1400"/>
              <a:t>Salmon </a:t>
            </a:r>
            <a:r>
              <a:rPr b="1" lang="en" sz="1400">
                <a:solidFill>
                  <a:schemeClr val="accent1"/>
                </a:solidFill>
              </a:rPr>
              <a:t>#f55d4b</a:t>
            </a:r>
            <a:endParaRPr b="1" sz="1400">
              <a:solidFill>
                <a:schemeClr val="accent1"/>
              </a:solidFill>
            </a:endParaRPr>
          </a:p>
        </p:txBody>
      </p:sp>
      <p:sp>
        <p:nvSpPr>
          <p:cNvPr id="2138" name="Google Shape;2138;p38"/>
          <p:cNvSpPr txBox="1"/>
          <p:nvPr/>
        </p:nvSpPr>
        <p:spPr>
          <a:xfrm>
            <a:off x="1349729" y="4571700"/>
            <a:ext cx="6444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39" name="Google Shape;2139;p3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39"/>
          <p:cNvSpPr txBox="1"/>
          <p:nvPr/>
        </p:nvSpPr>
        <p:spPr>
          <a:xfrm>
            <a:off x="6007553" y="725725"/>
            <a:ext cx="17334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  <a:endParaRPr sz="9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This means that you can:</a:t>
            </a:r>
            <a:endParaRPr sz="9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erriweather"/>
              <a:buChar char="●"/>
            </a:pPr>
            <a:r>
              <a:rPr lang="en"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Resize them without losing quality.</a:t>
            </a:r>
            <a:endParaRPr sz="9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erriweather"/>
              <a:buChar char="●"/>
            </a:pPr>
            <a:r>
              <a:rPr lang="en"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Change fill color and opacity.</a:t>
            </a:r>
            <a:endParaRPr sz="9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Isn’t that nice? :)</a:t>
            </a:r>
            <a:endParaRPr sz="9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45" name="Google Shape;2145;p3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6" name="Google Shape;2146;p39"/>
          <p:cNvSpPr/>
          <p:nvPr/>
        </p:nvSpPr>
        <p:spPr>
          <a:xfrm>
            <a:off x="1276218" y="672456"/>
            <a:ext cx="292701" cy="375547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39"/>
          <p:cNvSpPr/>
          <p:nvPr/>
        </p:nvSpPr>
        <p:spPr>
          <a:xfrm>
            <a:off x="1726254" y="724915"/>
            <a:ext cx="312275" cy="264384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39"/>
          <p:cNvSpPr/>
          <p:nvPr/>
        </p:nvSpPr>
        <p:spPr>
          <a:xfrm>
            <a:off x="2190047" y="725736"/>
            <a:ext cx="303087" cy="267720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39"/>
          <p:cNvSpPr/>
          <p:nvPr/>
        </p:nvSpPr>
        <p:spPr>
          <a:xfrm>
            <a:off x="2680052" y="718670"/>
            <a:ext cx="246897" cy="277285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39"/>
          <p:cNvSpPr/>
          <p:nvPr/>
        </p:nvSpPr>
        <p:spPr>
          <a:xfrm>
            <a:off x="3155480" y="716172"/>
            <a:ext cx="210265" cy="27978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39"/>
          <p:cNvSpPr/>
          <p:nvPr/>
        </p:nvSpPr>
        <p:spPr>
          <a:xfrm>
            <a:off x="3556805" y="712836"/>
            <a:ext cx="324765" cy="286866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39"/>
          <p:cNvSpPr/>
          <p:nvPr/>
        </p:nvSpPr>
        <p:spPr>
          <a:xfrm>
            <a:off x="4040582" y="695760"/>
            <a:ext cx="278534" cy="321839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39"/>
          <p:cNvSpPr/>
          <p:nvPr/>
        </p:nvSpPr>
        <p:spPr>
          <a:xfrm>
            <a:off x="4478129" y="716582"/>
            <a:ext cx="324337" cy="283530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39"/>
          <p:cNvSpPr/>
          <p:nvPr/>
        </p:nvSpPr>
        <p:spPr>
          <a:xfrm>
            <a:off x="4955644" y="721579"/>
            <a:ext cx="286866" cy="273538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39"/>
          <p:cNvSpPr/>
          <p:nvPr/>
        </p:nvSpPr>
        <p:spPr>
          <a:xfrm>
            <a:off x="5420258" y="714923"/>
            <a:ext cx="278534" cy="284368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39"/>
          <p:cNvSpPr/>
          <p:nvPr/>
        </p:nvSpPr>
        <p:spPr>
          <a:xfrm>
            <a:off x="1279554" y="1137072"/>
            <a:ext cx="288526" cy="357223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39"/>
          <p:cNvSpPr/>
          <p:nvPr/>
        </p:nvSpPr>
        <p:spPr>
          <a:xfrm>
            <a:off x="1739583" y="1137072"/>
            <a:ext cx="288526" cy="357223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39"/>
          <p:cNvSpPr/>
          <p:nvPr/>
        </p:nvSpPr>
        <p:spPr>
          <a:xfrm>
            <a:off x="2191707" y="1190779"/>
            <a:ext cx="297680" cy="256051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39"/>
          <p:cNvSpPr/>
          <p:nvPr/>
        </p:nvSpPr>
        <p:spPr>
          <a:xfrm>
            <a:off x="2651325" y="1164961"/>
            <a:ext cx="297269" cy="301016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39"/>
          <p:cNvSpPr/>
          <p:nvPr/>
        </p:nvSpPr>
        <p:spPr>
          <a:xfrm>
            <a:off x="3113441" y="1184534"/>
            <a:ext cx="294771" cy="26063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39"/>
          <p:cNvSpPr/>
          <p:nvPr/>
        </p:nvSpPr>
        <p:spPr>
          <a:xfrm>
            <a:off x="3578466" y="1184534"/>
            <a:ext cx="286028" cy="263545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39"/>
          <p:cNvSpPr/>
          <p:nvPr/>
        </p:nvSpPr>
        <p:spPr>
          <a:xfrm>
            <a:off x="4045989" y="1187443"/>
            <a:ext cx="265222" cy="257728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39"/>
          <p:cNvSpPr/>
          <p:nvPr/>
        </p:nvSpPr>
        <p:spPr>
          <a:xfrm>
            <a:off x="4491457" y="1172866"/>
            <a:ext cx="293933" cy="288115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39"/>
          <p:cNvSpPr/>
          <p:nvPr/>
        </p:nvSpPr>
        <p:spPr>
          <a:xfrm>
            <a:off x="4921510" y="1141230"/>
            <a:ext cx="358882" cy="353475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39"/>
          <p:cNvSpPr/>
          <p:nvPr/>
        </p:nvSpPr>
        <p:spPr>
          <a:xfrm>
            <a:off x="5390281" y="1153720"/>
            <a:ext cx="336400" cy="32142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39"/>
          <p:cNvSpPr/>
          <p:nvPr/>
        </p:nvSpPr>
        <p:spPr>
          <a:xfrm>
            <a:off x="1256644" y="1663710"/>
            <a:ext cx="329761" cy="233996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39"/>
          <p:cNvSpPr/>
          <p:nvPr/>
        </p:nvSpPr>
        <p:spPr>
          <a:xfrm>
            <a:off x="1718350" y="1619584"/>
            <a:ext cx="327246" cy="316843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39"/>
          <p:cNvSpPr/>
          <p:nvPr/>
        </p:nvSpPr>
        <p:spPr>
          <a:xfrm>
            <a:off x="2190458" y="1633734"/>
            <a:ext cx="294771" cy="297697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39"/>
          <p:cNvSpPr/>
          <p:nvPr/>
        </p:nvSpPr>
        <p:spPr>
          <a:xfrm>
            <a:off x="2647578" y="1624580"/>
            <a:ext cx="307261" cy="306423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39"/>
          <p:cNvSpPr/>
          <p:nvPr/>
        </p:nvSpPr>
        <p:spPr>
          <a:xfrm>
            <a:off x="3117599" y="1634162"/>
            <a:ext cx="286028" cy="287277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39"/>
          <p:cNvSpPr/>
          <p:nvPr/>
        </p:nvSpPr>
        <p:spPr>
          <a:xfrm>
            <a:off x="3590528" y="1600438"/>
            <a:ext cx="260637" cy="35429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39"/>
          <p:cNvSpPr/>
          <p:nvPr/>
        </p:nvSpPr>
        <p:spPr>
          <a:xfrm>
            <a:off x="4016013" y="1670794"/>
            <a:ext cx="327246" cy="211086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3" name="Google Shape;2173;p39"/>
          <p:cNvSpPr/>
          <p:nvPr/>
        </p:nvSpPr>
        <p:spPr>
          <a:xfrm>
            <a:off x="4489780" y="1625829"/>
            <a:ext cx="301444" cy="304763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39"/>
          <p:cNvSpPr/>
          <p:nvPr/>
        </p:nvSpPr>
        <p:spPr>
          <a:xfrm>
            <a:off x="4948988" y="1614178"/>
            <a:ext cx="303104" cy="315166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39"/>
          <p:cNvSpPr/>
          <p:nvPr/>
        </p:nvSpPr>
        <p:spPr>
          <a:xfrm>
            <a:off x="5394867" y="1623331"/>
            <a:ext cx="324337" cy="303925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39"/>
          <p:cNvSpPr/>
          <p:nvPr/>
        </p:nvSpPr>
        <p:spPr>
          <a:xfrm>
            <a:off x="1294953" y="2097511"/>
            <a:ext cx="253981" cy="277302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39"/>
          <p:cNvSpPr/>
          <p:nvPr/>
        </p:nvSpPr>
        <p:spPr>
          <a:xfrm>
            <a:off x="1743740" y="2097939"/>
            <a:ext cx="271057" cy="272699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39"/>
          <p:cNvSpPr/>
          <p:nvPr/>
        </p:nvSpPr>
        <p:spPr>
          <a:xfrm>
            <a:off x="2209193" y="2097939"/>
            <a:ext cx="271040" cy="272699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39"/>
          <p:cNvSpPr/>
          <p:nvPr/>
        </p:nvSpPr>
        <p:spPr>
          <a:xfrm>
            <a:off x="2665475" y="2097939"/>
            <a:ext cx="270629" cy="272699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39"/>
          <p:cNvSpPr/>
          <p:nvPr/>
        </p:nvSpPr>
        <p:spPr>
          <a:xfrm>
            <a:off x="3188364" y="2055473"/>
            <a:ext cx="146154" cy="360559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39"/>
          <p:cNvSpPr/>
          <p:nvPr/>
        </p:nvSpPr>
        <p:spPr>
          <a:xfrm>
            <a:off x="3657154" y="2057971"/>
            <a:ext cx="126580" cy="356384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39"/>
          <p:cNvSpPr/>
          <p:nvPr/>
        </p:nvSpPr>
        <p:spPr>
          <a:xfrm>
            <a:off x="4121340" y="2097511"/>
            <a:ext cx="115339" cy="273127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39"/>
          <p:cNvSpPr/>
          <p:nvPr/>
        </p:nvSpPr>
        <p:spPr>
          <a:xfrm>
            <a:off x="4505196" y="2093764"/>
            <a:ext cx="268541" cy="284368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39"/>
          <p:cNvSpPr/>
          <p:nvPr/>
        </p:nvSpPr>
        <p:spPr>
          <a:xfrm>
            <a:off x="4953984" y="2101259"/>
            <a:ext cx="294360" cy="271878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39"/>
          <p:cNvSpPr/>
          <p:nvPr/>
        </p:nvSpPr>
        <p:spPr>
          <a:xfrm>
            <a:off x="5419420" y="2055045"/>
            <a:ext cx="270629" cy="324765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39"/>
          <p:cNvSpPr/>
          <p:nvPr/>
        </p:nvSpPr>
        <p:spPr>
          <a:xfrm>
            <a:off x="1371981" y="2527993"/>
            <a:ext cx="99512" cy="336417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39"/>
          <p:cNvSpPr/>
          <p:nvPr/>
        </p:nvSpPr>
        <p:spPr>
          <a:xfrm>
            <a:off x="1773717" y="2515503"/>
            <a:ext cx="215261" cy="360559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39"/>
          <p:cNvSpPr/>
          <p:nvPr/>
        </p:nvSpPr>
        <p:spPr>
          <a:xfrm>
            <a:off x="2202520" y="2515503"/>
            <a:ext cx="281870" cy="360559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39"/>
          <p:cNvSpPr/>
          <p:nvPr/>
        </p:nvSpPr>
        <p:spPr>
          <a:xfrm>
            <a:off x="3088033" y="2576704"/>
            <a:ext cx="340164" cy="18985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39"/>
          <p:cNvSpPr/>
          <p:nvPr/>
        </p:nvSpPr>
        <p:spPr>
          <a:xfrm>
            <a:off x="2634660" y="2537146"/>
            <a:ext cx="330172" cy="312275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39"/>
          <p:cNvSpPr/>
          <p:nvPr/>
        </p:nvSpPr>
        <p:spPr>
          <a:xfrm>
            <a:off x="3572221" y="2545068"/>
            <a:ext cx="292273" cy="294771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39"/>
          <p:cNvSpPr/>
          <p:nvPr/>
        </p:nvSpPr>
        <p:spPr>
          <a:xfrm>
            <a:off x="4031001" y="2547566"/>
            <a:ext cx="296020" cy="294771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39"/>
          <p:cNvSpPr/>
          <p:nvPr/>
        </p:nvSpPr>
        <p:spPr>
          <a:xfrm>
            <a:off x="4450240" y="2547566"/>
            <a:ext cx="385523" cy="311847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39"/>
          <p:cNvSpPr/>
          <p:nvPr/>
        </p:nvSpPr>
        <p:spPr>
          <a:xfrm>
            <a:off x="4982711" y="2535077"/>
            <a:ext cx="231909" cy="322660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39"/>
          <p:cNvSpPr/>
          <p:nvPr/>
        </p:nvSpPr>
        <p:spPr>
          <a:xfrm>
            <a:off x="5444827" y="2551314"/>
            <a:ext cx="226485" cy="310170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39"/>
          <p:cNvSpPr/>
          <p:nvPr/>
        </p:nvSpPr>
        <p:spPr>
          <a:xfrm>
            <a:off x="1265815" y="3027581"/>
            <a:ext cx="327246" cy="25897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39"/>
          <p:cNvSpPr/>
          <p:nvPr/>
        </p:nvSpPr>
        <p:spPr>
          <a:xfrm>
            <a:off x="1722507" y="3046727"/>
            <a:ext cx="318930" cy="216510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39"/>
          <p:cNvSpPr/>
          <p:nvPr/>
        </p:nvSpPr>
        <p:spPr>
          <a:xfrm>
            <a:off x="2191707" y="3037573"/>
            <a:ext cx="302676" cy="236494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39"/>
          <p:cNvSpPr/>
          <p:nvPr/>
        </p:nvSpPr>
        <p:spPr>
          <a:xfrm>
            <a:off x="2649648" y="3031328"/>
            <a:ext cx="304780" cy="247736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39"/>
          <p:cNvSpPr/>
          <p:nvPr/>
        </p:nvSpPr>
        <p:spPr>
          <a:xfrm>
            <a:off x="3125931" y="3011344"/>
            <a:ext cx="275197" cy="277695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39"/>
          <p:cNvSpPr/>
          <p:nvPr/>
        </p:nvSpPr>
        <p:spPr>
          <a:xfrm>
            <a:off x="3560980" y="3046316"/>
            <a:ext cx="311008" cy="229000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39"/>
          <p:cNvSpPr/>
          <p:nvPr/>
        </p:nvSpPr>
        <p:spPr>
          <a:xfrm>
            <a:off x="4021847" y="3046316"/>
            <a:ext cx="310598" cy="229000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3" name="Google Shape;2203;p39"/>
          <p:cNvSpPr/>
          <p:nvPr/>
        </p:nvSpPr>
        <p:spPr>
          <a:xfrm>
            <a:off x="4490208" y="3023834"/>
            <a:ext cx="299339" cy="262296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4" name="Google Shape;2204;p39"/>
          <p:cNvSpPr/>
          <p:nvPr/>
        </p:nvSpPr>
        <p:spPr>
          <a:xfrm>
            <a:off x="4934821" y="2992198"/>
            <a:ext cx="328512" cy="330993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5" name="Google Shape;2205;p39"/>
          <p:cNvSpPr/>
          <p:nvPr/>
        </p:nvSpPr>
        <p:spPr>
          <a:xfrm>
            <a:off x="5418598" y="3010933"/>
            <a:ext cx="281442" cy="28518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39"/>
          <p:cNvSpPr/>
          <p:nvPr/>
        </p:nvSpPr>
        <p:spPr>
          <a:xfrm>
            <a:off x="1261229" y="3458884"/>
            <a:ext cx="320590" cy="312257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39"/>
          <p:cNvSpPr/>
          <p:nvPr/>
        </p:nvSpPr>
        <p:spPr>
          <a:xfrm>
            <a:off x="1707108" y="3509255"/>
            <a:ext cx="341824" cy="209016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39"/>
          <p:cNvSpPr/>
          <p:nvPr/>
        </p:nvSpPr>
        <p:spPr>
          <a:xfrm>
            <a:off x="2247484" y="3437650"/>
            <a:ext cx="200700" cy="34223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39"/>
          <p:cNvSpPr/>
          <p:nvPr/>
        </p:nvSpPr>
        <p:spPr>
          <a:xfrm>
            <a:off x="2678803" y="3470536"/>
            <a:ext cx="251893" cy="31602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39"/>
          <p:cNvSpPr/>
          <p:nvPr/>
        </p:nvSpPr>
        <p:spPr>
          <a:xfrm>
            <a:off x="3119686" y="3494694"/>
            <a:ext cx="283530" cy="246470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39"/>
          <p:cNvSpPr/>
          <p:nvPr/>
        </p:nvSpPr>
        <p:spPr>
          <a:xfrm>
            <a:off x="3578038" y="3472623"/>
            <a:ext cx="284368" cy="284779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39"/>
          <p:cNvSpPr/>
          <p:nvPr/>
        </p:nvSpPr>
        <p:spPr>
          <a:xfrm>
            <a:off x="4036835" y="3468876"/>
            <a:ext cx="286439" cy="293111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39"/>
          <p:cNvSpPr/>
          <p:nvPr/>
        </p:nvSpPr>
        <p:spPr>
          <a:xfrm>
            <a:off x="4474792" y="3471784"/>
            <a:ext cx="330582" cy="279372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39"/>
          <p:cNvSpPr/>
          <p:nvPr/>
        </p:nvSpPr>
        <p:spPr>
          <a:xfrm>
            <a:off x="4948988" y="3465967"/>
            <a:ext cx="301016" cy="29726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39"/>
          <p:cNvSpPr/>
          <p:nvPr/>
        </p:nvSpPr>
        <p:spPr>
          <a:xfrm>
            <a:off x="5416511" y="3451800"/>
            <a:ext cx="288526" cy="322677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39"/>
          <p:cNvSpPr/>
          <p:nvPr/>
        </p:nvSpPr>
        <p:spPr>
          <a:xfrm>
            <a:off x="1239175" y="3971800"/>
            <a:ext cx="371373" cy="209426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39"/>
          <p:cNvSpPr/>
          <p:nvPr/>
        </p:nvSpPr>
        <p:spPr>
          <a:xfrm>
            <a:off x="1730429" y="3916416"/>
            <a:ext cx="299357" cy="315183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39"/>
          <p:cNvSpPr/>
          <p:nvPr/>
        </p:nvSpPr>
        <p:spPr>
          <a:xfrm>
            <a:off x="2178806" y="3898519"/>
            <a:ext cx="329316" cy="339736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39"/>
          <p:cNvSpPr/>
          <p:nvPr/>
        </p:nvSpPr>
        <p:spPr>
          <a:xfrm>
            <a:off x="2655483" y="3927246"/>
            <a:ext cx="290613" cy="294360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39"/>
          <p:cNvSpPr/>
          <p:nvPr/>
        </p:nvSpPr>
        <p:spPr>
          <a:xfrm>
            <a:off x="3086373" y="3928085"/>
            <a:ext cx="349318" cy="291435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39"/>
          <p:cNvSpPr/>
          <p:nvPr/>
        </p:nvSpPr>
        <p:spPr>
          <a:xfrm>
            <a:off x="3585532" y="3903105"/>
            <a:ext cx="269380" cy="325997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39"/>
          <p:cNvSpPr/>
          <p:nvPr/>
        </p:nvSpPr>
        <p:spPr>
          <a:xfrm>
            <a:off x="3988534" y="3899357"/>
            <a:ext cx="386789" cy="350977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39"/>
          <p:cNvSpPr/>
          <p:nvPr/>
        </p:nvSpPr>
        <p:spPr>
          <a:xfrm>
            <a:off x="4453559" y="3893934"/>
            <a:ext cx="379705" cy="363468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39"/>
          <p:cNvSpPr/>
          <p:nvPr/>
        </p:nvSpPr>
        <p:spPr>
          <a:xfrm>
            <a:off x="4931074" y="3980954"/>
            <a:ext cx="337666" cy="195687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39"/>
          <p:cNvSpPr/>
          <p:nvPr/>
        </p:nvSpPr>
        <p:spPr>
          <a:xfrm>
            <a:off x="5436495" y="3945143"/>
            <a:ext cx="251893" cy="27646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39"/>
          <p:cNvSpPr/>
          <p:nvPr/>
        </p:nvSpPr>
        <p:spPr>
          <a:xfrm>
            <a:off x="6007541" y="2607501"/>
            <a:ext cx="358882" cy="353475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39"/>
          <p:cNvSpPr/>
          <p:nvPr/>
        </p:nvSpPr>
        <p:spPr>
          <a:xfrm>
            <a:off x="6803927" y="2607493"/>
            <a:ext cx="865009" cy="852080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39"/>
          <p:cNvSpPr/>
          <p:nvPr/>
        </p:nvSpPr>
        <p:spPr>
          <a:xfrm>
            <a:off x="6152154" y="2772578"/>
            <a:ext cx="341824" cy="209016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39"/>
          <p:cNvSpPr/>
          <p:nvPr/>
        </p:nvSpPr>
        <p:spPr>
          <a:xfrm>
            <a:off x="7152500" y="3005410"/>
            <a:ext cx="823893" cy="50384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40"/>
          <p:cNvSpPr txBox="1"/>
          <p:nvPr/>
        </p:nvSpPr>
        <p:spPr>
          <a:xfrm>
            <a:off x="2669570" y="914300"/>
            <a:ext cx="50964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Now you can use any emoji as an icon!</a:t>
            </a:r>
            <a:endParaRPr sz="1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And of course it resizes without losing quality and you can change the color.</a:t>
            </a:r>
            <a:endParaRPr sz="1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https://twitter.com/googledocs/status/730087240156643328</a:t>
            </a:r>
            <a:endParaRPr sz="1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35" name="Google Shape;2235;p40"/>
          <p:cNvSpPr txBox="1"/>
          <p:nvPr/>
        </p:nvSpPr>
        <p:spPr>
          <a:xfrm>
            <a:off x="1088967" y="2180739"/>
            <a:ext cx="66768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  <a:latin typeface="Merriweather"/>
                <a:ea typeface="Merriweather"/>
                <a:cs typeface="Merriweather"/>
                <a:sym typeface="Merriweather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dk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36" name="Google Shape;2236;p40"/>
          <p:cNvSpPr txBox="1"/>
          <p:nvPr/>
        </p:nvSpPr>
        <p:spPr>
          <a:xfrm>
            <a:off x="907175" y="985205"/>
            <a:ext cx="16458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2C3E50"/>
                </a:solidFill>
              </a:rPr>
              <a:t>😉</a:t>
            </a:r>
            <a:endParaRPr sz="9600">
              <a:solidFill>
                <a:srgbClr val="2C3E50"/>
              </a:solidFill>
            </a:endParaRPr>
          </a:p>
        </p:txBody>
      </p:sp>
      <p:sp>
        <p:nvSpPr>
          <p:cNvPr id="2237" name="Google Shape;2237;p4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" name="Google Shape;2242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3" name="Google Shape;2243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44" name="Google Shape;2244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2245" name="Google Shape;2245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2246" name="Google Shape;2246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247" name="Google Shape;2247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248" name="Google Shape;2248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2249" name="Google Shape;2249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250" name="Google Shape;2250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251" name="Google Shape;2251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2252" name="Google Shape;2252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253" name="Google Shape;2253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254" name="Google Shape;2254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2255" name="Google Shape;2255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256" name="Google Shape;2256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2257" name="Google Shape;2257;p4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/>
          <p:nvPr>
            <p:ph idx="4294967295" type="ctrTitle"/>
          </p:nvPr>
        </p:nvSpPr>
        <p:spPr>
          <a:xfrm>
            <a:off x="1715250" y="1457944"/>
            <a:ext cx="5713500" cy="82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906" name="Google Shape;1906;p15"/>
          <p:cNvSpPr txBox="1"/>
          <p:nvPr>
            <p:ph idx="4294967295" type="subTitle"/>
          </p:nvPr>
        </p:nvSpPr>
        <p:spPr>
          <a:xfrm>
            <a:off x="1715250" y="2154263"/>
            <a:ext cx="5713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</p:txBody>
      </p:sp>
      <p:sp>
        <p:nvSpPr>
          <p:cNvPr id="1907" name="Google Shape;1907;p15"/>
          <p:cNvSpPr txBox="1"/>
          <p:nvPr>
            <p:ph idx="4294967295" type="body"/>
          </p:nvPr>
        </p:nvSpPr>
        <p:spPr>
          <a:xfrm>
            <a:off x="1715250" y="2811319"/>
            <a:ext cx="57135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</p:txBody>
      </p:sp>
      <p:pic>
        <p:nvPicPr>
          <p:cNvPr id="1908" name="Google Shape;19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900" y="628650"/>
            <a:ext cx="943800" cy="943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09" name="Google Shape;1909;p1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915" name="Google Shape;1915;p16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916" name="Google Shape;1916;p1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922" name="Google Shape;1922;p1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928" name="Google Shape;1928;p18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929" name="Google Shape;1929;p1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/>
          <p:nvPr>
            <p:ph idx="4294967295" type="ctrTitle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935" name="Google Shape;1935;p19"/>
          <p:cNvSpPr txBox="1"/>
          <p:nvPr>
            <p:ph idx="4294967295" type="subTitle"/>
          </p:nvPr>
        </p:nvSpPr>
        <p:spPr>
          <a:xfrm>
            <a:off x="1374150" y="3240109"/>
            <a:ext cx="639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Bring the attention of your audience over a key concept using icons or illustrations</a:t>
            </a:r>
            <a:endParaRPr sz="2200"/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rect b="b" l="l" r="r" t="t"/>
            <a:pathLst>
              <a:path extrusionOk="0" h="82958" w="89712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1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944" name="Google Shape;1944;p2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945" name="Google Shape;1945;p20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946" name="Google Shape;1946;p2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2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952" name="Google Shape;1952;p21"/>
          <p:cNvSpPr txBox="1"/>
          <p:nvPr>
            <p:ph idx="1" type="body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953" name="Google Shape;1953;p21"/>
          <p:cNvSpPr txBox="1"/>
          <p:nvPr>
            <p:ph idx="2" type="body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954" name="Google Shape;1954;p21"/>
          <p:cNvSpPr txBox="1"/>
          <p:nvPr>
            <p:ph idx="3" type="body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2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