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9BF6C-A945-44FE-A578-67158CFBF4D7}" v="35" dt="2020-02-29T23:02:07.343"/>
    <p1510:client id="{BF8C851B-71ED-4BC3-AD9D-BE658467FC9D}" v="415" dt="2020-03-01T01:06:29.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lyn Cates" userId="eca88963a440dbf9" providerId="LiveId" clId="{BF8C851B-71ED-4BC3-AD9D-BE658467FC9D}"/>
    <pc:docChg chg="undo custSel mod addSld delSld modSld">
      <pc:chgData name="Evelyn Cates" userId="eca88963a440dbf9" providerId="LiveId" clId="{BF8C851B-71ED-4BC3-AD9D-BE658467FC9D}" dt="2020-03-01T01:09:15.064" v="1473" actId="20577"/>
      <pc:docMkLst>
        <pc:docMk/>
      </pc:docMkLst>
      <pc:sldChg chg="modSp">
        <pc:chgData name="Evelyn Cates" userId="eca88963a440dbf9" providerId="LiveId" clId="{BF8C851B-71ED-4BC3-AD9D-BE658467FC9D}" dt="2020-03-01T01:09:15.064" v="1473" actId="20577"/>
        <pc:sldMkLst>
          <pc:docMk/>
          <pc:sldMk cId="3167924432" sldId="257"/>
        </pc:sldMkLst>
        <pc:spChg chg="mod">
          <ac:chgData name="Evelyn Cates" userId="eca88963a440dbf9" providerId="LiveId" clId="{BF8C851B-71ED-4BC3-AD9D-BE658467FC9D}" dt="2020-03-01T01:09:15.064" v="1473" actId="20577"/>
          <ac:spMkLst>
            <pc:docMk/>
            <pc:sldMk cId="3167924432" sldId="257"/>
            <ac:spMk id="3" creationId="{994473A3-BB44-41EF-BC9C-ACBEAACEEEEE}"/>
          </ac:spMkLst>
        </pc:spChg>
      </pc:sldChg>
      <pc:sldChg chg="modSp">
        <pc:chgData name="Evelyn Cates" userId="eca88963a440dbf9" providerId="LiveId" clId="{BF8C851B-71ED-4BC3-AD9D-BE658467FC9D}" dt="2020-03-01T00:09:54.432" v="1000" actId="20577"/>
        <pc:sldMkLst>
          <pc:docMk/>
          <pc:sldMk cId="3451511003" sldId="259"/>
        </pc:sldMkLst>
        <pc:spChg chg="mod">
          <ac:chgData name="Evelyn Cates" userId="eca88963a440dbf9" providerId="LiveId" clId="{BF8C851B-71ED-4BC3-AD9D-BE658467FC9D}" dt="2020-03-01T00:09:54.432" v="1000" actId="20577"/>
          <ac:spMkLst>
            <pc:docMk/>
            <pc:sldMk cId="3451511003" sldId="259"/>
            <ac:spMk id="5" creationId="{AD68086C-2510-4388-AA81-A8FDCB2BB87F}"/>
          </ac:spMkLst>
        </pc:spChg>
      </pc:sldChg>
      <pc:sldChg chg="modSp">
        <pc:chgData name="Evelyn Cates" userId="eca88963a440dbf9" providerId="LiveId" clId="{BF8C851B-71ED-4BC3-AD9D-BE658467FC9D}" dt="2020-02-29T23:15:42.111" v="117" actId="1076"/>
        <pc:sldMkLst>
          <pc:docMk/>
          <pc:sldMk cId="3102085980" sldId="262"/>
        </pc:sldMkLst>
        <pc:spChg chg="mod">
          <ac:chgData name="Evelyn Cates" userId="eca88963a440dbf9" providerId="LiveId" clId="{BF8C851B-71ED-4BC3-AD9D-BE658467FC9D}" dt="2020-02-29T23:15:42.111" v="117" actId="1076"/>
          <ac:spMkLst>
            <pc:docMk/>
            <pc:sldMk cId="3102085980" sldId="262"/>
            <ac:spMk id="2" creationId="{94B0B04A-F6C1-4517-BD23-68DD18FFD061}"/>
          </ac:spMkLst>
        </pc:spChg>
        <pc:spChg chg="mod">
          <ac:chgData name="Evelyn Cates" userId="eca88963a440dbf9" providerId="LiveId" clId="{BF8C851B-71ED-4BC3-AD9D-BE658467FC9D}" dt="2020-02-29T23:15:35.570" v="115" actId="1076"/>
          <ac:spMkLst>
            <pc:docMk/>
            <pc:sldMk cId="3102085980" sldId="262"/>
            <ac:spMk id="8" creationId="{813C6FC8-C0C7-44BF-A9CB-E73BB47228EE}"/>
          </ac:spMkLst>
        </pc:spChg>
      </pc:sldChg>
      <pc:sldChg chg="addSp delSp modSp mod setBg">
        <pc:chgData name="Evelyn Cates" userId="eca88963a440dbf9" providerId="LiveId" clId="{BF8C851B-71ED-4BC3-AD9D-BE658467FC9D}" dt="2020-03-01T00:16:59.906" v="1130" actId="1076"/>
        <pc:sldMkLst>
          <pc:docMk/>
          <pc:sldMk cId="1766067693" sldId="263"/>
        </pc:sldMkLst>
        <pc:spChg chg="mod">
          <ac:chgData name="Evelyn Cates" userId="eca88963a440dbf9" providerId="LiveId" clId="{BF8C851B-71ED-4BC3-AD9D-BE658467FC9D}" dt="2020-02-29T23:19:02.855" v="190" actId="1076"/>
          <ac:spMkLst>
            <pc:docMk/>
            <pc:sldMk cId="1766067693" sldId="263"/>
            <ac:spMk id="2" creationId="{FB740850-A6EB-4CB2-946B-6114F2EDA5F1}"/>
          </ac:spMkLst>
        </pc:spChg>
        <pc:spChg chg="add del mod">
          <ac:chgData name="Evelyn Cates" userId="eca88963a440dbf9" providerId="LiveId" clId="{BF8C851B-71ED-4BC3-AD9D-BE658467FC9D}" dt="2020-03-01T00:16:52.202" v="1126" actId="478"/>
          <ac:spMkLst>
            <pc:docMk/>
            <pc:sldMk cId="1766067693" sldId="263"/>
            <ac:spMk id="5" creationId="{FFD4675D-BD87-4FF1-804C-AD3A4603B70E}"/>
          </ac:spMkLst>
        </pc:spChg>
        <pc:spChg chg="add mod">
          <ac:chgData name="Evelyn Cates" userId="eca88963a440dbf9" providerId="LiveId" clId="{BF8C851B-71ED-4BC3-AD9D-BE658467FC9D}" dt="2020-03-01T00:16:49.754" v="1124" actId="1076"/>
          <ac:spMkLst>
            <pc:docMk/>
            <pc:sldMk cId="1766067693" sldId="263"/>
            <ac:spMk id="8" creationId="{B80B8A9B-65A9-41F4-B447-6E8384CBF645}"/>
          </ac:spMkLst>
        </pc:spChg>
        <pc:spChg chg="add del">
          <ac:chgData name="Evelyn Cates" userId="eca88963a440dbf9" providerId="LiveId" clId="{BF8C851B-71ED-4BC3-AD9D-BE658467FC9D}" dt="2020-02-29T23:15:03.494" v="68" actId="26606"/>
          <ac:spMkLst>
            <pc:docMk/>
            <pc:sldMk cId="1766067693" sldId="263"/>
            <ac:spMk id="13" creationId="{B2993EF1-19E1-473A-8A3F-1D7B249519F5}"/>
          </ac:spMkLst>
        </pc:spChg>
        <pc:spChg chg="add del">
          <ac:chgData name="Evelyn Cates" userId="eca88963a440dbf9" providerId="LiveId" clId="{BF8C851B-71ED-4BC3-AD9D-BE658467FC9D}" dt="2020-02-29T23:15:03.494" v="68" actId="26606"/>
          <ac:spMkLst>
            <pc:docMk/>
            <pc:sldMk cId="1766067693" sldId="263"/>
            <ac:spMk id="15" creationId="{F50C5101-CD9E-4E96-A827-ACA768C3113B}"/>
          </ac:spMkLst>
        </pc:spChg>
        <pc:picChg chg="add mod ord">
          <ac:chgData name="Evelyn Cates" userId="eca88963a440dbf9" providerId="LiveId" clId="{BF8C851B-71ED-4BC3-AD9D-BE658467FC9D}" dt="2020-03-01T00:16:58.858" v="1129" actId="1076"/>
          <ac:picMkLst>
            <pc:docMk/>
            <pc:sldMk cId="1766067693" sldId="263"/>
            <ac:picMk id="3" creationId="{3232ACAC-1904-4496-81A1-5AC2F3663684}"/>
          </ac:picMkLst>
        </pc:picChg>
        <pc:picChg chg="mod ord">
          <ac:chgData name="Evelyn Cates" userId="eca88963a440dbf9" providerId="LiveId" clId="{BF8C851B-71ED-4BC3-AD9D-BE658467FC9D}" dt="2020-03-01T00:16:59.906" v="1130" actId="1076"/>
          <ac:picMkLst>
            <pc:docMk/>
            <pc:sldMk cId="1766067693" sldId="263"/>
            <ac:picMk id="4" creationId="{C63188A3-54CC-40A8-8B07-F90BDFCC98C5}"/>
          </ac:picMkLst>
        </pc:picChg>
      </pc:sldChg>
      <pc:sldChg chg="addSp delSp modSp mod setBg">
        <pc:chgData name="Evelyn Cates" userId="eca88963a440dbf9" providerId="LiveId" clId="{BF8C851B-71ED-4BC3-AD9D-BE658467FC9D}" dt="2020-03-01T00:28:57.374" v="1245" actId="14100"/>
        <pc:sldMkLst>
          <pc:docMk/>
          <pc:sldMk cId="1997646537" sldId="264"/>
        </pc:sldMkLst>
        <pc:spChg chg="mod">
          <ac:chgData name="Evelyn Cates" userId="eca88963a440dbf9" providerId="LiveId" clId="{BF8C851B-71ED-4BC3-AD9D-BE658467FC9D}" dt="2020-02-29T23:10:09.109" v="2" actId="26606"/>
          <ac:spMkLst>
            <pc:docMk/>
            <pc:sldMk cId="1997646537" sldId="264"/>
            <ac:spMk id="2" creationId="{75B79360-8876-47EA-BA8A-BD5BB1494B94}"/>
          </ac:spMkLst>
        </pc:spChg>
        <pc:spChg chg="del">
          <ac:chgData name="Evelyn Cates" userId="eca88963a440dbf9" providerId="LiveId" clId="{BF8C851B-71ED-4BC3-AD9D-BE658467FC9D}" dt="2020-02-29T23:10:04.622" v="0"/>
          <ac:spMkLst>
            <pc:docMk/>
            <pc:sldMk cId="1997646537" sldId="264"/>
            <ac:spMk id="3" creationId="{9E193708-953E-4394-81C9-3962D6D82458}"/>
          </ac:spMkLst>
        </pc:spChg>
        <pc:spChg chg="add del mod">
          <ac:chgData name="Evelyn Cates" userId="eca88963a440dbf9" providerId="LiveId" clId="{BF8C851B-71ED-4BC3-AD9D-BE658467FC9D}" dt="2020-03-01T00:28:32.083" v="1217" actId="478"/>
          <ac:spMkLst>
            <pc:docMk/>
            <pc:sldMk cId="1997646537" sldId="264"/>
            <ac:spMk id="6" creationId="{82995A9D-0396-4649-A8D9-C09C35070F35}"/>
          </ac:spMkLst>
        </pc:spChg>
        <pc:spChg chg="add mod">
          <ac:chgData name="Evelyn Cates" userId="eca88963a440dbf9" providerId="LiveId" clId="{BF8C851B-71ED-4BC3-AD9D-BE658467FC9D}" dt="2020-03-01T00:28:57.374" v="1245" actId="14100"/>
          <ac:spMkLst>
            <pc:docMk/>
            <pc:sldMk cId="1997646537" sldId="264"/>
            <ac:spMk id="8" creationId="{063E0397-03E6-419C-B0C0-63AC27E16C48}"/>
          </ac:spMkLst>
        </pc:spChg>
        <pc:picChg chg="add mod">
          <ac:chgData name="Evelyn Cates" userId="eca88963a440dbf9" providerId="LiveId" clId="{BF8C851B-71ED-4BC3-AD9D-BE658467FC9D}" dt="2020-03-01T00:26:49.232" v="1159" actId="1076"/>
          <ac:picMkLst>
            <pc:docMk/>
            <pc:sldMk cId="1997646537" sldId="264"/>
            <ac:picMk id="4" creationId="{8B80815D-C503-44C7-981E-1C394B0BB8C6}"/>
          </ac:picMkLst>
        </pc:picChg>
        <pc:picChg chg="add mod">
          <ac:chgData name="Evelyn Cates" userId="eca88963a440dbf9" providerId="LiveId" clId="{BF8C851B-71ED-4BC3-AD9D-BE658467FC9D}" dt="2020-03-01T00:27:16.514" v="1164" actId="1076"/>
          <ac:picMkLst>
            <pc:docMk/>
            <pc:sldMk cId="1997646537" sldId="264"/>
            <ac:picMk id="5" creationId="{46EB7F37-98EF-43A5-8B81-1D8CF7B653E5}"/>
          </ac:picMkLst>
        </pc:picChg>
      </pc:sldChg>
      <pc:sldChg chg="addSp delSp modSp add del">
        <pc:chgData name="Evelyn Cates" userId="eca88963a440dbf9" providerId="LiveId" clId="{BF8C851B-71ED-4BC3-AD9D-BE658467FC9D}" dt="2020-03-01T00:29:12.790" v="1246" actId="2696"/>
        <pc:sldMkLst>
          <pc:docMk/>
          <pc:sldMk cId="187039863" sldId="265"/>
        </pc:sldMkLst>
        <pc:spChg chg="mod">
          <ac:chgData name="Evelyn Cates" userId="eca88963a440dbf9" providerId="LiveId" clId="{BF8C851B-71ED-4BC3-AD9D-BE658467FC9D}" dt="2020-02-29T23:12:03.148" v="22" actId="20577"/>
          <ac:spMkLst>
            <pc:docMk/>
            <pc:sldMk cId="187039863" sldId="265"/>
            <ac:spMk id="2" creationId="{7874D340-ECDA-40BD-A3C0-1A4F8AA18159}"/>
          </ac:spMkLst>
        </pc:spChg>
        <pc:spChg chg="del">
          <ac:chgData name="Evelyn Cates" userId="eca88963a440dbf9" providerId="LiveId" clId="{BF8C851B-71ED-4BC3-AD9D-BE658467FC9D}" dt="2020-02-29T23:11:58.095" v="4"/>
          <ac:spMkLst>
            <pc:docMk/>
            <pc:sldMk cId="187039863" sldId="265"/>
            <ac:spMk id="3" creationId="{5984FD41-7342-409D-A30D-AE2208EB0F9A}"/>
          </ac:spMkLst>
        </pc:spChg>
        <pc:picChg chg="add mod">
          <ac:chgData name="Evelyn Cates" userId="eca88963a440dbf9" providerId="LiveId" clId="{BF8C851B-71ED-4BC3-AD9D-BE658467FC9D}" dt="2020-02-29T23:34:18.628" v="632" actId="1076"/>
          <ac:picMkLst>
            <pc:docMk/>
            <pc:sldMk cId="187039863" sldId="265"/>
            <ac:picMk id="4" creationId="{CBA08095-C544-4F66-B33A-133A637CAF4F}"/>
          </ac:picMkLst>
        </pc:picChg>
      </pc:sldChg>
      <pc:sldChg chg="modSp add del">
        <pc:chgData name="Evelyn Cates" userId="eca88963a440dbf9" providerId="LiveId" clId="{BF8C851B-71ED-4BC3-AD9D-BE658467FC9D}" dt="2020-03-01T00:05:16.477" v="877" actId="2696"/>
        <pc:sldMkLst>
          <pc:docMk/>
          <pc:sldMk cId="4085929597" sldId="266"/>
        </pc:sldMkLst>
        <pc:spChg chg="mod">
          <ac:chgData name="Evelyn Cates" userId="eca88963a440dbf9" providerId="LiveId" clId="{BF8C851B-71ED-4BC3-AD9D-BE658467FC9D}" dt="2020-02-29T23:25:54.128" v="231" actId="20577"/>
          <ac:spMkLst>
            <pc:docMk/>
            <pc:sldMk cId="4085929597" sldId="266"/>
            <ac:spMk id="2" creationId="{00FE998E-AB3C-4F7B-8CAB-9E71C9CBD44A}"/>
          </ac:spMkLst>
        </pc:spChg>
        <pc:spChg chg="mod">
          <ac:chgData name="Evelyn Cates" userId="eca88963a440dbf9" providerId="LiveId" clId="{BF8C851B-71ED-4BC3-AD9D-BE658467FC9D}" dt="2020-03-01T00:03:20.063" v="665" actId="20577"/>
          <ac:spMkLst>
            <pc:docMk/>
            <pc:sldMk cId="4085929597" sldId="266"/>
            <ac:spMk id="3" creationId="{BDEFBEA3-A2F3-4D58-AFB7-A1F0ED12AF48}"/>
          </ac:spMkLst>
        </pc:spChg>
      </pc:sldChg>
      <pc:sldChg chg="addSp delSp modSp add mod setBg setClrOvrMap">
        <pc:chgData name="Evelyn Cates" userId="eca88963a440dbf9" providerId="LiveId" clId="{BF8C851B-71ED-4BC3-AD9D-BE658467FC9D}" dt="2020-03-01T00:47:05.684" v="1445" actId="20577"/>
        <pc:sldMkLst>
          <pc:docMk/>
          <pc:sldMk cId="1039278078" sldId="267"/>
        </pc:sldMkLst>
        <pc:spChg chg="mod">
          <ac:chgData name="Evelyn Cates" userId="eca88963a440dbf9" providerId="LiveId" clId="{BF8C851B-71ED-4BC3-AD9D-BE658467FC9D}" dt="2020-03-01T00:46:22.024" v="1376" actId="26606"/>
          <ac:spMkLst>
            <pc:docMk/>
            <pc:sldMk cId="1039278078" sldId="267"/>
            <ac:spMk id="2" creationId="{077B17ED-EC71-4AA0-B553-21A556D87741}"/>
          </ac:spMkLst>
        </pc:spChg>
        <pc:spChg chg="mod">
          <ac:chgData name="Evelyn Cates" userId="eca88963a440dbf9" providerId="LiveId" clId="{BF8C851B-71ED-4BC3-AD9D-BE658467FC9D}" dt="2020-03-01T00:47:05.684" v="1445" actId="20577"/>
          <ac:spMkLst>
            <pc:docMk/>
            <pc:sldMk cId="1039278078" sldId="267"/>
            <ac:spMk id="3" creationId="{008CBC58-B1F2-4E05-9AB8-5B3F6BB02BC9}"/>
          </ac:spMkLst>
        </pc:spChg>
        <pc:spChg chg="add del">
          <ac:chgData name="Evelyn Cates" userId="eca88963a440dbf9" providerId="LiveId" clId="{BF8C851B-71ED-4BC3-AD9D-BE658467FC9D}" dt="2020-03-01T00:46:22.007" v="1375" actId="26606"/>
          <ac:spMkLst>
            <pc:docMk/>
            <pc:sldMk cId="1039278078" sldId="267"/>
            <ac:spMk id="8" creationId="{7520F84D-966A-41CD-B818-16BF32EF1E9D}"/>
          </ac:spMkLst>
        </pc:spChg>
        <pc:spChg chg="add del">
          <ac:chgData name="Evelyn Cates" userId="eca88963a440dbf9" providerId="LiveId" clId="{BF8C851B-71ED-4BC3-AD9D-BE658467FC9D}" dt="2020-03-01T00:46:22.007" v="1375" actId="26606"/>
          <ac:spMkLst>
            <pc:docMk/>
            <pc:sldMk cId="1039278078" sldId="267"/>
            <ac:spMk id="10" creationId="{57510D23-E323-4577-A8EA-12C6C6019BA1}"/>
          </ac:spMkLst>
        </pc:spChg>
        <pc:spChg chg="add del">
          <ac:chgData name="Evelyn Cates" userId="eca88963a440dbf9" providerId="LiveId" clId="{BF8C851B-71ED-4BC3-AD9D-BE658467FC9D}" dt="2020-03-01T00:46:22.007" v="1375" actId="26606"/>
          <ac:spMkLst>
            <pc:docMk/>
            <pc:sldMk cId="1039278078" sldId="267"/>
            <ac:spMk id="12" creationId="{8AACE35A-DD26-4C0E-81A5-8C18F739057F}"/>
          </ac:spMkLst>
        </pc:spChg>
        <pc:spChg chg="add del">
          <ac:chgData name="Evelyn Cates" userId="eca88963a440dbf9" providerId="LiveId" clId="{BF8C851B-71ED-4BC3-AD9D-BE658467FC9D}" dt="2020-03-01T00:46:22.007" v="1375" actId="26606"/>
          <ac:spMkLst>
            <pc:docMk/>
            <pc:sldMk cId="1039278078" sldId="267"/>
            <ac:spMk id="16" creationId="{18DAE5F6-55D5-4FC2-B1F3-AE114251F38B}"/>
          </ac:spMkLst>
        </pc:spChg>
        <pc:spChg chg="add">
          <ac:chgData name="Evelyn Cates" userId="eca88963a440dbf9" providerId="LiveId" clId="{BF8C851B-71ED-4BC3-AD9D-BE658467FC9D}" dt="2020-03-01T00:46:22.024" v="1376" actId="26606"/>
          <ac:spMkLst>
            <pc:docMk/>
            <pc:sldMk cId="1039278078" sldId="267"/>
            <ac:spMk id="18" creationId="{F318D58F-96AE-499D-AB10-312690101B34}"/>
          </ac:spMkLst>
        </pc:spChg>
        <pc:spChg chg="add">
          <ac:chgData name="Evelyn Cates" userId="eca88963a440dbf9" providerId="LiveId" clId="{BF8C851B-71ED-4BC3-AD9D-BE658467FC9D}" dt="2020-03-01T00:46:22.024" v="1376" actId="26606"/>
          <ac:spMkLst>
            <pc:docMk/>
            <pc:sldMk cId="1039278078" sldId="267"/>
            <ac:spMk id="19" creationId="{7520F84D-966A-41CD-B818-16BF32EF1E9D}"/>
          </ac:spMkLst>
        </pc:spChg>
        <pc:spChg chg="add">
          <ac:chgData name="Evelyn Cates" userId="eca88963a440dbf9" providerId="LiveId" clId="{BF8C851B-71ED-4BC3-AD9D-BE658467FC9D}" dt="2020-03-01T00:46:22.024" v="1376" actId="26606"/>
          <ac:spMkLst>
            <pc:docMk/>
            <pc:sldMk cId="1039278078" sldId="267"/>
            <ac:spMk id="20" creationId="{57510D23-E323-4577-A8EA-12C6C6019BA1}"/>
          </ac:spMkLst>
        </pc:spChg>
        <pc:spChg chg="add">
          <ac:chgData name="Evelyn Cates" userId="eca88963a440dbf9" providerId="LiveId" clId="{BF8C851B-71ED-4BC3-AD9D-BE658467FC9D}" dt="2020-03-01T00:46:22.024" v="1376" actId="26606"/>
          <ac:spMkLst>
            <pc:docMk/>
            <pc:sldMk cId="1039278078" sldId="267"/>
            <ac:spMk id="21" creationId="{8A25BF79-9ED2-4290-8C48-1AB107B674E3}"/>
          </ac:spMkLst>
        </pc:spChg>
        <pc:spChg chg="add">
          <ac:chgData name="Evelyn Cates" userId="eca88963a440dbf9" providerId="LiveId" clId="{BF8C851B-71ED-4BC3-AD9D-BE658467FC9D}" dt="2020-03-01T00:46:22.024" v="1376" actId="26606"/>
          <ac:spMkLst>
            <pc:docMk/>
            <pc:sldMk cId="1039278078" sldId="267"/>
            <ac:spMk id="22" creationId="{FA0B0DB9-9592-477A-88BB-5A1139A94F64}"/>
          </ac:spMkLst>
        </pc:spChg>
        <pc:spChg chg="add">
          <ac:chgData name="Evelyn Cates" userId="eca88963a440dbf9" providerId="LiveId" clId="{BF8C851B-71ED-4BC3-AD9D-BE658467FC9D}" dt="2020-03-01T00:46:22.024" v="1376" actId="26606"/>
          <ac:spMkLst>
            <pc:docMk/>
            <pc:sldMk cId="1039278078" sldId="267"/>
            <ac:spMk id="23" creationId="{6159C197-C92F-4EEC-9821-4C2CAABD6DB2}"/>
          </ac:spMkLst>
        </pc:spChg>
        <pc:cxnChg chg="add del">
          <ac:chgData name="Evelyn Cates" userId="eca88963a440dbf9" providerId="LiveId" clId="{BF8C851B-71ED-4BC3-AD9D-BE658467FC9D}" dt="2020-03-01T00:46:22.007" v="1375" actId="26606"/>
          <ac:cxnSpMkLst>
            <pc:docMk/>
            <pc:sldMk cId="1039278078" sldId="267"/>
            <ac:cxnSpMk id="14" creationId="{E905CB15-2F46-4D9D-AEA4-3619C520C854}"/>
          </ac:cxnSpMkLst>
        </pc:cxnChg>
      </pc:sldChg>
    </pc:docChg>
  </pc:docChgLst>
  <pc:docChgLst>
    <pc:chgData name="Evelyn Cates" userId="eca88963a440dbf9" providerId="LiveId" clId="{0A69BF6C-A945-44FE-A578-67158CFBF4D7}"/>
    <pc:docChg chg="undo custSel mod addSld delSld modSld sldOrd">
      <pc:chgData name="Evelyn Cates" userId="eca88963a440dbf9" providerId="LiveId" clId="{0A69BF6C-A945-44FE-A578-67158CFBF4D7}" dt="2020-02-29T23:02:18.565" v="4511" actId="20577"/>
      <pc:docMkLst>
        <pc:docMk/>
      </pc:docMkLst>
      <pc:sldChg chg="modSp">
        <pc:chgData name="Evelyn Cates" userId="eca88963a440dbf9" providerId="LiveId" clId="{0A69BF6C-A945-44FE-A578-67158CFBF4D7}" dt="2020-02-29T22:21:19.336" v="3720" actId="115"/>
        <pc:sldMkLst>
          <pc:docMk/>
          <pc:sldMk cId="3167924432" sldId="257"/>
        </pc:sldMkLst>
        <pc:spChg chg="mod">
          <ac:chgData name="Evelyn Cates" userId="eca88963a440dbf9" providerId="LiveId" clId="{0A69BF6C-A945-44FE-A578-67158CFBF4D7}" dt="2020-02-29T20:52:11.684" v="21" actId="20577"/>
          <ac:spMkLst>
            <pc:docMk/>
            <pc:sldMk cId="3167924432" sldId="257"/>
            <ac:spMk id="2" creationId="{A02FC0A8-0137-4B4B-9698-B33DE7110BF1}"/>
          </ac:spMkLst>
        </pc:spChg>
        <pc:spChg chg="mod">
          <ac:chgData name="Evelyn Cates" userId="eca88963a440dbf9" providerId="LiveId" clId="{0A69BF6C-A945-44FE-A578-67158CFBF4D7}" dt="2020-02-29T22:21:19.336" v="3720" actId="115"/>
          <ac:spMkLst>
            <pc:docMk/>
            <pc:sldMk cId="3167924432" sldId="257"/>
            <ac:spMk id="3" creationId="{994473A3-BB44-41EF-BC9C-ACBEAACEEEEE}"/>
          </ac:spMkLst>
        </pc:spChg>
      </pc:sldChg>
      <pc:sldChg chg="addSp delSp modSp mod setBg">
        <pc:chgData name="Evelyn Cates" userId="eca88963a440dbf9" providerId="LiveId" clId="{0A69BF6C-A945-44FE-A578-67158CFBF4D7}" dt="2020-02-29T21:20:00.174" v="1440" actId="1035"/>
        <pc:sldMkLst>
          <pc:docMk/>
          <pc:sldMk cId="3388384779" sldId="258"/>
        </pc:sldMkLst>
        <pc:spChg chg="mod">
          <ac:chgData name="Evelyn Cates" userId="eca88963a440dbf9" providerId="LiveId" clId="{0A69BF6C-A945-44FE-A578-67158CFBF4D7}" dt="2020-02-29T21:15:53.904" v="1196" actId="26606"/>
          <ac:spMkLst>
            <pc:docMk/>
            <pc:sldMk cId="3388384779" sldId="258"/>
            <ac:spMk id="2" creationId="{EA8061B0-0E4A-444E-94A7-13D2EDAA9F4E}"/>
          </ac:spMkLst>
        </pc:spChg>
        <pc:spChg chg="mod">
          <ac:chgData name="Evelyn Cates" userId="eca88963a440dbf9" providerId="LiveId" clId="{0A69BF6C-A945-44FE-A578-67158CFBF4D7}" dt="2020-02-29T21:16:29.594" v="1219" actId="14100"/>
          <ac:spMkLst>
            <pc:docMk/>
            <pc:sldMk cId="3388384779" sldId="258"/>
            <ac:spMk id="3" creationId="{343FF958-BB2D-440B-B01A-BD575FF43FB2}"/>
          </ac:spMkLst>
        </pc:spChg>
        <pc:spChg chg="add del">
          <ac:chgData name="Evelyn Cates" userId="eca88963a440dbf9" providerId="LiveId" clId="{0A69BF6C-A945-44FE-A578-67158CFBF4D7}" dt="2020-02-29T20:46:05.637" v="3"/>
          <ac:spMkLst>
            <pc:docMk/>
            <pc:sldMk cId="3388384779" sldId="258"/>
            <ac:spMk id="4" creationId="{9A3B49EB-B259-43C8-BBFC-BF5D92D0FEA0}"/>
          </ac:spMkLst>
        </pc:spChg>
        <pc:spChg chg="add del">
          <ac:chgData name="Evelyn Cates" userId="eca88963a440dbf9" providerId="LiveId" clId="{0A69BF6C-A945-44FE-A578-67158CFBF4D7}" dt="2020-02-29T21:15:22.527" v="1190" actId="26606"/>
          <ac:spMkLst>
            <pc:docMk/>
            <pc:sldMk cId="3388384779" sldId="258"/>
            <ac:spMk id="11" creationId="{B2993EF1-19E1-473A-8A3F-1D7B249519F5}"/>
          </ac:spMkLst>
        </pc:spChg>
        <pc:spChg chg="add del">
          <ac:chgData name="Evelyn Cates" userId="eca88963a440dbf9" providerId="LiveId" clId="{0A69BF6C-A945-44FE-A578-67158CFBF4D7}" dt="2020-02-29T21:15:22.527" v="1190" actId="26606"/>
          <ac:spMkLst>
            <pc:docMk/>
            <pc:sldMk cId="3388384779" sldId="258"/>
            <ac:spMk id="13" creationId="{F50C5101-CD9E-4E96-A827-ACA768C3113B}"/>
          </ac:spMkLst>
        </pc:spChg>
        <pc:spChg chg="add del">
          <ac:chgData name="Evelyn Cates" userId="eca88963a440dbf9" providerId="LiveId" clId="{0A69BF6C-A945-44FE-A578-67158CFBF4D7}" dt="2020-02-29T21:15:26.751" v="1192" actId="26606"/>
          <ac:spMkLst>
            <pc:docMk/>
            <pc:sldMk cId="3388384779" sldId="258"/>
            <ac:spMk id="15" creationId="{2E45AF6B-4F42-45F1-A22C-AF0FCA898FC9}"/>
          </ac:spMkLst>
        </pc:spChg>
        <pc:spChg chg="add del">
          <ac:chgData name="Evelyn Cates" userId="eca88963a440dbf9" providerId="LiveId" clId="{0A69BF6C-A945-44FE-A578-67158CFBF4D7}" dt="2020-02-29T21:15:26.751" v="1192" actId="26606"/>
          <ac:spMkLst>
            <pc:docMk/>
            <pc:sldMk cId="3388384779" sldId="258"/>
            <ac:spMk id="16" creationId="{287D9197-4A85-4276-8FC4-67873E207509}"/>
          </ac:spMkLst>
        </pc:spChg>
        <pc:spChg chg="add del">
          <ac:chgData name="Evelyn Cates" userId="eca88963a440dbf9" providerId="LiveId" clId="{0A69BF6C-A945-44FE-A578-67158CFBF4D7}" dt="2020-02-29T21:15:26.751" v="1192" actId="26606"/>
          <ac:spMkLst>
            <pc:docMk/>
            <pc:sldMk cId="3388384779" sldId="258"/>
            <ac:spMk id="17" creationId="{01B5B487-A1DE-47E1-B06D-F13BBCCA7807}"/>
          </ac:spMkLst>
        </pc:spChg>
        <pc:spChg chg="add del">
          <ac:chgData name="Evelyn Cates" userId="eca88963a440dbf9" providerId="LiveId" clId="{0A69BF6C-A945-44FE-A578-67158CFBF4D7}" dt="2020-02-29T21:15:32.190" v="1194" actId="26606"/>
          <ac:spMkLst>
            <pc:docMk/>
            <pc:sldMk cId="3388384779" sldId="258"/>
            <ac:spMk id="19" creationId="{5D3DD866-9865-42E4-989A-17A2755F2266}"/>
          </ac:spMkLst>
        </pc:spChg>
        <pc:spChg chg="add del">
          <ac:chgData name="Evelyn Cates" userId="eca88963a440dbf9" providerId="LiveId" clId="{0A69BF6C-A945-44FE-A578-67158CFBF4D7}" dt="2020-02-29T21:15:32.190" v="1194" actId="26606"/>
          <ac:spMkLst>
            <pc:docMk/>
            <pc:sldMk cId="3388384779" sldId="258"/>
            <ac:spMk id="20" creationId="{7C615D28-8D37-47CB-9D5B-9ACFDA308974}"/>
          </ac:spMkLst>
        </pc:spChg>
        <pc:spChg chg="add del">
          <ac:chgData name="Evelyn Cates" userId="eca88963a440dbf9" providerId="LiveId" clId="{0A69BF6C-A945-44FE-A578-67158CFBF4D7}" dt="2020-02-29T21:15:32.190" v="1194" actId="26606"/>
          <ac:spMkLst>
            <pc:docMk/>
            <pc:sldMk cId="3388384779" sldId="258"/>
            <ac:spMk id="21" creationId="{9E2E6A6E-803E-4838-AD5C-113793CC2067}"/>
          </ac:spMkLst>
        </pc:spChg>
        <pc:spChg chg="add del">
          <ac:chgData name="Evelyn Cates" userId="eca88963a440dbf9" providerId="LiveId" clId="{0A69BF6C-A945-44FE-A578-67158CFBF4D7}" dt="2020-02-29T21:15:32.190" v="1194" actId="26606"/>
          <ac:spMkLst>
            <pc:docMk/>
            <pc:sldMk cId="3388384779" sldId="258"/>
            <ac:spMk id="22" creationId="{41FDC264-1201-436C-919B-101837D60759}"/>
          </ac:spMkLst>
        </pc:spChg>
        <pc:spChg chg="add del">
          <ac:chgData name="Evelyn Cates" userId="eca88963a440dbf9" providerId="LiveId" clId="{0A69BF6C-A945-44FE-A578-67158CFBF4D7}" dt="2020-02-29T21:15:32.190" v="1194" actId="26606"/>
          <ac:spMkLst>
            <pc:docMk/>
            <pc:sldMk cId="3388384779" sldId="258"/>
            <ac:spMk id="23" creationId="{D6B215F4-747D-4CC6-A400-179A94AB89D8}"/>
          </ac:spMkLst>
        </pc:spChg>
        <pc:spChg chg="add del">
          <ac:chgData name="Evelyn Cates" userId="eca88963a440dbf9" providerId="LiveId" clId="{0A69BF6C-A945-44FE-A578-67158CFBF4D7}" dt="2020-02-29T21:15:32.190" v="1194" actId="26606"/>
          <ac:spMkLst>
            <pc:docMk/>
            <pc:sldMk cId="3388384779" sldId="258"/>
            <ac:spMk id="24" creationId="{C336FE1A-0BAD-4B17-A0E2-47F328026E05}"/>
          </ac:spMkLst>
        </pc:spChg>
        <pc:picChg chg="add mod ord">
          <ac:chgData name="Evelyn Cates" userId="eca88963a440dbf9" providerId="LiveId" clId="{0A69BF6C-A945-44FE-A578-67158CFBF4D7}" dt="2020-02-29T21:19:55.657" v="1429" actId="1038"/>
          <ac:picMkLst>
            <pc:docMk/>
            <pc:sldMk cId="3388384779" sldId="258"/>
            <ac:picMk id="5" creationId="{4E3353C5-E5A3-4EF6-AFD3-B809EBB6A319}"/>
          </ac:picMkLst>
        </pc:picChg>
        <pc:picChg chg="add mod ord">
          <ac:chgData name="Evelyn Cates" userId="eca88963a440dbf9" providerId="LiveId" clId="{0A69BF6C-A945-44FE-A578-67158CFBF4D7}" dt="2020-02-29T21:20:00.174" v="1440" actId="1035"/>
          <ac:picMkLst>
            <pc:docMk/>
            <pc:sldMk cId="3388384779" sldId="258"/>
            <ac:picMk id="6" creationId="{18E59680-BB51-4394-BE32-926B06E0F719}"/>
          </ac:picMkLst>
        </pc:picChg>
        <pc:picChg chg="add mod">
          <ac:chgData name="Evelyn Cates" userId="eca88963a440dbf9" providerId="LiveId" clId="{0A69BF6C-A945-44FE-A578-67158CFBF4D7}" dt="2020-02-29T21:19:48.163" v="1403" actId="1038"/>
          <ac:picMkLst>
            <pc:docMk/>
            <pc:sldMk cId="3388384779" sldId="258"/>
            <ac:picMk id="7" creationId="{6906A263-DD91-4338-9612-0E16273D5AF0}"/>
          </ac:picMkLst>
        </pc:picChg>
      </pc:sldChg>
      <pc:sldChg chg="addSp delSp modSp">
        <pc:chgData name="Evelyn Cates" userId="eca88963a440dbf9" providerId="LiveId" clId="{0A69BF6C-A945-44FE-A578-67158CFBF4D7}" dt="2020-02-29T21:46:48.562" v="2595" actId="20577"/>
        <pc:sldMkLst>
          <pc:docMk/>
          <pc:sldMk cId="3451511003" sldId="259"/>
        </pc:sldMkLst>
        <pc:spChg chg="mod">
          <ac:chgData name="Evelyn Cates" userId="eca88963a440dbf9" providerId="LiveId" clId="{0A69BF6C-A945-44FE-A578-67158CFBF4D7}" dt="2020-02-29T21:28:39.594" v="1478"/>
          <ac:spMkLst>
            <pc:docMk/>
            <pc:sldMk cId="3451511003" sldId="259"/>
            <ac:spMk id="2" creationId="{4BF196B8-FE96-4FEC-961C-4641A9CAA87A}"/>
          </ac:spMkLst>
        </pc:spChg>
        <pc:spChg chg="del mod">
          <ac:chgData name="Evelyn Cates" userId="eca88963a440dbf9" providerId="LiveId" clId="{0A69BF6C-A945-44FE-A578-67158CFBF4D7}" dt="2020-02-29T21:26:30.398" v="1442"/>
          <ac:spMkLst>
            <pc:docMk/>
            <pc:sldMk cId="3451511003" sldId="259"/>
            <ac:spMk id="3" creationId="{AA3D31EF-031E-4B34-94A5-3D5B38471E5B}"/>
          </ac:spMkLst>
        </pc:spChg>
        <pc:spChg chg="add mod">
          <ac:chgData name="Evelyn Cates" userId="eca88963a440dbf9" providerId="LiveId" clId="{0A69BF6C-A945-44FE-A578-67158CFBF4D7}" dt="2020-02-29T21:46:48.562" v="2595" actId="20577"/>
          <ac:spMkLst>
            <pc:docMk/>
            <pc:sldMk cId="3451511003" sldId="259"/>
            <ac:spMk id="5" creationId="{AD68086C-2510-4388-AA81-A8FDCB2BB87F}"/>
          </ac:spMkLst>
        </pc:spChg>
        <pc:picChg chg="add mod">
          <ac:chgData name="Evelyn Cates" userId="eca88963a440dbf9" providerId="LiveId" clId="{0A69BF6C-A945-44FE-A578-67158CFBF4D7}" dt="2020-02-29T21:37:46.040" v="1844" actId="14100"/>
          <ac:picMkLst>
            <pc:docMk/>
            <pc:sldMk cId="3451511003" sldId="259"/>
            <ac:picMk id="4" creationId="{1A0ADC58-FC33-4262-AC96-039B02FB24AB}"/>
          </ac:picMkLst>
        </pc:picChg>
        <pc:picChg chg="add mod">
          <ac:chgData name="Evelyn Cates" userId="eca88963a440dbf9" providerId="LiveId" clId="{0A69BF6C-A945-44FE-A578-67158CFBF4D7}" dt="2020-02-29T21:37:49.312" v="1845" actId="14100"/>
          <ac:picMkLst>
            <pc:docMk/>
            <pc:sldMk cId="3451511003" sldId="259"/>
            <ac:picMk id="6" creationId="{FFD818BE-03D1-44A2-8F3E-1D185B8E6BB6}"/>
          </ac:picMkLst>
        </pc:picChg>
      </pc:sldChg>
      <pc:sldChg chg="addSp delSp modSp add mod ord setBg setClrOvrMap">
        <pc:chgData name="Evelyn Cates" userId="eca88963a440dbf9" providerId="LiveId" clId="{0A69BF6C-A945-44FE-A578-67158CFBF4D7}" dt="2020-02-29T21:48:51.436" v="2783" actId="20577"/>
        <pc:sldMkLst>
          <pc:docMk/>
          <pc:sldMk cId="1138708075" sldId="260"/>
        </pc:sldMkLst>
        <pc:spChg chg="mod ord">
          <ac:chgData name="Evelyn Cates" userId="eca88963a440dbf9" providerId="LiveId" clId="{0A69BF6C-A945-44FE-A578-67158CFBF4D7}" dt="2020-02-29T21:40:27.038" v="2066" actId="26606"/>
          <ac:spMkLst>
            <pc:docMk/>
            <pc:sldMk cId="1138708075" sldId="260"/>
            <ac:spMk id="2" creationId="{FFFB45FA-E049-4934-9812-A1C8FE9501A0}"/>
          </ac:spMkLst>
        </pc:spChg>
        <pc:spChg chg="del">
          <ac:chgData name="Evelyn Cates" userId="eca88963a440dbf9" providerId="LiveId" clId="{0A69BF6C-A945-44FE-A578-67158CFBF4D7}" dt="2020-02-29T21:27:52.131" v="1446"/>
          <ac:spMkLst>
            <pc:docMk/>
            <pc:sldMk cId="1138708075" sldId="260"/>
            <ac:spMk id="3" creationId="{3AF2F480-DF23-42E5-A658-779D62662BB4}"/>
          </ac:spMkLst>
        </pc:spChg>
        <pc:spChg chg="add del mod">
          <ac:chgData name="Evelyn Cates" userId="eca88963a440dbf9" providerId="LiveId" clId="{0A69BF6C-A945-44FE-A578-67158CFBF4D7}" dt="2020-02-29T21:38:14.673" v="1909"/>
          <ac:spMkLst>
            <pc:docMk/>
            <pc:sldMk cId="1138708075" sldId="260"/>
            <ac:spMk id="6" creationId="{038F857F-86ED-4DDA-9031-DF548302410C}"/>
          </ac:spMkLst>
        </pc:spChg>
        <pc:spChg chg="add del mod">
          <ac:chgData name="Evelyn Cates" userId="eca88963a440dbf9" providerId="LiveId" clId="{0A69BF6C-A945-44FE-A578-67158CFBF4D7}" dt="2020-02-29T21:40:52.501" v="2069"/>
          <ac:spMkLst>
            <pc:docMk/>
            <pc:sldMk cId="1138708075" sldId="260"/>
            <ac:spMk id="9" creationId="{6624CBDF-7C9E-49ED-A66D-A306F6348D94}"/>
          </ac:spMkLst>
        </pc:spChg>
        <pc:spChg chg="add del mod">
          <ac:chgData name="Evelyn Cates" userId="eca88963a440dbf9" providerId="LiveId" clId="{0A69BF6C-A945-44FE-A578-67158CFBF4D7}" dt="2020-02-29T21:42:47.606" v="2214"/>
          <ac:spMkLst>
            <pc:docMk/>
            <pc:sldMk cId="1138708075" sldId="260"/>
            <ac:spMk id="10" creationId="{CB2F4E01-D24E-4E58-AEC9-388C9430E277}"/>
          </ac:spMkLst>
        </pc:spChg>
        <pc:spChg chg="add mod">
          <ac:chgData name="Evelyn Cates" userId="eca88963a440dbf9" providerId="LiveId" clId="{0A69BF6C-A945-44FE-A578-67158CFBF4D7}" dt="2020-02-29T21:48:51.436" v="2783" actId="20577"/>
          <ac:spMkLst>
            <pc:docMk/>
            <pc:sldMk cId="1138708075" sldId="260"/>
            <ac:spMk id="11" creationId="{A447D2B6-0AE2-41DC-AF53-903E50FFDBF2}"/>
          </ac:spMkLst>
        </pc:spChg>
        <pc:spChg chg="add del">
          <ac:chgData name="Evelyn Cates" userId="eca88963a440dbf9" providerId="LiveId" clId="{0A69BF6C-A945-44FE-A578-67158CFBF4D7}" dt="2020-02-29T21:40:27.038" v="2066" actId="26606"/>
          <ac:spMkLst>
            <pc:docMk/>
            <pc:sldMk cId="1138708075" sldId="260"/>
            <ac:spMk id="12" creationId="{1C1730FD-B8C7-4971-9278-2A36436D7602}"/>
          </ac:spMkLst>
        </pc:spChg>
        <pc:spChg chg="add del">
          <ac:chgData name="Evelyn Cates" userId="eca88963a440dbf9" providerId="LiveId" clId="{0A69BF6C-A945-44FE-A578-67158CFBF4D7}" dt="2020-02-29T21:40:27.038" v="2066" actId="26606"/>
          <ac:spMkLst>
            <pc:docMk/>
            <pc:sldMk cId="1138708075" sldId="260"/>
            <ac:spMk id="15" creationId="{5356B7AC-8991-4B6B-92E2-9EBB80DBBCFD}"/>
          </ac:spMkLst>
        </pc:spChg>
        <pc:spChg chg="add del">
          <ac:chgData name="Evelyn Cates" userId="eca88963a440dbf9" providerId="LiveId" clId="{0A69BF6C-A945-44FE-A578-67158CFBF4D7}" dt="2020-02-29T21:40:27.038" v="2066" actId="26606"/>
          <ac:spMkLst>
            <pc:docMk/>
            <pc:sldMk cId="1138708075" sldId="260"/>
            <ac:spMk id="17" creationId="{F7CC7D8E-EFA5-4077-A4F3-6CA7CE124557}"/>
          </ac:spMkLst>
        </pc:spChg>
        <pc:picChg chg="add del mod">
          <ac:chgData name="Evelyn Cates" userId="eca88963a440dbf9" providerId="LiveId" clId="{0A69BF6C-A945-44FE-A578-67158CFBF4D7}" dt="2020-02-29T21:35:33.462" v="1738" actId="21"/>
          <ac:picMkLst>
            <pc:docMk/>
            <pc:sldMk cId="1138708075" sldId="260"/>
            <ac:picMk id="4" creationId="{AB8E4B4E-5CF3-434C-A205-27438193D230}"/>
          </ac:picMkLst>
        </pc:picChg>
        <pc:picChg chg="add mod">
          <ac:chgData name="Evelyn Cates" userId="eca88963a440dbf9" providerId="LiveId" clId="{0A69BF6C-A945-44FE-A578-67158CFBF4D7}" dt="2020-02-29T21:40:27.038" v="2066" actId="26606"/>
          <ac:picMkLst>
            <pc:docMk/>
            <pc:sldMk cId="1138708075" sldId="260"/>
            <ac:picMk id="7" creationId="{8DF70DA2-A52E-4978-A221-1DB48CB5AD46}"/>
          </ac:picMkLst>
        </pc:picChg>
        <pc:picChg chg="add mod">
          <ac:chgData name="Evelyn Cates" userId="eca88963a440dbf9" providerId="LiveId" clId="{0A69BF6C-A945-44FE-A578-67158CFBF4D7}" dt="2020-02-29T21:40:27.038" v="2066" actId="26606"/>
          <ac:picMkLst>
            <pc:docMk/>
            <pc:sldMk cId="1138708075" sldId="260"/>
            <ac:picMk id="8" creationId="{C8935B30-4214-4A68-9C75-7E42BFFDBF9E}"/>
          </ac:picMkLst>
        </pc:picChg>
      </pc:sldChg>
      <pc:sldChg chg="addSp delSp modSp add mod setBg">
        <pc:chgData name="Evelyn Cates" userId="eca88963a440dbf9" providerId="LiveId" clId="{0A69BF6C-A945-44FE-A578-67158CFBF4D7}" dt="2020-02-29T22:13:07.548" v="3578" actId="20577"/>
        <pc:sldMkLst>
          <pc:docMk/>
          <pc:sldMk cId="1728732496" sldId="261"/>
        </pc:sldMkLst>
        <pc:spChg chg="mod">
          <ac:chgData name="Evelyn Cates" userId="eca88963a440dbf9" providerId="LiveId" clId="{0A69BF6C-A945-44FE-A578-67158CFBF4D7}" dt="2020-02-29T22:09:39.623" v="3327" actId="26606"/>
          <ac:spMkLst>
            <pc:docMk/>
            <pc:sldMk cId="1728732496" sldId="261"/>
            <ac:spMk id="2" creationId="{615F9C7F-56DD-4D4D-BB68-3AD5949F0894}"/>
          </ac:spMkLst>
        </pc:spChg>
        <pc:spChg chg="del">
          <ac:chgData name="Evelyn Cates" userId="eca88963a440dbf9" providerId="LiveId" clId="{0A69BF6C-A945-44FE-A578-67158CFBF4D7}" dt="2020-02-29T21:54:41.935" v="2832"/>
          <ac:spMkLst>
            <pc:docMk/>
            <pc:sldMk cId="1728732496" sldId="261"/>
            <ac:spMk id="3" creationId="{985936D9-8F61-4C05-92FD-C3A7DE031281}"/>
          </ac:spMkLst>
        </pc:spChg>
        <pc:spChg chg="add mod">
          <ac:chgData name="Evelyn Cates" userId="eca88963a440dbf9" providerId="LiveId" clId="{0A69BF6C-A945-44FE-A578-67158CFBF4D7}" dt="2020-02-29T22:13:07.548" v="3578" actId="20577"/>
          <ac:spMkLst>
            <pc:docMk/>
            <pc:sldMk cId="1728732496" sldId="261"/>
            <ac:spMk id="8" creationId="{D00DF26C-6D90-438D-959C-51D24F13CA13}"/>
          </ac:spMkLst>
        </pc:spChg>
        <pc:picChg chg="add del mod">
          <ac:chgData name="Evelyn Cates" userId="eca88963a440dbf9" providerId="LiveId" clId="{0A69BF6C-A945-44FE-A578-67158CFBF4D7}" dt="2020-02-29T22:06:29.079" v="3150" actId="478"/>
          <ac:picMkLst>
            <pc:docMk/>
            <pc:sldMk cId="1728732496" sldId="261"/>
            <ac:picMk id="4" creationId="{46CC3368-01F6-49F2-BFCE-BC5CB492A6EC}"/>
          </ac:picMkLst>
        </pc:picChg>
        <pc:picChg chg="add mod">
          <ac:chgData name="Evelyn Cates" userId="eca88963a440dbf9" providerId="LiveId" clId="{0A69BF6C-A945-44FE-A578-67158CFBF4D7}" dt="2020-02-29T22:09:39.623" v="3327" actId="26606"/>
          <ac:picMkLst>
            <pc:docMk/>
            <pc:sldMk cId="1728732496" sldId="261"/>
            <ac:picMk id="5" creationId="{BE159537-66A1-450C-BE69-CACC7FA6E230}"/>
          </ac:picMkLst>
        </pc:picChg>
      </pc:sldChg>
      <pc:sldChg chg="addSp delSp modSp add del">
        <pc:chgData name="Evelyn Cates" userId="eca88963a440dbf9" providerId="LiveId" clId="{0A69BF6C-A945-44FE-A578-67158CFBF4D7}" dt="2020-02-29T21:39:24.051" v="2062" actId="47"/>
        <pc:sldMkLst>
          <pc:docMk/>
          <pc:sldMk cId="2509254548" sldId="261"/>
        </pc:sldMkLst>
        <pc:spChg chg="mod">
          <ac:chgData name="Evelyn Cates" userId="eca88963a440dbf9" providerId="LiveId" clId="{0A69BF6C-A945-44FE-A578-67158CFBF4D7}" dt="2020-02-29T21:28:17.183" v="1477" actId="20577"/>
          <ac:spMkLst>
            <pc:docMk/>
            <pc:sldMk cId="2509254548" sldId="261"/>
            <ac:spMk id="2" creationId="{34AA6E07-3FD6-4FEF-813F-BC90860B6592}"/>
          </ac:spMkLst>
        </pc:spChg>
        <pc:spChg chg="del">
          <ac:chgData name="Evelyn Cates" userId="eca88963a440dbf9" providerId="LiveId" clId="{0A69BF6C-A945-44FE-A578-67158CFBF4D7}" dt="2020-02-29T21:29:34.999" v="1480"/>
          <ac:spMkLst>
            <pc:docMk/>
            <pc:sldMk cId="2509254548" sldId="261"/>
            <ac:spMk id="3" creationId="{FB054800-DF79-4D04-B9E3-6C4BA50A5D4E}"/>
          </ac:spMkLst>
        </pc:spChg>
        <pc:spChg chg="add mod">
          <ac:chgData name="Evelyn Cates" userId="eca88963a440dbf9" providerId="LiveId" clId="{0A69BF6C-A945-44FE-A578-67158CFBF4D7}" dt="2020-02-29T21:38:09.810" v="1908" actId="21"/>
          <ac:spMkLst>
            <pc:docMk/>
            <pc:sldMk cId="2509254548" sldId="261"/>
            <ac:spMk id="6" creationId="{FE8F185B-27FF-4B7C-8AB1-6A5DA854671C}"/>
          </ac:spMkLst>
        </pc:spChg>
        <pc:picChg chg="add del mod">
          <ac:chgData name="Evelyn Cates" userId="eca88963a440dbf9" providerId="LiveId" clId="{0A69BF6C-A945-44FE-A578-67158CFBF4D7}" dt="2020-02-29T21:38:09.810" v="1908" actId="21"/>
          <ac:picMkLst>
            <pc:docMk/>
            <pc:sldMk cId="2509254548" sldId="261"/>
            <ac:picMk id="4" creationId="{5C8F8404-B704-4576-8B01-2094F9674E1B}"/>
          </ac:picMkLst>
        </pc:picChg>
      </pc:sldChg>
      <pc:sldChg chg="addSp delSp modSp add del">
        <pc:chgData name="Evelyn Cates" userId="eca88963a440dbf9" providerId="LiveId" clId="{0A69BF6C-A945-44FE-A578-67158CFBF4D7}" dt="2020-02-29T21:39:22.921" v="2061" actId="47"/>
        <pc:sldMkLst>
          <pc:docMk/>
          <pc:sldMk cId="577223020" sldId="262"/>
        </pc:sldMkLst>
        <pc:spChg chg="mod">
          <ac:chgData name="Evelyn Cates" userId="eca88963a440dbf9" providerId="LiveId" clId="{0A69BF6C-A945-44FE-A578-67158CFBF4D7}" dt="2020-02-29T21:30:01.436" v="1482"/>
          <ac:spMkLst>
            <pc:docMk/>
            <pc:sldMk cId="577223020" sldId="262"/>
            <ac:spMk id="2" creationId="{03D6B2B7-70D4-4417-8B06-092EBE87D32E}"/>
          </ac:spMkLst>
        </pc:spChg>
        <pc:spChg chg="del">
          <ac:chgData name="Evelyn Cates" userId="eca88963a440dbf9" providerId="LiveId" clId="{0A69BF6C-A945-44FE-A578-67158CFBF4D7}" dt="2020-02-29T21:30:31.625" v="1483"/>
          <ac:spMkLst>
            <pc:docMk/>
            <pc:sldMk cId="577223020" sldId="262"/>
            <ac:spMk id="3" creationId="{3AF1F6A2-5AAF-467A-AB23-0F6697AD75ED}"/>
          </ac:spMkLst>
        </pc:spChg>
        <pc:spChg chg="add mod">
          <ac:chgData name="Evelyn Cates" userId="eca88963a440dbf9" providerId="LiveId" clId="{0A69BF6C-A945-44FE-A578-67158CFBF4D7}" dt="2020-02-29T21:38:41.111" v="2046" actId="21"/>
          <ac:spMkLst>
            <pc:docMk/>
            <pc:sldMk cId="577223020" sldId="262"/>
            <ac:spMk id="6" creationId="{38D68DEB-3D08-4E0F-B71E-613498FF494C}"/>
          </ac:spMkLst>
        </pc:spChg>
        <pc:picChg chg="add del mod">
          <ac:chgData name="Evelyn Cates" userId="eca88963a440dbf9" providerId="LiveId" clId="{0A69BF6C-A945-44FE-A578-67158CFBF4D7}" dt="2020-02-29T21:38:41.111" v="2046" actId="21"/>
          <ac:picMkLst>
            <pc:docMk/>
            <pc:sldMk cId="577223020" sldId="262"/>
            <ac:picMk id="4" creationId="{DF408B8C-EF65-402B-87E8-BBFD7375E0F0}"/>
          </ac:picMkLst>
        </pc:picChg>
      </pc:sldChg>
      <pc:sldChg chg="addSp delSp modSp add mod setBg">
        <pc:chgData name="Evelyn Cates" userId="eca88963a440dbf9" providerId="LiveId" clId="{0A69BF6C-A945-44FE-A578-67158CFBF4D7}" dt="2020-02-29T23:00:37.972" v="4471" actId="20577"/>
        <pc:sldMkLst>
          <pc:docMk/>
          <pc:sldMk cId="3102085980" sldId="262"/>
        </pc:sldMkLst>
        <pc:spChg chg="mod">
          <ac:chgData name="Evelyn Cates" userId="eca88963a440dbf9" providerId="LiveId" clId="{0A69BF6C-A945-44FE-A578-67158CFBF4D7}" dt="2020-02-29T22:18:29.588" v="3593" actId="20577"/>
          <ac:spMkLst>
            <pc:docMk/>
            <pc:sldMk cId="3102085980" sldId="262"/>
            <ac:spMk id="2" creationId="{94B0B04A-F6C1-4517-BD23-68DD18FFD061}"/>
          </ac:spMkLst>
        </pc:spChg>
        <pc:spChg chg="del">
          <ac:chgData name="Evelyn Cates" userId="eca88963a440dbf9" providerId="LiveId" clId="{0A69BF6C-A945-44FE-A578-67158CFBF4D7}" dt="2020-02-29T22:16:16.328" v="3583"/>
          <ac:spMkLst>
            <pc:docMk/>
            <pc:sldMk cId="3102085980" sldId="262"/>
            <ac:spMk id="3" creationId="{D69100E6-94CD-4045-88E1-325401248B36}"/>
          </ac:spMkLst>
        </pc:spChg>
        <pc:spChg chg="add mod">
          <ac:chgData name="Evelyn Cates" userId="eca88963a440dbf9" providerId="LiveId" clId="{0A69BF6C-A945-44FE-A578-67158CFBF4D7}" dt="2020-02-29T23:00:37.972" v="4471" actId="20577"/>
          <ac:spMkLst>
            <pc:docMk/>
            <pc:sldMk cId="3102085980" sldId="262"/>
            <ac:spMk id="8" creationId="{813C6FC8-C0C7-44BF-A9CB-E73BB47228EE}"/>
          </ac:spMkLst>
        </pc:spChg>
        <pc:picChg chg="add mod">
          <ac:chgData name="Evelyn Cates" userId="eca88963a440dbf9" providerId="LiveId" clId="{0A69BF6C-A945-44FE-A578-67158CFBF4D7}" dt="2020-02-29T22:18:51.031" v="3632" actId="1036"/>
          <ac:picMkLst>
            <pc:docMk/>
            <pc:sldMk cId="3102085980" sldId="262"/>
            <ac:picMk id="4" creationId="{492E7FBF-5C0C-4ABB-81E4-BA2464ABBB2E}"/>
          </ac:picMkLst>
        </pc:picChg>
      </pc:sldChg>
      <pc:sldChg chg="addSp delSp modSp add">
        <pc:chgData name="Evelyn Cates" userId="eca88963a440dbf9" providerId="LiveId" clId="{0A69BF6C-A945-44FE-A578-67158CFBF4D7}" dt="2020-02-29T23:02:01.714" v="4496" actId="20577"/>
        <pc:sldMkLst>
          <pc:docMk/>
          <pc:sldMk cId="1766067693" sldId="263"/>
        </pc:sldMkLst>
        <pc:spChg chg="mod">
          <ac:chgData name="Evelyn Cates" userId="eca88963a440dbf9" providerId="LiveId" clId="{0A69BF6C-A945-44FE-A578-67158CFBF4D7}" dt="2020-02-29T23:02:01.714" v="4496" actId="20577"/>
          <ac:spMkLst>
            <pc:docMk/>
            <pc:sldMk cId="1766067693" sldId="263"/>
            <ac:spMk id="2" creationId="{FB740850-A6EB-4CB2-946B-6114F2EDA5F1}"/>
          </ac:spMkLst>
        </pc:spChg>
        <pc:spChg chg="del">
          <ac:chgData name="Evelyn Cates" userId="eca88963a440dbf9" providerId="LiveId" clId="{0A69BF6C-A945-44FE-A578-67158CFBF4D7}" dt="2020-02-29T23:01:51.430" v="4473"/>
          <ac:spMkLst>
            <pc:docMk/>
            <pc:sldMk cId="1766067693" sldId="263"/>
            <ac:spMk id="3" creationId="{361F45E6-4E50-4485-A510-D26CFC6AB8DA}"/>
          </ac:spMkLst>
        </pc:spChg>
        <pc:picChg chg="add mod">
          <ac:chgData name="Evelyn Cates" userId="eca88963a440dbf9" providerId="LiveId" clId="{0A69BF6C-A945-44FE-A578-67158CFBF4D7}" dt="2020-02-29T23:01:51.430" v="4473"/>
          <ac:picMkLst>
            <pc:docMk/>
            <pc:sldMk cId="1766067693" sldId="263"/>
            <ac:picMk id="4" creationId="{C63188A3-54CC-40A8-8B07-F90BDFCC98C5}"/>
          </ac:picMkLst>
        </pc:picChg>
      </pc:sldChg>
      <pc:sldChg chg="modSp add ord">
        <pc:chgData name="Evelyn Cates" userId="eca88963a440dbf9" providerId="LiveId" clId="{0A69BF6C-A945-44FE-A578-67158CFBF4D7}" dt="2020-02-29T23:02:18.565" v="4511" actId="20577"/>
        <pc:sldMkLst>
          <pc:docMk/>
          <pc:sldMk cId="1997646537" sldId="264"/>
        </pc:sldMkLst>
        <pc:spChg chg="mod">
          <ac:chgData name="Evelyn Cates" userId="eca88963a440dbf9" providerId="LiveId" clId="{0A69BF6C-A945-44FE-A578-67158CFBF4D7}" dt="2020-02-29T23:02:18.565" v="4511" actId="20577"/>
          <ac:spMkLst>
            <pc:docMk/>
            <pc:sldMk cId="1997646537" sldId="264"/>
            <ac:spMk id="2" creationId="{75B79360-8876-47EA-BA8A-BD5BB1494B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D38747-4367-4BD2-8D51-C97E202738E2}" type="datetime1">
              <a:rPr lang="en-US" smtClean="0"/>
              <a:t>2/29/2020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980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901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49185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6026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73ED0CC-082F-4160-86E5-0D6041F12778}" type="datetime1">
              <a:rPr lang="en-US" smtClean="0"/>
              <a:t>2/29/2020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943701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840290"/>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44117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6945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97161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73ED0CC-082F-4160-86E5-0D6041F12778}" type="datetime1">
              <a:rPr lang="en-US" smtClean="0"/>
              <a:t>2/29/2020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6249576"/>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73ED0CC-082F-4160-86E5-0D6041F12778}" type="datetime1">
              <a:rPr lang="en-US" smtClean="0"/>
              <a:t>2/29/2020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93231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73ED0CC-082F-4160-86E5-0D6041F12778}" type="datetime1">
              <a:rPr lang="en-US" smtClean="0"/>
              <a:t>2/29/2020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408393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ogun3/uspollu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7B574A34-BA74-43DB-B4E3-B790E08F55F8}"/>
              </a:ext>
            </a:extLst>
          </p:cNvPr>
          <p:cNvPicPr>
            <a:picLocks noChangeAspect="1"/>
          </p:cNvPicPr>
          <p:nvPr/>
        </p:nvPicPr>
        <p:blipFill rotWithShape="1">
          <a:blip r:embed="rId2">
            <a:alphaModFix amt="40000"/>
          </a:blip>
          <a:srcRect t="14151" r="-1" b="-1"/>
          <a:stretch/>
        </p:blipFill>
        <p:spPr>
          <a:xfrm>
            <a:off x="132271" y="0"/>
            <a:ext cx="11967714" cy="6857990"/>
          </a:xfrm>
          <a:prstGeom prst="rect">
            <a:avLst/>
          </a:prstGeom>
        </p:spPr>
      </p:pic>
      <p:sp>
        <p:nvSpPr>
          <p:cNvPr id="2" name="Title 1">
            <a:extLst>
              <a:ext uri="{FF2B5EF4-FFF2-40B4-BE49-F238E27FC236}">
                <a16:creationId xmlns:a16="http://schemas.microsoft.com/office/drawing/2014/main" id="{4AD4E044-740B-4A9F-9224-7B85099BC72F}"/>
              </a:ext>
            </a:extLst>
          </p:cNvPr>
          <p:cNvSpPr>
            <a:spLocks noGrp="1"/>
          </p:cNvSpPr>
          <p:nvPr>
            <p:ph type="ctrTitle"/>
          </p:nvPr>
        </p:nvSpPr>
        <p:spPr>
          <a:xfrm>
            <a:off x="956919" y="730896"/>
            <a:ext cx="10318418" cy="3673454"/>
          </a:xfrm>
        </p:spPr>
        <p:txBody>
          <a:bodyPr>
            <a:normAutofit/>
          </a:bodyPr>
          <a:lstStyle/>
          <a:p>
            <a:r>
              <a:rPr lang="en-US" dirty="0">
                <a:solidFill>
                  <a:srgbClr val="FFFFFF"/>
                </a:solidFill>
              </a:rPr>
              <a:t>Us Air Pollution</a:t>
            </a:r>
          </a:p>
        </p:txBody>
      </p:sp>
      <p:sp>
        <p:nvSpPr>
          <p:cNvPr id="3" name="Subtitle 2">
            <a:extLst>
              <a:ext uri="{FF2B5EF4-FFF2-40B4-BE49-F238E27FC236}">
                <a16:creationId xmlns:a16="http://schemas.microsoft.com/office/drawing/2014/main" id="{5139BECD-F4EB-49BF-A67F-653CCCEBE97D}"/>
              </a:ext>
            </a:extLst>
          </p:cNvPr>
          <p:cNvSpPr>
            <a:spLocks noGrp="1"/>
          </p:cNvSpPr>
          <p:nvPr>
            <p:ph type="subTitle" idx="1"/>
          </p:nvPr>
        </p:nvSpPr>
        <p:spPr>
          <a:xfrm>
            <a:off x="1691610" y="5353235"/>
            <a:ext cx="9113580" cy="773869"/>
          </a:xfrm>
        </p:spPr>
        <p:txBody>
          <a:bodyPr>
            <a:normAutofit lnSpcReduction="10000"/>
          </a:bodyPr>
          <a:lstStyle/>
          <a:p>
            <a:r>
              <a:rPr lang="en-US" dirty="0">
                <a:solidFill>
                  <a:srgbClr val="FFFFFF"/>
                </a:solidFill>
              </a:rPr>
              <a:t>DSC-530 Exploratory Data </a:t>
            </a:r>
            <a:r>
              <a:rPr lang="en-US" dirty="0" err="1">
                <a:solidFill>
                  <a:srgbClr val="FFFFFF"/>
                </a:solidFill>
              </a:rPr>
              <a:t>ANalysis</a:t>
            </a:r>
            <a:endParaRPr lang="en-US" dirty="0">
              <a:solidFill>
                <a:srgbClr val="FFFFFF"/>
              </a:solidFill>
            </a:endParaRPr>
          </a:p>
          <a:p>
            <a:r>
              <a:rPr lang="en-US" dirty="0">
                <a:solidFill>
                  <a:srgbClr val="FFFFFF"/>
                </a:solidFill>
              </a:rPr>
              <a:t>By: Evelyn </a:t>
            </a:r>
            <a:r>
              <a:rPr lang="en-US" dirty="0" err="1">
                <a:solidFill>
                  <a:srgbClr val="FFFFFF"/>
                </a:solidFill>
              </a:rPr>
              <a:t>Torrellas</a:t>
            </a:r>
            <a:r>
              <a:rPr lang="en-US" dirty="0">
                <a:solidFill>
                  <a:srgbClr val="FFFFFF"/>
                </a:solidFill>
              </a:rPr>
              <a:t> Cates</a:t>
            </a:r>
          </a:p>
        </p:txBody>
      </p:sp>
    </p:spTree>
    <p:extLst>
      <p:ext uri="{BB962C8B-B14F-4D97-AF65-F5344CB8AC3E}">
        <p14:creationId xmlns:p14="http://schemas.microsoft.com/office/powerpoint/2010/main" val="1994017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1">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FA0B0DB9-9592-477A-88BB-5A1139A94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9705" y="240367"/>
            <a:ext cx="6385010" cy="637726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1">
              <a:alpha val="10000"/>
            </a:schemeClr>
          </a:solidFill>
          <a:ln w="0">
            <a:noFill/>
            <a:prstDash val="solid"/>
            <a:round/>
            <a:headEnd/>
            <a:tailEnd/>
          </a:ln>
        </p:spPr>
      </p:sp>
      <p:sp>
        <p:nvSpPr>
          <p:cNvPr id="2" name="Title 1">
            <a:extLst>
              <a:ext uri="{FF2B5EF4-FFF2-40B4-BE49-F238E27FC236}">
                <a16:creationId xmlns:a16="http://schemas.microsoft.com/office/drawing/2014/main" id="{077B17ED-EC71-4AA0-B553-21A556D87741}"/>
              </a:ext>
            </a:extLst>
          </p:cNvPr>
          <p:cNvSpPr>
            <a:spLocks noGrp="1"/>
          </p:cNvSpPr>
          <p:nvPr>
            <p:ph type="title"/>
          </p:nvPr>
        </p:nvSpPr>
        <p:spPr>
          <a:xfrm>
            <a:off x="4962077" y="1068755"/>
            <a:ext cx="6434864" cy="4720490"/>
          </a:xfrm>
        </p:spPr>
        <p:txBody>
          <a:bodyPr vert="horz" lIns="91440" tIns="45720" rIns="91440" bIns="45720" rtlCol="0" anchor="ctr">
            <a:normAutofit/>
          </a:bodyPr>
          <a:lstStyle/>
          <a:p>
            <a:r>
              <a:rPr lang="en-US" sz="7200" spc="800">
                <a:solidFill>
                  <a:schemeClr val="tx1"/>
                </a:solidFill>
              </a:rPr>
              <a:t>Conclusion</a:t>
            </a:r>
          </a:p>
        </p:txBody>
      </p:sp>
      <p:sp>
        <p:nvSpPr>
          <p:cNvPr id="23" name="Rectangle 15">
            <a:extLst>
              <a:ext uri="{FF2B5EF4-FFF2-40B4-BE49-F238E27FC236}">
                <a16:creationId xmlns:a16="http://schemas.microsoft.com/office/drawing/2014/main" id="{6159C197-C92F-4EEC-9821-4C2CAAB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rgbClr val="F3F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CBC58-B1F2-4E05-9AB8-5B3F6BB02BC9}"/>
              </a:ext>
            </a:extLst>
          </p:cNvPr>
          <p:cNvSpPr>
            <a:spLocks noGrp="1"/>
          </p:cNvSpPr>
          <p:nvPr>
            <p:ph idx="1"/>
          </p:nvPr>
        </p:nvSpPr>
        <p:spPr>
          <a:xfrm>
            <a:off x="619410" y="1306286"/>
            <a:ext cx="4047174" cy="4245428"/>
          </a:xfrm>
        </p:spPr>
        <p:txBody>
          <a:bodyPr vert="horz" lIns="91440" tIns="45720" rIns="91440" bIns="45720" rtlCol="0" anchor="ctr">
            <a:normAutofit/>
          </a:bodyPr>
          <a:lstStyle/>
          <a:p>
            <a:pPr marL="0" indent="0">
              <a:lnSpc>
                <a:spcPct val="100000"/>
              </a:lnSpc>
              <a:buNone/>
            </a:pPr>
            <a:r>
              <a:rPr lang="en-US" sz="1800" b="1" cap="all" spc="400" dirty="0">
                <a:solidFill>
                  <a:srgbClr val="62584F"/>
                </a:solidFill>
              </a:rPr>
              <a:t>By performing this analysis I was able to understand how each pollutant contributes differently to our air quality.  </a:t>
            </a:r>
          </a:p>
        </p:txBody>
      </p:sp>
      <p:sp>
        <p:nvSpPr>
          <p:cNvPr id="18" name="Rectangle 17">
            <a:extLst>
              <a:ext uri="{FF2B5EF4-FFF2-40B4-BE49-F238E27FC236}">
                <a16:creationId xmlns:a16="http://schemas.microsoft.com/office/drawing/2014/main" id="{F318D58F-96AE-499D-AB10-312690101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rgbClr val="62584F"/>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0392780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C0A8-0137-4B4B-9698-B33DE7110BF1}"/>
              </a:ext>
            </a:extLst>
          </p:cNvPr>
          <p:cNvSpPr>
            <a:spLocks noGrp="1"/>
          </p:cNvSpPr>
          <p:nvPr>
            <p:ph type="title"/>
          </p:nvPr>
        </p:nvSpPr>
        <p:spPr>
          <a:xfrm>
            <a:off x="1251678" y="382385"/>
            <a:ext cx="10178322" cy="843100"/>
          </a:xfrm>
        </p:spPr>
        <p:txBody>
          <a:bodyPr/>
          <a:lstStyle/>
          <a:p>
            <a:r>
              <a:rPr lang="en-US" dirty="0"/>
              <a:t>Introduction</a:t>
            </a:r>
          </a:p>
        </p:txBody>
      </p:sp>
      <p:sp>
        <p:nvSpPr>
          <p:cNvPr id="3" name="Content Placeholder 2">
            <a:extLst>
              <a:ext uri="{FF2B5EF4-FFF2-40B4-BE49-F238E27FC236}">
                <a16:creationId xmlns:a16="http://schemas.microsoft.com/office/drawing/2014/main" id="{994473A3-BB44-41EF-BC9C-ACBEAACEEEEE}"/>
              </a:ext>
            </a:extLst>
          </p:cNvPr>
          <p:cNvSpPr>
            <a:spLocks noGrp="1"/>
          </p:cNvSpPr>
          <p:nvPr>
            <p:ph idx="1"/>
          </p:nvPr>
        </p:nvSpPr>
        <p:spPr>
          <a:xfrm>
            <a:off x="1251678" y="1389463"/>
            <a:ext cx="10178322" cy="4931438"/>
          </a:xfrm>
        </p:spPr>
        <p:txBody>
          <a:bodyPr>
            <a:normAutofit/>
          </a:bodyPr>
          <a:lstStyle/>
          <a:p>
            <a:r>
              <a:rPr lang="en-US" dirty="0">
                <a:latin typeface="Arial Nova" panose="020B0604020202020204" pitchFamily="34" charset="0"/>
              </a:rPr>
              <a:t>When it comes to climate changes, air pollution is a topic that is mentioned but not really focused on because it isn't as tangible as other topics.</a:t>
            </a:r>
          </a:p>
          <a:p>
            <a:endParaRPr lang="en-US" dirty="0">
              <a:latin typeface="Arial Nova" panose="020B0604020202020204" pitchFamily="34" charset="0"/>
            </a:endParaRPr>
          </a:p>
          <a:p>
            <a:r>
              <a:rPr lang="en-US" dirty="0">
                <a:latin typeface="Arial Nova" panose="020B0604020202020204" pitchFamily="34" charset="0"/>
              </a:rPr>
              <a:t>Originally when I found this dataset from Kaggle: </a:t>
            </a:r>
            <a:r>
              <a:rPr lang="en-US" dirty="0">
                <a:latin typeface="Arial Nova" panose="020B0604020202020204" pitchFamily="34" charset="0"/>
                <a:hlinkClick r:id="rId2"/>
              </a:rPr>
              <a:t>https://www.kaggle.com/sogun3/uspollution</a:t>
            </a:r>
            <a:r>
              <a:rPr lang="en-US" dirty="0">
                <a:latin typeface="Arial Nova" panose="020B0604020202020204" pitchFamily="34" charset="0"/>
              </a:rPr>
              <a:t> </a:t>
            </a:r>
          </a:p>
          <a:p>
            <a:r>
              <a:rPr lang="en-US" dirty="0">
                <a:latin typeface="Arial Nova" panose="020B0604020202020204" pitchFamily="34" charset="0"/>
              </a:rPr>
              <a:t>The hypothesis I originally formed was: </a:t>
            </a:r>
            <a:r>
              <a:rPr lang="en-US" b="1" u="sng" dirty="0">
                <a:latin typeface="Arial Nova" panose="020B0604020202020204" pitchFamily="34" charset="0"/>
              </a:rPr>
              <a:t>Is US air pollution increasing every year? </a:t>
            </a:r>
            <a:r>
              <a:rPr lang="en-US" b="1" u="sng">
                <a:latin typeface="Arial Nova" panose="020B0604020202020204" pitchFamily="34" charset="0"/>
              </a:rPr>
              <a:t>.</a:t>
            </a:r>
            <a:r>
              <a:rPr lang="en-US">
                <a:latin typeface="Arial Nova" panose="020B0604020202020204" pitchFamily="34" charset="0"/>
              </a:rPr>
              <a:t>However</a:t>
            </a:r>
            <a:r>
              <a:rPr lang="en-US" dirty="0">
                <a:latin typeface="Arial Nova" panose="020B0604020202020204" pitchFamily="34" charset="0"/>
              </a:rPr>
              <a:t>, throughout the project I started focusing on how much each air pollutant: </a:t>
            </a:r>
            <a:r>
              <a:rPr lang="en-US" b="1" dirty="0">
                <a:latin typeface="Arial Nova" panose="020B0604020202020204" pitchFamily="34" charset="0"/>
              </a:rPr>
              <a:t>NO2, O3, SO2 and CO </a:t>
            </a:r>
            <a:r>
              <a:rPr lang="en-US" dirty="0">
                <a:latin typeface="Arial Nova" panose="020B0604020202020204" pitchFamily="34" charset="0"/>
              </a:rPr>
              <a:t>is in our air. I changed my hypothesis to: </a:t>
            </a:r>
            <a:r>
              <a:rPr lang="en-US" b="1" u="sng" dirty="0">
                <a:latin typeface="Arial Nova" panose="020B0604020202020204" pitchFamily="34" charset="0"/>
              </a:rPr>
              <a:t>Is there an air pollutant that was generated the most?</a:t>
            </a:r>
          </a:p>
          <a:p>
            <a:endParaRPr lang="en-US" b="1" u="sng" dirty="0">
              <a:latin typeface="Arial Nova" panose="020B0604020202020204" pitchFamily="34" charset="0"/>
            </a:endParaRPr>
          </a:p>
          <a:p>
            <a:r>
              <a:rPr lang="en-US" dirty="0">
                <a:latin typeface="Arial Nova" panose="020B0604020202020204" pitchFamily="34" charset="0"/>
              </a:rPr>
              <a:t>Important variables in the dataset were the AQI for the air pollutants, Date, and state it occurred. </a:t>
            </a:r>
          </a:p>
          <a:p>
            <a:endParaRPr lang="en-US" dirty="0"/>
          </a:p>
          <a:p>
            <a:endParaRPr lang="en-US" dirty="0"/>
          </a:p>
        </p:txBody>
      </p:sp>
    </p:spTree>
    <p:extLst>
      <p:ext uri="{BB962C8B-B14F-4D97-AF65-F5344CB8AC3E}">
        <p14:creationId xmlns:p14="http://schemas.microsoft.com/office/powerpoint/2010/main" val="316792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61B0-0E4A-444E-94A7-13D2EDAA9F4E}"/>
              </a:ext>
            </a:extLst>
          </p:cNvPr>
          <p:cNvSpPr>
            <a:spLocks noGrp="1"/>
          </p:cNvSpPr>
          <p:nvPr>
            <p:ph type="title"/>
          </p:nvPr>
        </p:nvSpPr>
        <p:spPr>
          <a:xfrm>
            <a:off x="1251678" y="344677"/>
            <a:ext cx="10178322" cy="1492132"/>
          </a:xfrm>
        </p:spPr>
        <p:txBody>
          <a:bodyPr/>
          <a:lstStyle/>
          <a:p>
            <a:r>
              <a:rPr lang="en-US"/>
              <a:t>Histogram variables</a:t>
            </a:r>
            <a:endParaRPr lang="en-US" dirty="0"/>
          </a:p>
        </p:txBody>
      </p:sp>
      <p:sp>
        <p:nvSpPr>
          <p:cNvPr id="3" name="Content Placeholder 2">
            <a:extLst>
              <a:ext uri="{FF2B5EF4-FFF2-40B4-BE49-F238E27FC236}">
                <a16:creationId xmlns:a16="http://schemas.microsoft.com/office/drawing/2014/main" id="{343FF958-BB2D-440B-B01A-BD575FF43FB2}"/>
              </a:ext>
            </a:extLst>
          </p:cNvPr>
          <p:cNvSpPr>
            <a:spLocks noGrp="1"/>
          </p:cNvSpPr>
          <p:nvPr>
            <p:ph idx="1"/>
          </p:nvPr>
        </p:nvSpPr>
        <p:spPr>
          <a:xfrm>
            <a:off x="1251678" y="1151175"/>
            <a:ext cx="10178322" cy="5362148"/>
          </a:xfrm>
        </p:spPr>
        <p:txBody>
          <a:bodyPr/>
          <a:lstStyle/>
          <a:p>
            <a:r>
              <a:rPr lang="en-US" dirty="0">
                <a:latin typeface="Arial Nova" panose="020B0504020202020204" pitchFamily="34" charset="0"/>
              </a:rPr>
              <a:t>My analysis focused on 4 air pollutants: NO2, O3, SO2 and CO </a:t>
            </a:r>
          </a:p>
          <a:p>
            <a:pPr marL="0" indent="0">
              <a:buNone/>
            </a:pPr>
            <a:r>
              <a:rPr lang="en-US" dirty="0">
                <a:latin typeface="Arial Nova" panose="020B0504020202020204" pitchFamily="34" charset="0"/>
              </a:rPr>
              <a:t> </a:t>
            </a:r>
          </a:p>
        </p:txBody>
      </p:sp>
      <p:pic>
        <p:nvPicPr>
          <p:cNvPr id="5" name="Picture 4">
            <a:extLst>
              <a:ext uri="{FF2B5EF4-FFF2-40B4-BE49-F238E27FC236}">
                <a16:creationId xmlns:a16="http://schemas.microsoft.com/office/drawing/2014/main" id="{4E3353C5-E5A3-4EF6-AFD3-B809EBB6A319}"/>
              </a:ext>
            </a:extLst>
          </p:cNvPr>
          <p:cNvPicPr>
            <a:picLocks noChangeAspect="1"/>
          </p:cNvPicPr>
          <p:nvPr/>
        </p:nvPicPr>
        <p:blipFill>
          <a:blip r:embed="rId2"/>
          <a:stretch>
            <a:fillRect/>
          </a:stretch>
        </p:blipFill>
        <p:spPr>
          <a:xfrm>
            <a:off x="1417053" y="1626940"/>
            <a:ext cx="3848100" cy="2514600"/>
          </a:xfrm>
          <a:prstGeom prst="rect">
            <a:avLst/>
          </a:prstGeom>
        </p:spPr>
      </p:pic>
      <p:pic>
        <p:nvPicPr>
          <p:cNvPr id="6" name="Picture 5">
            <a:extLst>
              <a:ext uri="{FF2B5EF4-FFF2-40B4-BE49-F238E27FC236}">
                <a16:creationId xmlns:a16="http://schemas.microsoft.com/office/drawing/2014/main" id="{18E59680-BB51-4394-BE32-926B06E0F719}"/>
              </a:ext>
            </a:extLst>
          </p:cNvPr>
          <p:cNvPicPr>
            <a:picLocks noChangeAspect="1"/>
          </p:cNvPicPr>
          <p:nvPr/>
        </p:nvPicPr>
        <p:blipFill>
          <a:blip r:embed="rId3"/>
          <a:stretch>
            <a:fillRect/>
          </a:stretch>
        </p:blipFill>
        <p:spPr>
          <a:xfrm>
            <a:off x="5810759" y="1597762"/>
            <a:ext cx="3819525" cy="2514600"/>
          </a:xfrm>
          <a:prstGeom prst="rect">
            <a:avLst/>
          </a:prstGeom>
        </p:spPr>
      </p:pic>
      <p:pic>
        <p:nvPicPr>
          <p:cNvPr id="7" name="Picture 6">
            <a:extLst>
              <a:ext uri="{FF2B5EF4-FFF2-40B4-BE49-F238E27FC236}">
                <a16:creationId xmlns:a16="http://schemas.microsoft.com/office/drawing/2014/main" id="{6906A263-DD91-4338-9612-0E16273D5AF0}"/>
              </a:ext>
            </a:extLst>
          </p:cNvPr>
          <p:cNvPicPr>
            <a:picLocks noChangeAspect="1"/>
          </p:cNvPicPr>
          <p:nvPr/>
        </p:nvPicPr>
        <p:blipFill>
          <a:blip r:embed="rId4"/>
          <a:stretch>
            <a:fillRect/>
          </a:stretch>
        </p:blipFill>
        <p:spPr>
          <a:xfrm>
            <a:off x="1336233" y="4320909"/>
            <a:ext cx="3838575" cy="2457450"/>
          </a:xfrm>
          <a:prstGeom prst="rect">
            <a:avLst/>
          </a:prstGeom>
        </p:spPr>
      </p:pic>
    </p:spTree>
    <p:extLst>
      <p:ext uri="{BB962C8B-B14F-4D97-AF65-F5344CB8AC3E}">
        <p14:creationId xmlns:p14="http://schemas.microsoft.com/office/powerpoint/2010/main" val="338838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96B8-FE96-4FEC-961C-4641A9CAA87A}"/>
              </a:ext>
            </a:extLst>
          </p:cNvPr>
          <p:cNvSpPr>
            <a:spLocks noGrp="1"/>
          </p:cNvSpPr>
          <p:nvPr>
            <p:ph type="title"/>
          </p:nvPr>
        </p:nvSpPr>
        <p:spPr/>
        <p:txBody>
          <a:bodyPr/>
          <a:lstStyle/>
          <a:p>
            <a:r>
              <a:rPr lang="en-US" dirty="0"/>
              <a:t>Descriptive Statistics</a:t>
            </a:r>
          </a:p>
        </p:txBody>
      </p:sp>
      <p:pic>
        <p:nvPicPr>
          <p:cNvPr id="4" name="Content Placeholder 3">
            <a:extLst>
              <a:ext uri="{FF2B5EF4-FFF2-40B4-BE49-F238E27FC236}">
                <a16:creationId xmlns:a16="http://schemas.microsoft.com/office/drawing/2014/main" id="{1A0ADC58-FC33-4262-AC96-039B02FB24AB}"/>
              </a:ext>
            </a:extLst>
          </p:cNvPr>
          <p:cNvPicPr>
            <a:picLocks noGrp="1" noChangeAspect="1"/>
          </p:cNvPicPr>
          <p:nvPr>
            <p:ph idx="1"/>
          </p:nvPr>
        </p:nvPicPr>
        <p:blipFill>
          <a:blip r:embed="rId2"/>
          <a:stretch>
            <a:fillRect/>
          </a:stretch>
        </p:blipFill>
        <p:spPr>
          <a:xfrm>
            <a:off x="960662" y="1449469"/>
            <a:ext cx="5213896" cy="3161442"/>
          </a:xfrm>
          <a:prstGeom prst="rect">
            <a:avLst/>
          </a:prstGeom>
        </p:spPr>
      </p:pic>
      <p:sp>
        <p:nvSpPr>
          <p:cNvPr id="5" name="TextBox 4">
            <a:extLst>
              <a:ext uri="{FF2B5EF4-FFF2-40B4-BE49-F238E27FC236}">
                <a16:creationId xmlns:a16="http://schemas.microsoft.com/office/drawing/2014/main" id="{AD68086C-2510-4388-AA81-A8FDCB2BB87F}"/>
              </a:ext>
            </a:extLst>
          </p:cNvPr>
          <p:cNvSpPr txBox="1"/>
          <p:nvPr/>
        </p:nvSpPr>
        <p:spPr>
          <a:xfrm>
            <a:off x="2299040" y="5044144"/>
            <a:ext cx="7963643" cy="1754326"/>
          </a:xfrm>
          <a:prstGeom prst="rect">
            <a:avLst/>
          </a:prstGeom>
          <a:noFill/>
        </p:spPr>
        <p:txBody>
          <a:bodyPr wrap="square" rtlCol="0">
            <a:spAutoFit/>
          </a:bodyPr>
          <a:lstStyle/>
          <a:p>
            <a:r>
              <a:rPr lang="en-US" dirty="0"/>
              <a:t>NO2 has a distribution is asymmetric, and the Tail and Spread is also higher towards the left. While O3 has a normal distribution and it’s a variable I look into later on to explore it more. </a:t>
            </a:r>
          </a:p>
          <a:p>
            <a:r>
              <a:rPr lang="en-US" dirty="0"/>
              <a:t>There are a few outliers towards the higher end of the graph for both NO2 and O3. The data points were too small to matter in the data and shift it more towards the right.  </a:t>
            </a:r>
          </a:p>
        </p:txBody>
      </p:sp>
      <p:pic>
        <p:nvPicPr>
          <p:cNvPr id="6" name="Content Placeholder 3">
            <a:extLst>
              <a:ext uri="{FF2B5EF4-FFF2-40B4-BE49-F238E27FC236}">
                <a16:creationId xmlns:a16="http://schemas.microsoft.com/office/drawing/2014/main" id="{FFD818BE-03D1-44A2-8F3E-1D185B8E6BB6}"/>
              </a:ext>
            </a:extLst>
          </p:cNvPr>
          <p:cNvPicPr>
            <a:picLocks noChangeAspect="1"/>
          </p:cNvPicPr>
          <p:nvPr/>
        </p:nvPicPr>
        <p:blipFill>
          <a:blip r:embed="rId3"/>
          <a:stretch>
            <a:fillRect/>
          </a:stretch>
        </p:blipFill>
        <p:spPr>
          <a:xfrm>
            <a:off x="6340839" y="1449469"/>
            <a:ext cx="5370236" cy="3161442"/>
          </a:xfrm>
          <a:prstGeom prst="rect">
            <a:avLst/>
          </a:prstGeom>
        </p:spPr>
      </p:pic>
    </p:spTree>
    <p:extLst>
      <p:ext uri="{BB962C8B-B14F-4D97-AF65-F5344CB8AC3E}">
        <p14:creationId xmlns:p14="http://schemas.microsoft.com/office/powerpoint/2010/main" val="345151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45FA-E049-4934-9812-A1C8FE9501A0}"/>
              </a:ext>
            </a:extLst>
          </p:cNvPr>
          <p:cNvSpPr>
            <a:spLocks noGrp="1"/>
          </p:cNvSpPr>
          <p:nvPr>
            <p:ph type="title"/>
          </p:nvPr>
        </p:nvSpPr>
        <p:spPr/>
        <p:txBody>
          <a:bodyPr/>
          <a:lstStyle/>
          <a:p>
            <a:r>
              <a:rPr lang="en-US"/>
              <a:t>Descriptive Statistics</a:t>
            </a:r>
            <a:endParaRPr lang="en-US" dirty="0"/>
          </a:p>
        </p:txBody>
      </p:sp>
      <p:pic>
        <p:nvPicPr>
          <p:cNvPr id="7" name="Content Placeholder 3">
            <a:extLst>
              <a:ext uri="{FF2B5EF4-FFF2-40B4-BE49-F238E27FC236}">
                <a16:creationId xmlns:a16="http://schemas.microsoft.com/office/drawing/2014/main" id="{8DF70DA2-A52E-4978-A221-1DB48CB5AD46}"/>
              </a:ext>
            </a:extLst>
          </p:cNvPr>
          <p:cNvPicPr>
            <a:picLocks noGrp="1" noChangeAspect="1"/>
          </p:cNvPicPr>
          <p:nvPr>
            <p:ph idx="1"/>
          </p:nvPr>
        </p:nvPicPr>
        <p:blipFill>
          <a:blip r:embed="rId2"/>
          <a:stretch>
            <a:fillRect/>
          </a:stretch>
        </p:blipFill>
        <p:spPr>
          <a:xfrm>
            <a:off x="1025927" y="1319575"/>
            <a:ext cx="5420139" cy="3184332"/>
          </a:xfrm>
          <a:prstGeom prst="rect">
            <a:avLst/>
          </a:prstGeom>
        </p:spPr>
      </p:pic>
      <p:pic>
        <p:nvPicPr>
          <p:cNvPr id="8" name="Content Placeholder 3">
            <a:extLst>
              <a:ext uri="{FF2B5EF4-FFF2-40B4-BE49-F238E27FC236}">
                <a16:creationId xmlns:a16="http://schemas.microsoft.com/office/drawing/2014/main" id="{C8935B30-4214-4A68-9C75-7E42BFFDBF9E}"/>
              </a:ext>
            </a:extLst>
          </p:cNvPr>
          <p:cNvPicPr>
            <a:picLocks noChangeAspect="1"/>
          </p:cNvPicPr>
          <p:nvPr/>
        </p:nvPicPr>
        <p:blipFill>
          <a:blip r:embed="rId3"/>
          <a:stretch>
            <a:fillRect/>
          </a:stretch>
        </p:blipFill>
        <p:spPr>
          <a:xfrm>
            <a:off x="6552418" y="1319574"/>
            <a:ext cx="5312853" cy="3184333"/>
          </a:xfrm>
          <a:prstGeom prst="rect">
            <a:avLst/>
          </a:prstGeom>
        </p:spPr>
      </p:pic>
      <p:sp>
        <p:nvSpPr>
          <p:cNvPr id="11" name="TextBox 10">
            <a:extLst>
              <a:ext uri="{FF2B5EF4-FFF2-40B4-BE49-F238E27FC236}">
                <a16:creationId xmlns:a16="http://schemas.microsoft.com/office/drawing/2014/main" id="{A447D2B6-0AE2-41DC-AF53-903E50FFDBF2}"/>
              </a:ext>
            </a:extLst>
          </p:cNvPr>
          <p:cNvSpPr txBox="1"/>
          <p:nvPr/>
        </p:nvSpPr>
        <p:spPr>
          <a:xfrm>
            <a:off x="2196446" y="4957315"/>
            <a:ext cx="7296346" cy="1477328"/>
          </a:xfrm>
          <a:prstGeom prst="rect">
            <a:avLst/>
          </a:prstGeom>
          <a:noFill/>
        </p:spPr>
        <p:txBody>
          <a:bodyPr wrap="square" rtlCol="0">
            <a:spAutoFit/>
          </a:bodyPr>
          <a:lstStyle/>
          <a:p>
            <a:r>
              <a:rPr lang="en-US" dirty="0"/>
              <a:t>For the SO2 and CO the numbers are significantly smaller with a similar asymmetric distribution with the Tail and Spread higher at the left. </a:t>
            </a:r>
          </a:p>
          <a:p>
            <a:endParaRPr lang="en-US" dirty="0"/>
          </a:p>
          <a:p>
            <a:r>
              <a:rPr lang="en-US" dirty="0"/>
              <a:t>SO2 also had more outliers than CO but it wasn’t enough to where it would change the spread of the data. </a:t>
            </a:r>
          </a:p>
        </p:txBody>
      </p:sp>
    </p:spTree>
    <p:extLst>
      <p:ext uri="{BB962C8B-B14F-4D97-AF65-F5344CB8AC3E}">
        <p14:creationId xmlns:p14="http://schemas.microsoft.com/office/powerpoint/2010/main" val="113870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9C7F-56DD-4D4D-BB68-3AD5949F0894}"/>
              </a:ext>
            </a:extLst>
          </p:cNvPr>
          <p:cNvSpPr>
            <a:spLocks noGrp="1"/>
          </p:cNvSpPr>
          <p:nvPr>
            <p:ph type="title"/>
          </p:nvPr>
        </p:nvSpPr>
        <p:spPr>
          <a:xfrm>
            <a:off x="1251679" y="645107"/>
            <a:ext cx="3384329" cy="1640894"/>
          </a:xfrm>
        </p:spPr>
        <p:txBody>
          <a:bodyPr anchor="t">
            <a:normAutofit/>
          </a:bodyPr>
          <a:lstStyle/>
          <a:p>
            <a:r>
              <a:rPr lang="en-US" sz="3400"/>
              <a:t>PMF- Comparing two Scenarios</a:t>
            </a:r>
          </a:p>
        </p:txBody>
      </p:sp>
      <p:sp>
        <p:nvSpPr>
          <p:cNvPr id="8" name="Content Placeholder 7">
            <a:extLst>
              <a:ext uri="{FF2B5EF4-FFF2-40B4-BE49-F238E27FC236}">
                <a16:creationId xmlns:a16="http://schemas.microsoft.com/office/drawing/2014/main" id="{D00DF26C-6D90-438D-959C-51D24F13CA13}"/>
              </a:ext>
            </a:extLst>
          </p:cNvPr>
          <p:cNvSpPr>
            <a:spLocks noGrp="1"/>
          </p:cNvSpPr>
          <p:nvPr>
            <p:ph idx="1"/>
          </p:nvPr>
        </p:nvSpPr>
        <p:spPr>
          <a:xfrm>
            <a:off x="1251678" y="2286001"/>
            <a:ext cx="3942891" cy="3940844"/>
          </a:xfrm>
        </p:spPr>
        <p:txBody>
          <a:bodyPr>
            <a:normAutofit/>
          </a:bodyPr>
          <a:lstStyle/>
          <a:p>
            <a:r>
              <a:rPr lang="en-US" dirty="0"/>
              <a:t>I choose to compare NO2 and SO2 because their measurements were in billions verses the other pollutants were measured in millions. </a:t>
            </a:r>
          </a:p>
          <a:p>
            <a:r>
              <a:rPr lang="en-US" dirty="0"/>
              <a:t>NO2 shows a consistent distribution in probability with few outliers and probability less than 0.02, while probability for SO2 is higher reaching 0.08</a:t>
            </a:r>
          </a:p>
        </p:txBody>
      </p:sp>
      <p:pic>
        <p:nvPicPr>
          <p:cNvPr id="5" name="Picture 4">
            <a:extLst>
              <a:ext uri="{FF2B5EF4-FFF2-40B4-BE49-F238E27FC236}">
                <a16:creationId xmlns:a16="http://schemas.microsoft.com/office/drawing/2014/main" id="{BE159537-66A1-450C-BE69-CACC7FA6E230}"/>
              </a:ext>
            </a:extLst>
          </p:cNvPr>
          <p:cNvPicPr>
            <a:picLocks noChangeAspect="1"/>
          </p:cNvPicPr>
          <p:nvPr/>
        </p:nvPicPr>
        <p:blipFill>
          <a:blip r:embed="rId2"/>
          <a:stretch>
            <a:fillRect/>
          </a:stretch>
        </p:blipFill>
        <p:spPr>
          <a:xfrm>
            <a:off x="5502557" y="645107"/>
            <a:ext cx="5549294" cy="5594047"/>
          </a:xfrm>
          <a:prstGeom prst="rect">
            <a:avLst/>
          </a:prstGeom>
        </p:spPr>
      </p:pic>
    </p:spTree>
    <p:extLst>
      <p:ext uri="{BB962C8B-B14F-4D97-AF65-F5344CB8AC3E}">
        <p14:creationId xmlns:p14="http://schemas.microsoft.com/office/powerpoint/2010/main" val="172873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B04A-F6C1-4517-BD23-68DD18FFD061}"/>
              </a:ext>
            </a:extLst>
          </p:cNvPr>
          <p:cNvSpPr>
            <a:spLocks noGrp="1"/>
          </p:cNvSpPr>
          <p:nvPr>
            <p:ph type="title"/>
          </p:nvPr>
        </p:nvSpPr>
        <p:spPr>
          <a:xfrm>
            <a:off x="1512935" y="510748"/>
            <a:ext cx="4357499" cy="879514"/>
          </a:xfrm>
        </p:spPr>
        <p:txBody>
          <a:bodyPr>
            <a:normAutofit/>
          </a:bodyPr>
          <a:lstStyle/>
          <a:p>
            <a:r>
              <a:rPr lang="en-US" sz="4400" dirty="0"/>
              <a:t>CDF- O3</a:t>
            </a:r>
          </a:p>
        </p:txBody>
      </p:sp>
      <p:sp>
        <p:nvSpPr>
          <p:cNvPr id="8" name="Content Placeholder 7">
            <a:extLst>
              <a:ext uri="{FF2B5EF4-FFF2-40B4-BE49-F238E27FC236}">
                <a16:creationId xmlns:a16="http://schemas.microsoft.com/office/drawing/2014/main" id="{813C6FC8-C0C7-44BF-A9CB-E73BB47228EE}"/>
              </a:ext>
            </a:extLst>
          </p:cNvPr>
          <p:cNvSpPr>
            <a:spLocks noGrp="1"/>
          </p:cNvSpPr>
          <p:nvPr>
            <p:ph idx="1"/>
          </p:nvPr>
        </p:nvSpPr>
        <p:spPr>
          <a:xfrm>
            <a:off x="1245582" y="1561014"/>
            <a:ext cx="4363595" cy="2972299"/>
          </a:xfrm>
        </p:spPr>
        <p:txBody>
          <a:bodyPr>
            <a:normAutofit/>
          </a:bodyPr>
          <a:lstStyle/>
          <a:p>
            <a:r>
              <a:rPr lang="en-US" dirty="0">
                <a:solidFill>
                  <a:srgbClr val="000000"/>
                </a:solidFill>
              </a:rPr>
              <a:t>The variable O3 has a normal CDF distribution. </a:t>
            </a:r>
          </a:p>
          <a:p>
            <a:r>
              <a:rPr lang="en-US" dirty="0">
                <a:solidFill>
                  <a:srgbClr val="000000"/>
                </a:solidFill>
              </a:rPr>
              <a:t>By visualizing O3 in this format it helps answer my hypothesis question by demonstrating the increase in O3 is higher towards 100-200 parts per million  </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4" name="Content Placeholder 3">
            <a:extLst>
              <a:ext uri="{FF2B5EF4-FFF2-40B4-BE49-F238E27FC236}">
                <a16:creationId xmlns:a16="http://schemas.microsoft.com/office/drawing/2014/main" id="{492E7FBF-5C0C-4ABB-81E4-BA2464ABBB2E}"/>
              </a:ext>
            </a:extLst>
          </p:cNvPr>
          <p:cNvPicPr>
            <a:picLocks noChangeAspect="1"/>
          </p:cNvPicPr>
          <p:nvPr/>
        </p:nvPicPr>
        <p:blipFill>
          <a:blip r:embed="rId2"/>
          <a:stretch>
            <a:fillRect/>
          </a:stretch>
        </p:blipFill>
        <p:spPr>
          <a:xfrm>
            <a:off x="5701809" y="1202149"/>
            <a:ext cx="6195699" cy="4615794"/>
          </a:xfrm>
          <a:prstGeom prst="rect">
            <a:avLst/>
          </a:prstGeom>
        </p:spPr>
      </p:pic>
    </p:spTree>
    <p:extLst>
      <p:ext uri="{BB962C8B-B14F-4D97-AF65-F5344CB8AC3E}">
        <p14:creationId xmlns:p14="http://schemas.microsoft.com/office/powerpoint/2010/main" val="310208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0850-A6EB-4CB2-946B-6114F2EDA5F1}"/>
              </a:ext>
            </a:extLst>
          </p:cNvPr>
          <p:cNvSpPr>
            <a:spLocks noGrp="1"/>
          </p:cNvSpPr>
          <p:nvPr>
            <p:ph type="title"/>
          </p:nvPr>
        </p:nvSpPr>
        <p:spPr>
          <a:xfrm>
            <a:off x="1074395" y="94599"/>
            <a:ext cx="4357499" cy="1320855"/>
          </a:xfrm>
        </p:spPr>
        <p:txBody>
          <a:bodyPr>
            <a:normAutofit/>
          </a:bodyPr>
          <a:lstStyle/>
          <a:p>
            <a:r>
              <a:rPr lang="en-US" sz="4400" dirty="0"/>
              <a:t>Analytical distribution</a:t>
            </a:r>
          </a:p>
        </p:txBody>
      </p:sp>
      <p:sp>
        <p:nvSpPr>
          <p:cNvPr id="8" name="Content Placeholder 7">
            <a:extLst>
              <a:ext uri="{FF2B5EF4-FFF2-40B4-BE49-F238E27FC236}">
                <a16:creationId xmlns:a16="http://schemas.microsoft.com/office/drawing/2014/main" id="{B80B8A9B-65A9-41F4-B447-6E8384CBF645}"/>
              </a:ext>
            </a:extLst>
          </p:cNvPr>
          <p:cNvSpPr>
            <a:spLocks noGrp="1"/>
          </p:cNvSpPr>
          <p:nvPr>
            <p:ph idx="1"/>
          </p:nvPr>
        </p:nvSpPr>
        <p:spPr>
          <a:xfrm>
            <a:off x="5177420" y="297826"/>
            <a:ext cx="5326404" cy="914399"/>
          </a:xfrm>
        </p:spPr>
        <p:txBody>
          <a:bodyPr>
            <a:normAutofit/>
          </a:bodyPr>
          <a:lstStyle/>
          <a:p>
            <a:r>
              <a:rPr lang="en-US" dirty="0"/>
              <a:t>This graph demonstrates how O3 has a normal distribution with a range of parameters in it. </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3" name="Picture 2">
            <a:extLst>
              <a:ext uri="{FF2B5EF4-FFF2-40B4-BE49-F238E27FC236}">
                <a16:creationId xmlns:a16="http://schemas.microsoft.com/office/drawing/2014/main" id="{3232ACAC-1904-4496-81A1-5AC2F3663684}"/>
              </a:ext>
            </a:extLst>
          </p:cNvPr>
          <p:cNvPicPr>
            <a:picLocks noChangeAspect="1"/>
          </p:cNvPicPr>
          <p:nvPr/>
        </p:nvPicPr>
        <p:blipFill>
          <a:blip r:embed="rId2"/>
          <a:stretch>
            <a:fillRect/>
          </a:stretch>
        </p:blipFill>
        <p:spPr>
          <a:xfrm>
            <a:off x="1120808" y="2252885"/>
            <a:ext cx="4264671" cy="3337105"/>
          </a:xfrm>
          <a:prstGeom prst="rect">
            <a:avLst/>
          </a:prstGeom>
        </p:spPr>
      </p:pic>
      <p:pic>
        <p:nvPicPr>
          <p:cNvPr id="4" name="Content Placeholder 3">
            <a:extLst>
              <a:ext uri="{FF2B5EF4-FFF2-40B4-BE49-F238E27FC236}">
                <a16:creationId xmlns:a16="http://schemas.microsoft.com/office/drawing/2014/main" id="{C63188A3-54CC-40A8-8B07-F90BDFCC98C5}"/>
              </a:ext>
            </a:extLst>
          </p:cNvPr>
          <p:cNvPicPr>
            <a:picLocks noChangeAspect="1"/>
          </p:cNvPicPr>
          <p:nvPr/>
        </p:nvPicPr>
        <p:blipFill>
          <a:blip r:embed="rId3"/>
          <a:stretch>
            <a:fillRect/>
          </a:stretch>
        </p:blipFill>
        <p:spPr>
          <a:xfrm>
            <a:off x="6612099" y="2252885"/>
            <a:ext cx="4363595" cy="3185425"/>
          </a:xfrm>
          <a:prstGeom prst="rect">
            <a:avLst/>
          </a:prstGeom>
        </p:spPr>
      </p:pic>
    </p:spTree>
    <p:extLst>
      <p:ext uri="{BB962C8B-B14F-4D97-AF65-F5344CB8AC3E}">
        <p14:creationId xmlns:p14="http://schemas.microsoft.com/office/powerpoint/2010/main" val="176606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9360-8876-47EA-BA8A-BD5BB1494B94}"/>
              </a:ext>
            </a:extLst>
          </p:cNvPr>
          <p:cNvSpPr>
            <a:spLocks noGrp="1"/>
          </p:cNvSpPr>
          <p:nvPr>
            <p:ph type="title"/>
          </p:nvPr>
        </p:nvSpPr>
        <p:spPr>
          <a:xfrm>
            <a:off x="1251677" y="645105"/>
            <a:ext cx="4357499" cy="1320855"/>
          </a:xfrm>
        </p:spPr>
        <p:txBody>
          <a:bodyPr>
            <a:normAutofit/>
          </a:bodyPr>
          <a:lstStyle/>
          <a:p>
            <a:r>
              <a:rPr lang="en-US" sz="4400"/>
              <a:t>Scatterplots</a:t>
            </a:r>
          </a:p>
        </p:txBody>
      </p:sp>
      <p:sp>
        <p:nvSpPr>
          <p:cNvPr id="8" name="Content Placeholder 7">
            <a:extLst>
              <a:ext uri="{FF2B5EF4-FFF2-40B4-BE49-F238E27FC236}">
                <a16:creationId xmlns:a16="http://schemas.microsoft.com/office/drawing/2014/main" id="{063E0397-03E6-419C-B0C0-63AC27E16C48}"/>
              </a:ext>
            </a:extLst>
          </p:cNvPr>
          <p:cNvSpPr>
            <a:spLocks noGrp="1"/>
          </p:cNvSpPr>
          <p:nvPr>
            <p:ph idx="1"/>
          </p:nvPr>
        </p:nvSpPr>
        <p:spPr>
          <a:xfrm>
            <a:off x="1109634" y="5552987"/>
            <a:ext cx="10133754" cy="803697"/>
          </a:xfrm>
        </p:spPr>
        <p:txBody>
          <a:bodyPr>
            <a:normAutofit/>
          </a:bodyPr>
          <a:lstStyle/>
          <a:p>
            <a:r>
              <a:rPr lang="en-US" dirty="0">
                <a:solidFill>
                  <a:srgbClr val="000000"/>
                </a:solidFill>
              </a:rPr>
              <a:t>The following scatterplot demonstrates how NO2/SO2 and O3/CO2 have similar relationship in the amount it generates. </a:t>
            </a:r>
          </a:p>
        </p:txBody>
      </p:sp>
      <p:pic>
        <p:nvPicPr>
          <p:cNvPr id="4" name="Content Placeholder 3">
            <a:extLst>
              <a:ext uri="{FF2B5EF4-FFF2-40B4-BE49-F238E27FC236}">
                <a16:creationId xmlns:a16="http://schemas.microsoft.com/office/drawing/2014/main" id="{8B80815D-C503-44C7-981E-1C394B0BB8C6}"/>
              </a:ext>
            </a:extLst>
          </p:cNvPr>
          <p:cNvPicPr>
            <a:picLocks noChangeAspect="1"/>
          </p:cNvPicPr>
          <p:nvPr/>
        </p:nvPicPr>
        <p:blipFill>
          <a:blip r:embed="rId2"/>
          <a:stretch>
            <a:fillRect/>
          </a:stretch>
        </p:blipFill>
        <p:spPr>
          <a:xfrm>
            <a:off x="1251677" y="1466557"/>
            <a:ext cx="5176744" cy="3740197"/>
          </a:xfrm>
          <a:prstGeom prst="rect">
            <a:avLst/>
          </a:prstGeom>
        </p:spPr>
      </p:pic>
      <p:pic>
        <p:nvPicPr>
          <p:cNvPr id="5" name="Picture 4">
            <a:extLst>
              <a:ext uri="{FF2B5EF4-FFF2-40B4-BE49-F238E27FC236}">
                <a16:creationId xmlns:a16="http://schemas.microsoft.com/office/drawing/2014/main" id="{46EB7F37-98EF-43A5-8B81-1D8CF7B653E5}"/>
              </a:ext>
            </a:extLst>
          </p:cNvPr>
          <p:cNvPicPr>
            <a:picLocks noChangeAspect="1"/>
          </p:cNvPicPr>
          <p:nvPr/>
        </p:nvPicPr>
        <p:blipFill>
          <a:blip r:embed="rId3"/>
          <a:stretch>
            <a:fillRect/>
          </a:stretch>
        </p:blipFill>
        <p:spPr>
          <a:xfrm>
            <a:off x="6684885" y="1528524"/>
            <a:ext cx="4876800" cy="3514725"/>
          </a:xfrm>
          <a:prstGeom prst="rect">
            <a:avLst/>
          </a:prstGeom>
        </p:spPr>
      </p:pic>
    </p:spTree>
    <p:extLst>
      <p:ext uri="{BB962C8B-B14F-4D97-AF65-F5344CB8AC3E}">
        <p14:creationId xmlns:p14="http://schemas.microsoft.com/office/powerpoint/2010/main" val="199764653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23</TotalTime>
  <Words>434</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Gill Sans MT</vt:lpstr>
      <vt:lpstr>Impact</vt:lpstr>
      <vt:lpstr>Badge</vt:lpstr>
      <vt:lpstr>Us Air Pollution</vt:lpstr>
      <vt:lpstr>Introduction</vt:lpstr>
      <vt:lpstr>Histogram variables</vt:lpstr>
      <vt:lpstr>Descriptive Statistics</vt:lpstr>
      <vt:lpstr>Descriptive Statistics</vt:lpstr>
      <vt:lpstr>PMF- Comparing two Scenarios</vt:lpstr>
      <vt:lpstr>CDF- O3</vt:lpstr>
      <vt:lpstr>Analytical distribution</vt:lpstr>
      <vt:lpstr>Scatterplots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 Pollution</dc:title>
  <dc:creator>Evelyn Cates</dc:creator>
  <cp:lastModifiedBy>Evelyn Cates</cp:lastModifiedBy>
  <cp:revision>1</cp:revision>
  <dcterms:created xsi:type="dcterms:W3CDTF">2020-03-01T00:46:21Z</dcterms:created>
  <dcterms:modified xsi:type="dcterms:W3CDTF">2020-03-01T01:09:23Z</dcterms:modified>
</cp:coreProperties>
</file>