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2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B89A-5AEF-1E45-A536-5AF8EFAD353D}" type="datetimeFigureOut">
              <a:rPr lang="en-US" smtClean="0"/>
              <a:t>7/3/14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4F7F-7AE1-EA41-A7DB-99D868997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0" y="1640418"/>
            <a:ext cx="6455833" cy="1079500"/>
            <a:chOff x="1524000" y="1640418"/>
            <a:chExt cx="6455833" cy="1079500"/>
          </a:xfrm>
        </p:grpSpPr>
        <p:pic>
          <p:nvPicPr>
            <p:cNvPr id="4" name="Picture 3" descr="background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5" t="23847" r="2710" b="52343"/>
            <a:stretch/>
          </p:blipFill>
          <p:spPr>
            <a:xfrm>
              <a:off x="1524000" y="1640418"/>
              <a:ext cx="6455833" cy="1079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312825" y="1901179"/>
              <a:ext cx="24976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Harrington"/>
                  <a:cs typeface="Harrington"/>
                </a:rPr>
                <a:t>Evelyn Ting</a:t>
              </a:r>
              <a:endParaRPr lang="en-US" sz="2800" b="1" dirty="0">
                <a:latin typeface="Harrington"/>
                <a:cs typeface="Harring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4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Ting</dc:creator>
  <cp:lastModifiedBy>Evelyn Ting</cp:lastModifiedBy>
  <cp:revision>6</cp:revision>
  <dcterms:created xsi:type="dcterms:W3CDTF">2014-06-28T14:27:19Z</dcterms:created>
  <dcterms:modified xsi:type="dcterms:W3CDTF">2014-07-03T13:51:45Z</dcterms:modified>
</cp:coreProperties>
</file>