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307" r:id="rId3"/>
    <p:sldId id="259" r:id="rId4"/>
    <p:sldId id="308" r:id="rId5"/>
    <p:sldId id="309" r:id="rId6"/>
    <p:sldId id="260" r:id="rId7"/>
    <p:sldId id="322" r:id="rId8"/>
    <p:sldId id="269" r:id="rId9"/>
    <p:sldId id="329" r:id="rId10"/>
    <p:sldId id="263" r:id="rId11"/>
    <p:sldId id="324" r:id="rId12"/>
    <p:sldId id="327" r:id="rId13"/>
    <p:sldId id="317" r:id="rId14"/>
    <p:sldId id="325" r:id="rId15"/>
    <p:sldId id="328" r:id="rId16"/>
    <p:sldId id="330" r:id="rId17"/>
    <p:sldId id="280" r:id="rId18"/>
    <p:sldId id="320" r:id="rId19"/>
    <p:sldId id="287" r:id="rId2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Montserrat Alternate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D98B39-ECD5-4990-91AD-EBF7B9FC2474}">
  <a:tblStyle styleId="{E0D98B39-ECD5-4990-91AD-EBF7B9FC2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60a053c4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60a053c4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141025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141025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22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268d0bffb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268d0bffb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264e13d93c_0_23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1264e13d93c_0_23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141025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141025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141025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141025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08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141025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6141025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67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63e33603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263e33603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268d0bffb4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268d0bffb4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60a053c4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60a053c4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25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6141025f6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26141025f6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268d0bffb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268d0bffb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70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968505">
            <a:off x="4821580" y="3236706"/>
            <a:ext cx="1602978" cy="300371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4314831" y="3493097"/>
            <a:ext cx="2606512" cy="1768931"/>
          </a:xfrm>
          <a:custGeom>
            <a:avLst/>
            <a:gdLst/>
            <a:ahLst/>
            <a:cxnLst/>
            <a:rect l="l" t="t" r="r" b="b"/>
            <a:pathLst>
              <a:path w="109771" h="74497" extrusionOk="0">
                <a:moveTo>
                  <a:pt x="0" y="73365"/>
                </a:moveTo>
                <a:cubicBezTo>
                  <a:pt x="1349" y="65272"/>
                  <a:pt x="-2123" y="54829"/>
                  <a:pt x="3679" y="49027"/>
                </a:cubicBezTo>
                <a:cubicBezTo>
                  <a:pt x="12982" y="39724"/>
                  <a:pt x="30889" y="45163"/>
                  <a:pt x="41318" y="37141"/>
                </a:cubicBezTo>
                <a:cubicBezTo>
                  <a:pt x="51397" y="29388"/>
                  <a:pt x="53170" y="14037"/>
                  <a:pt x="62543" y="5445"/>
                </a:cubicBezTo>
                <a:cubicBezTo>
                  <a:pt x="70964" y="-2275"/>
                  <a:pt x="86472" y="-882"/>
                  <a:pt x="96786" y="4030"/>
                </a:cubicBezTo>
                <a:cubicBezTo>
                  <a:pt x="106735" y="8768"/>
                  <a:pt x="112157" y="24423"/>
                  <a:pt x="108672" y="34877"/>
                </a:cubicBezTo>
                <a:cubicBezTo>
                  <a:pt x="105238" y="45178"/>
                  <a:pt x="90436" y="47194"/>
                  <a:pt x="83485" y="55536"/>
                </a:cubicBezTo>
                <a:cubicBezTo>
                  <a:pt x="79374" y="60469"/>
                  <a:pt x="82119" y="68406"/>
                  <a:pt x="80089" y="74497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" name="Google Shape;11;p2"/>
          <p:cNvSpPr/>
          <p:nvPr/>
        </p:nvSpPr>
        <p:spPr>
          <a:xfrm rot="4500040">
            <a:off x="23511" y="-1500501"/>
            <a:ext cx="1775022" cy="332610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27350" y="0"/>
            <a:ext cx="3105900" cy="1105399"/>
          </a:xfrm>
          <a:custGeom>
            <a:avLst/>
            <a:gdLst/>
            <a:ahLst/>
            <a:cxnLst/>
            <a:rect l="l" t="t" r="r" b="b"/>
            <a:pathLst>
              <a:path w="124236" h="43366" extrusionOk="0">
                <a:moveTo>
                  <a:pt x="0" y="41601"/>
                </a:moveTo>
                <a:cubicBezTo>
                  <a:pt x="8132" y="44041"/>
                  <a:pt x="17279" y="43835"/>
                  <a:pt x="25470" y="41601"/>
                </a:cubicBezTo>
                <a:cubicBezTo>
                  <a:pt x="32737" y="39619"/>
                  <a:pt x="38906" y="33737"/>
                  <a:pt x="46412" y="33111"/>
                </a:cubicBezTo>
                <a:cubicBezTo>
                  <a:pt x="65851" y="31491"/>
                  <a:pt x="85786" y="42936"/>
                  <a:pt x="104710" y="38205"/>
                </a:cubicBezTo>
                <a:cubicBezTo>
                  <a:pt x="118585" y="34736"/>
                  <a:pt x="124236" y="14302"/>
                  <a:pt x="124236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6" y="1367613"/>
            <a:ext cx="6200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380079"/>
            <a:ext cx="32427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1124446" y="996375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1566946" y="1175499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 rot="5805895" flipH="1">
            <a:off x="-584523" y="-1656360"/>
            <a:ext cx="1909250" cy="3577622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42" name="Google Shape;242;p29"/>
          <p:cNvSpPr/>
          <p:nvPr/>
        </p:nvSpPr>
        <p:spPr>
          <a:xfrm rot="-1662935" flipH="1">
            <a:off x="-1219797" y="-1301917"/>
            <a:ext cx="2907758" cy="240038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3" name="Google Shape;243;p29"/>
          <p:cNvSpPr/>
          <p:nvPr/>
        </p:nvSpPr>
        <p:spPr>
          <a:xfrm rot="-6393474" flipH="1">
            <a:off x="7380632" y="2949230"/>
            <a:ext cx="1909091" cy="3577323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44" name="Google Shape;244;p29"/>
          <p:cNvSpPr/>
          <p:nvPr/>
        </p:nvSpPr>
        <p:spPr>
          <a:xfrm rot="8385475" flipH="1">
            <a:off x="7051352" y="3931933"/>
            <a:ext cx="2907567" cy="2400231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5" name="Google Shape;245;p29"/>
          <p:cNvSpPr/>
          <p:nvPr/>
        </p:nvSpPr>
        <p:spPr>
          <a:xfrm>
            <a:off x="7151521" y="3572949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805895">
            <a:off x="7546704" y="-1461385"/>
            <a:ext cx="1909250" cy="3577622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1662935">
            <a:off x="7047570" y="-1301917"/>
            <a:ext cx="2907758" cy="240038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 rot="6393474">
            <a:off x="-554192" y="2949230"/>
            <a:ext cx="1909091" cy="3577323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-8385475">
            <a:off x="-1223388" y="3931933"/>
            <a:ext cx="2907567" cy="2400231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3225" y="2517138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13225" y="334539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94088"/>
            <a:ext cx="18129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4597408" flipH="1">
            <a:off x="-166735" y="-1515680"/>
            <a:ext cx="2273420" cy="4259940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7" name="Google Shape;57;p8"/>
          <p:cNvSpPr/>
          <p:nvPr/>
        </p:nvSpPr>
        <p:spPr>
          <a:xfrm rot="-6163845" flipH="1">
            <a:off x="7532717" y="2688717"/>
            <a:ext cx="2250562" cy="4217185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8" name="Google Shape;58;p8"/>
          <p:cNvSpPr/>
          <p:nvPr/>
        </p:nvSpPr>
        <p:spPr>
          <a:xfrm flipH="1">
            <a:off x="5274" y="-390734"/>
            <a:ext cx="2730811" cy="30395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" name="Google Shape;59;p8"/>
          <p:cNvSpPr/>
          <p:nvPr/>
        </p:nvSpPr>
        <p:spPr>
          <a:xfrm>
            <a:off x="6228913" y="3181350"/>
            <a:ext cx="3334175" cy="2581275"/>
          </a:xfrm>
          <a:custGeom>
            <a:avLst/>
            <a:gdLst/>
            <a:ahLst/>
            <a:cxnLst/>
            <a:rect l="l" t="t" r="r" b="b"/>
            <a:pathLst>
              <a:path w="133367" h="103251" extrusionOk="0">
                <a:moveTo>
                  <a:pt x="133367" y="0"/>
                </a:moveTo>
                <a:cubicBezTo>
                  <a:pt x="122444" y="0"/>
                  <a:pt x="110461" y="4734"/>
                  <a:pt x="103268" y="12954"/>
                </a:cubicBezTo>
                <a:cubicBezTo>
                  <a:pt x="93716" y="23870"/>
                  <a:pt x="88329" y="40210"/>
                  <a:pt x="75074" y="46101"/>
                </a:cubicBezTo>
                <a:cubicBezTo>
                  <a:pt x="52613" y="56083"/>
                  <a:pt x="22350" y="51581"/>
                  <a:pt x="4970" y="68961"/>
                </a:cubicBezTo>
                <a:cubicBezTo>
                  <a:pt x="-3162" y="77093"/>
                  <a:pt x="1160" y="91751"/>
                  <a:pt x="1160" y="10325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194200" y="1684950"/>
            <a:ext cx="4755600" cy="16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13225" y="1749775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13225" y="2612050"/>
            <a:ext cx="38589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4597408" flipH="1">
            <a:off x="-166735" y="-1515680"/>
            <a:ext cx="2273420" cy="4259940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95" name="Google Shape;95;p14"/>
          <p:cNvSpPr/>
          <p:nvPr/>
        </p:nvSpPr>
        <p:spPr>
          <a:xfrm rot="-6163845" flipH="1">
            <a:off x="7532717" y="2688717"/>
            <a:ext cx="2250562" cy="4217185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96" name="Google Shape;96;p14"/>
          <p:cNvSpPr/>
          <p:nvPr/>
        </p:nvSpPr>
        <p:spPr>
          <a:xfrm flipH="1">
            <a:off x="5274" y="-390734"/>
            <a:ext cx="2730811" cy="30395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7" name="Google Shape;97;p14"/>
          <p:cNvSpPr/>
          <p:nvPr/>
        </p:nvSpPr>
        <p:spPr>
          <a:xfrm>
            <a:off x="6228913" y="3181350"/>
            <a:ext cx="3334175" cy="2581275"/>
          </a:xfrm>
          <a:custGeom>
            <a:avLst/>
            <a:gdLst/>
            <a:ahLst/>
            <a:cxnLst/>
            <a:rect l="l" t="t" r="r" b="b"/>
            <a:pathLst>
              <a:path w="133367" h="103251" extrusionOk="0">
                <a:moveTo>
                  <a:pt x="133367" y="0"/>
                </a:moveTo>
                <a:cubicBezTo>
                  <a:pt x="122444" y="0"/>
                  <a:pt x="110461" y="4734"/>
                  <a:pt x="103268" y="12954"/>
                </a:cubicBezTo>
                <a:cubicBezTo>
                  <a:pt x="93716" y="23870"/>
                  <a:pt x="88329" y="40210"/>
                  <a:pt x="75074" y="46101"/>
                </a:cubicBezTo>
                <a:cubicBezTo>
                  <a:pt x="52613" y="56083"/>
                  <a:pt x="22350" y="51581"/>
                  <a:pt x="4970" y="68961"/>
                </a:cubicBezTo>
                <a:cubicBezTo>
                  <a:pt x="-3162" y="77093"/>
                  <a:pt x="1160" y="91751"/>
                  <a:pt x="1160" y="103251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070575" y="32050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533650" y="1616100"/>
            <a:ext cx="58971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1">
  <p:cSld name="SECTION_HEADER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5805895" flipH="1">
            <a:off x="-584523" y="-1656360"/>
            <a:ext cx="1909250" cy="3577622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2" name="Google Shape;102;p15"/>
          <p:cNvSpPr/>
          <p:nvPr/>
        </p:nvSpPr>
        <p:spPr>
          <a:xfrm rot="-1662935" flipH="1">
            <a:off x="-1219797" y="-1301917"/>
            <a:ext cx="2907758" cy="240038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3" name="Google Shape;103;p15"/>
          <p:cNvSpPr/>
          <p:nvPr/>
        </p:nvSpPr>
        <p:spPr>
          <a:xfrm rot="-6393474" flipH="1">
            <a:off x="7380632" y="2949230"/>
            <a:ext cx="1909091" cy="3577323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4" name="Google Shape;104;p15"/>
          <p:cNvSpPr/>
          <p:nvPr/>
        </p:nvSpPr>
        <p:spPr>
          <a:xfrm rot="8385475" flipH="1">
            <a:off x="7051352" y="3931933"/>
            <a:ext cx="2907567" cy="2400231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995050" y="2676150"/>
            <a:ext cx="5436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995050" y="3538425"/>
            <a:ext cx="5435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2" hasCustomPrompt="1"/>
          </p:nvPr>
        </p:nvSpPr>
        <p:spPr>
          <a:xfrm>
            <a:off x="6617875" y="1653100"/>
            <a:ext cx="181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/>
          <p:nvPr/>
        </p:nvSpPr>
        <p:spPr>
          <a:xfrm rot="-2442802">
            <a:off x="8000943" y="-1027382"/>
            <a:ext cx="2135995" cy="4002504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06" name="Google Shape;206;p23"/>
          <p:cNvSpPr/>
          <p:nvPr/>
        </p:nvSpPr>
        <p:spPr>
          <a:xfrm rot="8001501">
            <a:off x="-1133184" y="2311128"/>
            <a:ext cx="2024161" cy="3792946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07" name="Google Shape;207;p23"/>
          <p:cNvSpPr/>
          <p:nvPr/>
        </p:nvSpPr>
        <p:spPr>
          <a:xfrm rot="-6872787">
            <a:off x="-2532928" y="2761163"/>
            <a:ext cx="3780225" cy="3120622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8" name="Google Shape;208;p23"/>
          <p:cNvSpPr/>
          <p:nvPr/>
        </p:nvSpPr>
        <p:spPr>
          <a:xfrm>
            <a:off x="7523628" y="-67200"/>
            <a:ext cx="2293450" cy="25527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 rot="10800000">
            <a:off x="7767871" y="3507890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976167" y="1385244"/>
            <a:ext cx="893400" cy="774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 rot="10800000">
            <a:off x="609871" y="1212800"/>
            <a:ext cx="366300" cy="317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 rot="-4597408">
            <a:off x="7490822" y="-1515680"/>
            <a:ext cx="2273420" cy="4259940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35" name="Google Shape;235;p28"/>
          <p:cNvSpPr/>
          <p:nvPr/>
        </p:nvSpPr>
        <p:spPr>
          <a:xfrm rot="6163845">
            <a:off x="-185773" y="2688717"/>
            <a:ext cx="2250562" cy="4217185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236" name="Google Shape;236;p28"/>
          <p:cNvSpPr/>
          <p:nvPr/>
        </p:nvSpPr>
        <p:spPr>
          <a:xfrm>
            <a:off x="6861422" y="-390734"/>
            <a:ext cx="2730811" cy="3039500"/>
          </a:xfrm>
          <a:custGeom>
            <a:avLst/>
            <a:gdLst/>
            <a:ahLst/>
            <a:cxnLst/>
            <a:rect l="l" t="t" r="r" b="b"/>
            <a:pathLst>
              <a:path w="91738" h="102108" extrusionOk="0">
                <a:moveTo>
                  <a:pt x="2203" y="0"/>
                </a:moveTo>
                <a:cubicBezTo>
                  <a:pt x="-963" y="5541"/>
                  <a:pt x="-795" y="14965"/>
                  <a:pt x="4108" y="19050"/>
                </a:cubicBezTo>
                <a:cubicBezTo>
                  <a:pt x="12879" y="26359"/>
                  <a:pt x="27837" y="24994"/>
                  <a:pt x="34969" y="33909"/>
                </a:cubicBezTo>
                <a:cubicBezTo>
                  <a:pt x="42446" y="43255"/>
                  <a:pt x="42065" y="56817"/>
                  <a:pt x="46780" y="67818"/>
                </a:cubicBezTo>
                <a:cubicBezTo>
                  <a:pt x="54204" y="85142"/>
                  <a:pt x="73858" y="96148"/>
                  <a:pt x="91738" y="102108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7" name="Google Shape;237;p28"/>
          <p:cNvSpPr/>
          <p:nvPr/>
        </p:nvSpPr>
        <p:spPr>
          <a:xfrm rot="-7621270">
            <a:off x="-1611426" y="3857979"/>
            <a:ext cx="2907602" cy="240026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●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○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■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●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○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■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●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○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"/>
              <a:buChar char="■"/>
              <a:defRPr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1" r:id="rId7"/>
    <p:sldLayoutId id="2147483669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6665825" y="530350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5693175" y="1205650"/>
            <a:ext cx="1931193" cy="3392987"/>
          </a:xfrm>
          <a:custGeom>
            <a:avLst/>
            <a:gdLst/>
            <a:ahLst/>
            <a:cxnLst/>
            <a:rect l="l" t="t" r="r" b="b"/>
            <a:pathLst>
              <a:path w="54373" h="95530" extrusionOk="0">
                <a:moveTo>
                  <a:pt x="23320" y="39070"/>
                </a:moveTo>
                <a:cubicBezTo>
                  <a:pt x="23918" y="39306"/>
                  <a:pt x="24532" y="39504"/>
                  <a:pt x="25154" y="39664"/>
                </a:cubicBezTo>
                <a:cubicBezTo>
                  <a:pt x="25176" y="40124"/>
                  <a:pt x="25199" y="40648"/>
                  <a:pt x="25223" y="41226"/>
                </a:cubicBezTo>
                <a:lnTo>
                  <a:pt x="22354" y="40688"/>
                </a:lnTo>
                <a:lnTo>
                  <a:pt x="23320" y="39070"/>
                </a:lnTo>
                <a:close/>
                <a:moveTo>
                  <a:pt x="37275" y="70283"/>
                </a:moveTo>
                <a:lnTo>
                  <a:pt x="36959" y="86139"/>
                </a:lnTo>
                <a:lnTo>
                  <a:pt x="30962" y="86139"/>
                </a:lnTo>
                <a:lnTo>
                  <a:pt x="32503" y="74509"/>
                </a:lnTo>
                <a:lnTo>
                  <a:pt x="34893" y="70283"/>
                </a:lnTo>
                <a:close/>
                <a:moveTo>
                  <a:pt x="45056" y="70283"/>
                </a:moveTo>
                <a:lnTo>
                  <a:pt x="46894" y="86139"/>
                </a:lnTo>
                <a:lnTo>
                  <a:pt x="37312" y="86139"/>
                </a:lnTo>
                <a:lnTo>
                  <a:pt x="37628" y="70283"/>
                </a:lnTo>
                <a:close/>
                <a:moveTo>
                  <a:pt x="20537" y="75624"/>
                </a:moveTo>
                <a:lnTo>
                  <a:pt x="21246" y="88165"/>
                </a:lnTo>
                <a:cubicBezTo>
                  <a:pt x="20852" y="88808"/>
                  <a:pt x="20287" y="89330"/>
                  <a:pt x="19615" y="89671"/>
                </a:cubicBezTo>
                <a:cubicBezTo>
                  <a:pt x="18565" y="90200"/>
                  <a:pt x="17332" y="90298"/>
                  <a:pt x="16186" y="90614"/>
                </a:cubicBezTo>
                <a:cubicBezTo>
                  <a:pt x="15778" y="90727"/>
                  <a:pt x="15378" y="90870"/>
                  <a:pt x="14992" y="91040"/>
                </a:cubicBezTo>
                <a:lnTo>
                  <a:pt x="14991" y="90995"/>
                </a:lnTo>
                <a:lnTo>
                  <a:pt x="15074" y="90953"/>
                </a:lnTo>
                <a:lnTo>
                  <a:pt x="14989" y="90950"/>
                </a:lnTo>
                <a:lnTo>
                  <a:pt x="14976" y="90211"/>
                </a:lnTo>
                <a:lnTo>
                  <a:pt x="15467" y="84275"/>
                </a:lnTo>
                <a:lnTo>
                  <a:pt x="20537" y="75624"/>
                </a:lnTo>
                <a:close/>
                <a:moveTo>
                  <a:pt x="37846" y="0"/>
                </a:moveTo>
                <a:cubicBezTo>
                  <a:pt x="37786" y="0"/>
                  <a:pt x="37727" y="15"/>
                  <a:pt x="37669" y="49"/>
                </a:cubicBezTo>
                <a:cubicBezTo>
                  <a:pt x="37439" y="184"/>
                  <a:pt x="37478" y="489"/>
                  <a:pt x="37535" y="744"/>
                </a:cubicBezTo>
                <a:cubicBezTo>
                  <a:pt x="37510" y="714"/>
                  <a:pt x="37475" y="700"/>
                  <a:pt x="37437" y="700"/>
                </a:cubicBezTo>
                <a:cubicBezTo>
                  <a:pt x="37371" y="700"/>
                  <a:pt x="37299" y="740"/>
                  <a:pt x="37268" y="799"/>
                </a:cubicBezTo>
                <a:cubicBezTo>
                  <a:pt x="37220" y="894"/>
                  <a:pt x="37242" y="1006"/>
                  <a:pt x="37267" y="1108"/>
                </a:cubicBezTo>
                <a:cubicBezTo>
                  <a:pt x="37377" y="1546"/>
                  <a:pt x="37544" y="1983"/>
                  <a:pt x="37843" y="2329"/>
                </a:cubicBezTo>
                <a:cubicBezTo>
                  <a:pt x="38071" y="2592"/>
                  <a:pt x="38369" y="2792"/>
                  <a:pt x="38614" y="3043"/>
                </a:cubicBezTo>
                <a:cubicBezTo>
                  <a:pt x="38819" y="3253"/>
                  <a:pt x="38956" y="3557"/>
                  <a:pt x="39077" y="3823"/>
                </a:cubicBezTo>
                <a:cubicBezTo>
                  <a:pt x="38542" y="3540"/>
                  <a:pt x="38026" y="3222"/>
                  <a:pt x="37532" y="2872"/>
                </a:cubicBezTo>
                <a:cubicBezTo>
                  <a:pt x="37439" y="2808"/>
                  <a:pt x="37335" y="2737"/>
                  <a:pt x="37223" y="2737"/>
                </a:cubicBezTo>
                <a:cubicBezTo>
                  <a:pt x="37208" y="2737"/>
                  <a:pt x="37194" y="2739"/>
                  <a:pt x="37179" y="2741"/>
                </a:cubicBezTo>
                <a:cubicBezTo>
                  <a:pt x="37020" y="2769"/>
                  <a:pt x="36933" y="2951"/>
                  <a:pt x="36959" y="3106"/>
                </a:cubicBezTo>
                <a:cubicBezTo>
                  <a:pt x="36987" y="3260"/>
                  <a:pt x="37095" y="3388"/>
                  <a:pt x="37204" y="3503"/>
                </a:cubicBezTo>
                <a:cubicBezTo>
                  <a:pt x="37458" y="3769"/>
                  <a:pt x="37738" y="4005"/>
                  <a:pt x="38042" y="4209"/>
                </a:cubicBezTo>
                <a:cubicBezTo>
                  <a:pt x="38168" y="4294"/>
                  <a:pt x="38299" y="4374"/>
                  <a:pt x="38401" y="4483"/>
                </a:cubicBezTo>
                <a:cubicBezTo>
                  <a:pt x="38475" y="4563"/>
                  <a:pt x="38531" y="4658"/>
                  <a:pt x="38585" y="4753"/>
                </a:cubicBezTo>
                <a:cubicBezTo>
                  <a:pt x="38980" y="5452"/>
                  <a:pt x="39254" y="6244"/>
                  <a:pt x="39851" y="6794"/>
                </a:cubicBezTo>
                <a:cubicBezTo>
                  <a:pt x="40185" y="7098"/>
                  <a:pt x="40596" y="7307"/>
                  <a:pt x="41039" y="7399"/>
                </a:cubicBezTo>
                <a:lnTo>
                  <a:pt x="49031" y="16883"/>
                </a:lnTo>
                <a:lnTo>
                  <a:pt x="47478" y="19193"/>
                </a:lnTo>
                <a:cubicBezTo>
                  <a:pt x="47481" y="19166"/>
                  <a:pt x="47483" y="19151"/>
                  <a:pt x="47483" y="19151"/>
                </a:cubicBezTo>
                <a:lnTo>
                  <a:pt x="47483" y="19151"/>
                </a:lnTo>
                <a:lnTo>
                  <a:pt x="42092" y="23718"/>
                </a:lnTo>
                <a:cubicBezTo>
                  <a:pt x="41144" y="23454"/>
                  <a:pt x="40143" y="23329"/>
                  <a:pt x="39245" y="23274"/>
                </a:cubicBezTo>
                <a:cubicBezTo>
                  <a:pt x="38784" y="23246"/>
                  <a:pt x="38315" y="23224"/>
                  <a:pt x="37840" y="23209"/>
                </a:cubicBezTo>
                <a:cubicBezTo>
                  <a:pt x="37281" y="22543"/>
                  <a:pt x="37076" y="21644"/>
                  <a:pt x="37022" y="20746"/>
                </a:cubicBezTo>
                <a:cubicBezTo>
                  <a:pt x="37175" y="20702"/>
                  <a:pt x="37324" y="20644"/>
                  <a:pt x="37466" y="20572"/>
                </a:cubicBezTo>
                <a:cubicBezTo>
                  <a:pt x="37494" y="20558"/>
                  <a:pt x="37520" y="20543"/>
                  <a:pt x="37548" y="20529"/>
                </a:cubicBezTo>
                <a:cubicBezTo>
                  <a:pt x="37557" y="20524"/>
                  <a:pt x="37564" y="20518"/>
                  <a:pt x="37573" y="20514"/>
                </a:cubicBezTo>
                <a:cubicBezTo>
                  <a:pt x="37582" y="20510"/>
                  <a:pt x="37592" y="20504"/>
                  <a:pt x="37601" y="20498"/>
                </a:cubicBezTo>
                <a:cubicBezTo>
                  <a:pt x="37617" y="20489"/>
                  <a:pt x="37633" y="20479"/>
                  <a:pt x="37649" y="20469"/>
                </a:cubicBezTo>
                <a:cubicBezTo>
                  <a:pt x="37672" y="20456"/>
                  <a:pt x="37695" y="20441"/>
                  <a:pt x="37717" y="20425"/>
                </a:cubicBezTo>
                <a:cubicBezTo>
                  <a:pt x="37819" y="20358"/>
                  <a:pt x="37915" y="20284"/>
                  <a:pt x="38006" y="20202"/>
                </a:cubicBezTo>
                <a:cubicBezTo>
                  <a:pt x="38125" y="20094"/>
                  <a:pt x="38233" y="19976"/>
                  <a:pt x="38331" y="19848"/>
                </a:cubicBezTo>
                <a:cubicBezTo>
                  <a:pt x="38354" y="19817"/>
                  <a:pt x="38378" y="19785"/>
                  <a:pt x="38399" y="19753"/>
                </a:cubicBezTo>
                <a:cubicBezTo>
                  <a:pt x="38447" y="19685"/>
                  <a:pt x="38491" y="19612"/>
                  <a:pt x="38532" y="19539"/>
                </a:cubicBezTo>
                <a:cubicBezTo>
                  <a:pt x="38548" y="19508"/>
                  <a:pt x="38564" y="19479"/>
                  <a:pt x="38580" y="19448"/>
                </a:cubicBezTo>
                <a:cubicBezTo>
                  <a:pt x="38589" y="19429"/>
                  <a:pt x="38598" y="19412"/>
                  <a:pt x="38606" y="19392"/>
                </a:cubicBezTo>
                <a:cubicBezTo>
                  <a:pt x="38624" y="19357"/>
                  <a:pt x="38640" y="19322"/>
                  <a:pt x="38654" y="19287"/>
                </a:cubicBezTo>
                <a:cubicBezTo>
                  <a:pt x="38723" y="19120"/>
                  <a:pt x="38774" y="18948"/>
                  <a:pt x="38808" y="18772"/>
                </a:cubicBezTo>
                <a:cubicBezTo>
                  <a:pt x="38810" y="18752"/>
                  <a:pt x="38813" y="18733"/>
                  <a:pt x="38818" y="18712"/>
                </a:cubicBezTo>
                <a:cubicBezTo>
                  <a:pt x="38831" y="18629"/>
                  <a:pt x="38840" y="18546"/>
                  <a:pt x="38844" y="18463"/>
                </a:cubicBezTo>
                <a:cubicBezTo>
                  <a:pt x="38847" y="18428"/>
                  <a:pt x="38848" y="18394"/>
                  <a:pt x="38848" y="18359"/>
                </a:cubicBezTo>
                <a:lnTo>
                  <a:pt x="38848" y="18333"/>
                </a:lnTo>
                <a:lnTo>
                  <a:pt x="38848" y="18289"/>
                </a:lnTo>
                <a:cubicBezTo>
                  <a:pt x="38848" y="18249"/>
                  <a:pt x="38847" y="18208"/>
                  <a:pt x="38845" y="18167"/>
                </a:cubicBezTo>
                <a:cubicBezTo>
                  <a:pt x="38843" y="18126"/>
                  <a:pt x="38840" y="18090"/>
                  <a:pt x="38835" y="18052"/>
                </a:cubicBezTo>
                <a:cubicBezTo>
                  <a:pt x="38835" y="18043"/>
                  <a:pt x="38834" y="18036"/>
                  <a:pt x="38834" y="18027"/>
                </a:cubicBezTo>
                <a:cubicBezTo>
                  <a:pt x="38829" y="18001"/>
                  <a:pt x="38827" y="17975"/>
                  <a:pt x="38824" y="17948"/>
                </a:cubicBezTo>
                <a:cubicBezTo>
                  <a:pt x="38824" y="17940"/>
                  <a:pt x="38821" y="17931"/>
                  <a:pt x="38819" y="17922"/>
                </a:cubicBezTo>
                <a:cubicBezTo>
                  <a:pt x="38816" y="17909"/>
                  <a:pt x="38815" y="17894"/>
                  <a:pt x="38812" y="17881"/>
                </a:cubicBezTo>
                <a:cubicBezTo>
                  <a:pt x="38808" y="17854"/>
                  <a:pt x="38802" y="17826"/>
                  <a:pt x="38797" y="17798"/>
                </a:cubicBezTo>
                <a:cubicBezTo>
                  <a:pt x="38789" y="17757"/>
                  <a:pt x="38778" y="17715"/>
                  <a:pt x="38768" y="17674"/>
                </a:cubicBezTo>
                <a:lnTo>
                  <a:pt x="37844" y="14087"/>
                </a:lnTo>
                <a:cubicBezTo>
                  <a:pt x="37765" y="13781"/>
                  <a:pt x="37631" y="13492"/>
                  <a:pt x="37447" y="13235"/>
                </a:cubicBezTo>
                <a:cubicBezTo>
                  <a:pt x="36969" y="12566"/>
                  <a:pt x="36187" y="12155"/>
                  <a:pt x="35359" y="12155"/>
                </a:cubicBezTo>
                <a:cubicBezTo>
                  <a:pt x="35156" y="12155"/>
                  <a:pt x="34950" y="12179"/>
                  <a:pt x="34745" y="12231"/>
                </a:cubicBezTo>
                <a:cubicBezTo>
                  <a:pt x="34035" y="12409"/>
                  <a:pt x="33439" y="12888"/>
                  <a:pt x="33112" y="13544"/>
                </a:cubicBezTo>
                <a:cubicBezTo>
                  <a:pt x="33109" y="13549"/>
                  <a:pt x="33106" y="13555"/>
                  <a:pt x="33103" y="13561"/>
                </a:cubicBezTo>
                <a:cubicBezTo>
                  <a:pt x="33096" y="13575"/>
                  <a:pt x="33089" y="13591"/>
                  <a:pt x="33081" y="13607"/>
                </a:cubicBezTo>
                <a:cubicBezTo>
                  <a:pt x="33074" y="13620"/>
                  <a:pt x="33068" y="13635"/>
                  <a:pt x="33063" y="13648"/>
                </a:cubicBezTo>
                <a:cubicBezTo>
                  <a:pt x="33058" y="13658"/>
                  <a:pt x="33054" y="13670"/>
                  <a:pt x="33049" y="13680"/>
                </a:cubicBezTo>
                <a:cubicBezTo>
                  <a:pt x="33044" y="13690"/>
                  <a:pt x="33038" y="13705"/>
                  <a:pt x="33033" y="13718"/>
                </a:cubicBezTo>
                <a:cubicBezTo>
                  <a:pt x="33029" y="13727"/>
                  <a:pt x="33026" y="13737"/>
                  <a:pt x="33022" y="13744"/>
                </a:cubicBezTo>
                <a:cubicBezTo>
                  <a:pt x="33013" y="13766"/>
                  <a:pt x="33006" y="13786"/>
                  <a:pt x="32998" y="13807"/>
                </a:cubicBezTo>
                <a:cubicBezTo>
                  <a:pt x="32995" y="13814"/>
                  <a:pt x="32993" y="13821"/>
                  <a:pt x="32990" y="13829"/>
                </a:cubicBezTo>
                <a:cubicBezTo>
                  <a:pt x="32982" y="13849"/>
                  <a:pt x="32977" y="13868"/>
                  <a:pt x="32969" y="13889"/>
                </a:cubicBezTo>
                <a:lnTo>
                  <a:pt x="32966" y="13897"/>
                </a:lnTo>
                <a:cubicBezTo>
                  <a:pt x="32958" y="13922"/>
                  <a:pt x="32950" y="13947"/>
                  <a:pt x="32943" y="13972"/>
                </a:cubicBezTo>
                <a:cubicBezTo>
                  <a:pt x="32943" y="13975"/>
                  <a:pt x="32942" y="13977"/>
                  <a:pt x="32940" y="13980"/>
                </a:cubicBezTo>
                <a:cubicBezTo>
                  <a:pt x="32902" y="14116"/>
                  <a:pt x="32873" y="14253"/>
                  <a:pt x="32857" y="14393"/>
                </a:cubicBezTo>
                <a:cubicBezTo>
                  <a:pt x="32854" y="14412"/>
                  <a:pt x="32853" y="14428"/>
                  <a:pt x="32851" y="14447"/>
                </a:cubicBezTo>
                <a:cubicBezTo>
                  <a:pt x="32850" y="14464"/>
                  <a:pt x="32848" y="14482"/>
                  <a:pt x="32847" y="14499"/>
                </a:cubicBezTo>
                <a:cubicBezTo>
                  <a:pt x="32845" y="14517"/>
                  <a:pt x="32844" y="14534"/>
                  <a:pt x="32844" y="14552"/>
                </a:cubicBezTo>
                <a:lnTo>
                  <a:pt x="32844" y="14553"/>
                </a:lnTo>
                <a:cubicBezTo>
                  <a:pt x="32844" y="14572"/>
                  <a:pt x="32841" y="14588"/>
                  <a:pt x="32841" y="14606"/>
                </a:cubicBezTo>
                <a:cubicBezTo>
                  <a:pt x="32841" y="14623"/>
                  <a:pt x="32839" y="14642"/>
                  <a:pt x="32839" y="14660"/>
                </a:cubicBezTo>
                <a:lnTo>
                  <a:pt x="32839" y="14718"/>
                </a:lnTo>
                <a:cubicBezTo>
                  <a:pt x="32839" y="14751"/>
                  <a:pt x="32841" y="14786"/>
                  <a:pt x="32844" y="14821"/>
                </a:cubicBezTo>
                <a:cubicBezTo>
                  <a:pt x="32844" y="14830"/>
                  <a:pt x="32844" y="14839"/>
                  <a:pt x="32845" y="14848"/>
                </a:cubicBezTo>
                <a:cubicBezTo>
                  <a:pt x="32845" y="14862"/>
                  <a:pt x="32847" y="14877"/>
                  <a:pt x="32848" y="14891"/>
                </a:cubicBezTo>
                <a:cubicBezTo>
                  <a:pt x="32850" y="14910"/>
                  <a:pt x="32851" y="14926"/>
                  <a:pt x="32853" y="14944"/>
                </a:cubicBezTo>
                <a:cubicBezTo>
                  <a:pt x="32853" y="14951"/>
                  <a:pt x="32854" y="14958"/>
                  <a:pt x="32856" y="14966"/>
                </a:cubicBezTo>
                <a:cubicBezTo>
                  <a:pt x="32856" y="14979"/>
                  <a:pt x="32858" y="14991"/>
                  <a:pt x="32860" y="15002"/>
                </a:cubicBezTo>
                <a:cubicBezTo>
                  <a:pt x="32861" y="15015"/>
                  <a:pt x="32861" y="15023"/>
                  <a:pt x="32863" y="15033"/>
                </a:cubicBezTo>
                <a:cubicBezTo>
                  <a:pt x="32863" y="15036"/>
                  <a:pt x="32864" y="15040"/>
                  <a:pt x="32864" y="15045"/>
                </a:cubicBezTo>
                <a:cubicBezTo>
                  <a:pt x="32867" y="15061"/>
                  <a:pt x="32869" y="15077"/>
                  <a:pt x="32872" y="15093"/>
                </a:cubicBezTo>
                <a:cubicBezTo>
                  <a:pt x="32874" y="15109"/>
                  <a:pt x="32877" y="15125"/>
                  <a:pt x="32880" y="15141"/>
                </a:cubicBezTo>
                <a:cubicBezTo>
                  <a:pt x="32883" y="15161"/>
                  <a:pt x="32888" y="15182"/>
                  <a:pt x="32892" y="15202"/>
                </a:cubicBezTo>
                <a:cubicBezTo>
                  <a:pt x="32901" y="15243"/>
                  <a:pt x="32911" y="15284"/>
                  <a:pt x="32920" y="15324"/>
                </a:cubicBezTo>
                <a:lnTo>
                  <a:pt x="33112" y="16068"/>
                </a:lnTo>
                <a:lnTo>
                  <a:pt x="33181" y="16338"/>
                </a:lnTo>
                <a:cubicBezTo>
                  <a:pt x="33084" y="16308"/>
                  <a:pt x="32984" y="16294"/>
                  <a:pt x="32883" y="16294"/>
                </a:cubicBezTo>
                <a:cubicBezTo>
                  <a:pt x="32798" y="16294"/>
                  <a:pt x="32713" y="16304"/>
                  <a:pt x="32630" y="16326"/>
                </a:cubicBezTo>
                <a:cubicBezTo>
                  <a:pt x="32071" y="16466"/>
                  <a:pt x="31735" y="17036"/>
                  <a:pt x="31882" y="17593"/>
                </a:cubicBezTo>
                <a:cubicBezTo>
                  <a:pt x="32003" y="18067"/>
                  <a:pt x="32430" y="18385"/>
                  <a:pt x="32898" y="18385"/>
                </a:cubicBezTo>
                <a:cubicBezTo>
                  <a:pt x="32982" y="18385"/>
                  <a:pt x="33067" y="18375"/>
                  <a:pt x="33151" y="18354"/>
                </a:cubicBezTo>
                <a:cubicBezTo>
                  <a:pt x="33332" y="18308"/>
                  <a:pt x="33498" y="18214"/>
                  <a:pt x="33630" y="18081"/>
                </a:cubicBezTo>
                <a:lnTo>
                  <a:pt x="33656" y="18180"/>
                </a:lnTo>
                <a:cubicBezTo>
                  <a:pt x="33845" y="19994"/>
                  <a:pt x="33184" y="21766"/>
                  <a:pt x="32331" y="23405"/>
                </a:cubicBezTo>
                <a:cubicBezTo>
                  <a:pt x="31062" y="23540"/>
                  <a:pt x="29820" y="23744"/>
                  <a:pt x="28651" y="24032"/>
                </a:cubicBezTo>
                <a:cubicBezTo>
                  <a:pt x="28444" y="24083"/>
                  <a:pt x="28239" y="24148"/>
                  <a:pt x="28041" y="24227"/>
                </a:cubicBezTo>
                <a:cubicBezTo>
                  <a:pt x="25173" y="25078"/>
                  <a:pt x="23329" y="27559"/>
                  <a:pt x="21626" y="29769"/>
                </a:cubicBezTo>
                <a:cubicBezTo>
                  <a:pt x="20274" y="31530"/>
                  <a:pt x="18988" y="33338"/>
                  <a:pt x="17766" y="35194"/>
                </a:cubicBezTo>
                <a:cubicBezTo>
                  <a:pt x="18023" y="35491"/>
                  <a:pt x="18291" y="35778"/>
                  <a:pt x="18574" y="36052"/>
                </a:cubicBezTo>
                <a:cubicBezTo>
                  <a:pt x="18176" y="36666"/>
                  <a:pt x="17758" y="37271"/>
                  <a:pt x="17368" y="37890"/>
                </a:cubicBezTo>
                <a:cubicBezTo>
                  <a:pt x="16663" y="39013"/>
                  <a:pt x="16037" y="40217"/>
                  <a:pt x="15839" y="41523"/>
                </a:cubicBezTo>
                <a:cubicBezTo>
                  <a:pt x="15435" y="44192"/>
                  <a:pt x="17291" y="46227"/>
                  <a:pt x="19976" y="46469"/>
                </a:cubicBezTo>
                <a:lnTo>
                  <a:pt x="25427" y="46367"/>
                </a:lnTo>
                <a:cubicBezTo>
                  <a:pt x="25507" y="48319"/>
                  <a:pt x="25597" y="50345"/>
                  <a:pt x="25702" y="52141"/>
                </a:cubicBezTo>
                <a:lnTo>
                  <a:pt x="25660" y="52141"/>
                </a:lnTo>
                <a:lnTo>
                  <a:pt x="25775" y="58147"/>
                </a:lnTo>
                <a:lnTo>
                  <a:pt x="11125" y="63720"/>
                </a:lnTo>
                <a:lnTo>
                  <a:pt x="11030" y="63757"/>
                </a:lnTo>
                <a:cubicBezTo>
                  <a:pt x="9549" y="63873"/>
                  <a:pt x="8374" y="65121"/>
                  <a:pt x="8374" y="66631"/>
                </a:cubicBezTo>
                <a:cubicBezTo>
                  <a:pt x="8374" y="67027"/>
                  <a:pt x="8456" y="67419"/>
                  <a:pt x="8616" y="67782"/>
                </a:cubicBezTo>
                <a:lnTo>
                  <a:pt x="8270" y="67782"/>
                </a:lnTo>
                <a:cubicBezTo>
                  <a:pt x="7581" y="67783"/>
                  <a:pt x="7023" y="68341"/>
                  <a:pt x="7020" y="69032"/>
                </a:cubicBezTo>
                <a:cubicBezTo>
                  <a:pt x="7021" y="69722"/>
                  <a:pt x="7581" y="70280"/>
                  <a:pt x="8270" y="70282"/>
                </a:cubicBezTo>
                <a:lnTo>
                  <a:pt x="9424" y="70282"/>
                </a:lnTo>
                <a:lnTo>
                  <a:pt x="10418" y="88364"/>
                </a:lnTo>
                <a:cubicBezTo>
                  <a:pt x="10383" y="88323"/>
                  <a:pt x="10349" y="88281"/>
                  <a:pt x="10316" y="88240"/>
                </a:cubicBezTo>
                <a:cubicBezTo>
                  <a:pt x="10314" y="88238"/>
                  <a:pt x="10314" y="88238"/>
                  <a:pt x="10313" y="88237"/>
                </a:cubicBezTo>
                <a:cubicBezTo>
                  <a:pt x="9934" y="88886"/>
                  <a:pt x="9377" y="89410"/>
                  <a:pt x="8708" y="89750"/>
                </a:cubicBezTo>
                <a:cubicBezTo>
                  <a:pt x="7698" y="90259"/>
                  <a:pt x="6511" y="90353"/>
                  <a:pt x="5407" y="90657"/>
                </a:cubicBezTo>
                <a:cubicBezTo>
                  <a:pt x="3512" y="91180"/>
                  <a:pt x="1848" y="92367"/>
                  <a:pt x="804" y="93909"/>
                </a:cubicBezTo>
                <a:lnTo>
                  <a:pt x="732" y="93910"/>
                </a:lnTo>
                <a:cubicBezTo>
                  <a:pt x="326" y="93918"/>
                  <a:pt x="1" y="94230"/>
                  <a:pt x="8" y="94601"/>
                </a:cubicBezTo>
                <a:cubicBezTo>
                  <a:pt x="15" y="94970"/>
                  <a:pt x="344" y="95265"/>
                  <a:pt x="744" y="95265"/>
                </a:cubicBezTo>
                <a:cubicBezTo>
                  <a:pt x="749" y="95265"/>
                  <a:pt x="754" y="95265"/>
                  <a:pt x="759" y="95265"/>
                </a:cubicBezTo>
                <a:lnTo>
                  <a:pt x="10698" y="95079"/>
                </a:lnTo>
                <a:cubicBezTo>
                  <a:pt x="10776" y="95190"/>
                  <a:pt x="10884" y="95276"/>
                  <a:pt x="11008" y="95332"/>
                </a:cubicBezTo>
                <a:cubicBezTo>
                  <a:pt x="11004" y="95339"/>
                  <a:pt x="11001" y="95345"/>
                  <a:pt x="10996" y="95352"/>
                </a:cubicBezTo>
                <a:lnTo>
                  <a:pt x="11056" y="95351"/>
                </a:lnTo>
                <a:cubicBezTo>
                  <a:pt x="11144" y="95383"/>
                  <a:pt x="11238" y="95401"/>
                  <a:pt x="11332" y="95401"/>
                </a:cubicBezTo>
                <a:cubicBezTo>
                  <a:pt x="11339" y="95401"/>
                  <a:pt x="11346" y="95400"/>
                  <a:pt x="11354" y="95400"/>
                </a:cubicBezTo>
                <a:lnTo>
                  <a:pt x="26159" y="95123"/>
                </a:lnTo>
                <a:cubicBezTo>
                  <a:pt x="26580" y="95116"/>
                  <a:pt x="26918" y="94794"/>
                  <a:pt x="26911" y="94406"/>
                </a:cubicBezTo>
                <a:cubicBezTo>
                  <a:pt x="26903" y="94039"/>
                  <a:pt x="26584" y="93740"/>
                  <a:pt x="26191" y="93719"/>
                </a:cubicBezTo>
                <a:lnTo>
                  <a:pt x="26151" y="91644"/>
                </a:lnTo>
                <a:lnTo>
                  <a:pt x="26224" y="91607"/>
                </a:lnTo>
                <a:lnTo>
                  <a:pt x="26150" y="91606"/>
                </a:lnTo>
                <a:lnTo>
                  <a:pt x="26122" y="90165"/>
                </a:lnTo>
                <a:lnTo>
                  <a:pt x="26363" y="85362"/>
                </a:lnTo>
                <a:lnTo>
                  <a:pt x="32036" y="75333"/>
                </a:lnTo>
                <a:lnTo>
                  <a:pt x="30592" y="86238"/>
                </a:lnTo>
                <a:cubicBezTo>
                  <a:pt x="30580" y="86262"/>
                  <a:pt x="30573" y="86286"/>
                  <a:pt x="30573" y="86313"/>
                </a:cubicBezTo>
                <a:cubicBezTo>
                  <a:pt x="30573" y="86324"/>
                  <a:pt x="30574" y="86334"/>
                  <a:pt x="30577" y="86346"/>
                </a:cubicBezTo>
                <a:lnTo>
                  <a:pt x="29386" y="95330"/>
                </a:lnTo>
                <a:cubicBezTo>
                  <a:pt x="29373" y="95426"/>
                  <a:pt x="29441" y="95515"/>
                  <a:pt x="29538" y="95528"/>
                </a:cubicBezTo>
                <a:cubicBezTo>
                  <a:pt x="29545" y="95530"/>
                  <a:pt x="29554" y="95530"/>
                  <a:pt x="29561" y="95530"/>
                </a:cubicBezTo>
                <a:cubicBezTo>
                  <a:pt x="29650" y="95530"/>
                  <a:pt x="29724" y="95464"/>
                  <a:pt x="29736" y="95377"/>
                </a:cubicBezTo>
                <a:lnTo>
                  <a:pt x="30914" y="86486"/>
                </a:lnTo>
                <a:lnTo>
                  <a:pt x="36950" y="86486"/>
                </a:lnTo>
                <a:lnTo>
                  <a:pt x="36777" y="95145"/>
                </a:lnTo>
                <a:cubicBezTo>
                  <a:pt x="36774" y="95243"/>
                  <a:pt x="36851" y="95323"/>
                  <a:pt x="36949" y="95324"/>
                </a:cubicBezTo>
                <a:lnTo>
                  <a:pt x="36953" y="95324"/>
                </a:lnTo>
                <a:cubicBezTo>
                  <a:pt x="37050" y="95324"/>
                  <a:pt x="37128" y="95249"/>
                  <a:pt x="37130" y="95152"/>
                </a:cubicBezTo>
                <a:lnTo>
                  <a:pt x="37303" y="86486"/>
                </a:lnTo>
                <a:lnTo>
                  <a:pt x="46932" y="86486"/>
                </a:lnTo>
                <a:lnTo>
                  <a:pt x="47930" y="95087"/>
                </a:lnTo>
                <a:cubicBezTo>
                  <a:pt x="47940" y="95176"/>
                  <a:pt x="48015" y="95243"/>
                  <a:pt x="48105" y="95243"/>
                </a:cubicBezTo>
                <a:cubicBezTo>
                  <a:pt x="48112" y="95243"/>
                  <a:pt x="48118" y="95241"/>
                  <a:pt x="48126" y="95241"/>
                </a:cubicBezTo>
                <a:cubicBezTo>
                  <a:pt x="48222" y="95230"/>
                  <a:pt x="48292" y="95142"/>
                  <a:pt x="48280" y="95046"/>
                </a:cubicBezTo>
                <a:lnTo>
                  <a:pt x="45410" y="70283"/>
                </a:lnTo>
                <a:lnTo>
                  <a:pt x="50624" y="70283"/>
                </a:lnTo>
                <a:cubicBezTo>
                  <a:pt x="51314" y="70280"/>
                  <a:pt x="51873" y="69722"/>
                  <a:pt x="51875" y="69032"/>
                </a:cubicBezTo>
                <a:cubicBezTo>
                  <a:pt x="51875" y="68680"/>
                  <a:pt x="51726" y="68344"/>
                  <a:pt x="51465" y="68108"/>
                </a:cubicBezTo>
                <a:cubicBezTo>
                  <a:pt x="51734" y="67664"/>
                  <a:pt x="51875" y="67153"/>
                  <a:pt x="51875" y="66633"/>
                </a:cubicBezTo>
                <a:cubicBezTo>
                  <a:pt x="51875" y="65047"/>
                  <a:pt x="50578" y="63749"/>
                  <a:pt x="48991" y="63749"/>
                </a:cubicBezTo>
                <a:lnTo>
                  <a:pt x="41946" y="63749"/>
                </a:lnTo>
                <a:cubicBezTo>
                  <a:pt x="42813" y="63028"/>
                  <a:pt x="43284" y="61970"/>
                  <a:pt x="43171" y="60884"/>
                </a:cubicBezTo>
                <a:cubicBezTo>
                  <a:pt x="43175" y="60799"/>
                  <a:pt x="43178" y="60713"/>
                  <a:pt x="43176" y="60627"/>
                </a:cubicBezTo>
                <a:lnTo>
                  <a:pt x="46876" y="60627"/>
                </a:lnTo>
                <a:cubicBezTo>
                  <a:pt x="48659" y="60627"/>
                  <a:pt x="50105" y="59181"/>
                  <a:pt x="50104" y="57397"/>
                </a:cubicBezTo>
                <a:lnTo>
                  <a:pt x="50104" y="36788"/>
                </a:lnTo>
                <a:cubicBezTo>
                  <a:pt x="50104" y="35006"/>
                  <a:pt x="48659" y="33559"/>
                  <a:pt x="46876" y="33559"/>
                </a:cubicBezTo>
                <a:lnTo>
                  <a:pt x="45773" y="33559"/>
                </a:lnTo>
                <a:lnTo>
                  <a:pt x="50105" y="31774"/>
                </a:lnTo>
                <a:cubicBezTo>
                  <a:pt x="50758" y="28979"/>
                  <a:pt x="51013" y="25616"/>
                  <a:pt x="51111" y="23185"/>
                </a:cubicBezTo>
                <a:lnTo>
                  <a:pt x="53837" y="17884"/>
                </a:lnTo>
                <a:lnTo>
                  <a:pt x="53949" y="17667"/>
                </a:lnTo>
                <a:cubicBezTo>
                  <a:pt x="54372" y="16839"/>
                  <a:pt x="54209" y="15833"/>
                  <a:pt x="53546" y="15182"/>
                </a:cubicBezTo>
                <a:lnTo>
                  <a:pt x="43035" y="4852"/>
                </a:lnTo>
                <a:cubicBezTo>
                  <a:pt x="42872" y="3900"/>
                  <a:pt x="42797" y="2894"/>
                  <a:pt x="42191" y="2138"/>
                </a:cubicBezTo>
                <a:cubicBezTo>
                  <a:pt x="42041" y="1951"/>
                  <a:pt x="41863" y="1788"/>
                  <a:pt x="41697" y="1614"/>
                </a:cubicBezTo>
                <a:cubicBezTo>
                  <a:pt x="41340" y="1241"/>
                  <a:pt x="41036" y="824"/>
                  <a:pt x="40761" y="391"/>
                </a:cubicBezTo>
                <a:cubicBezTo>
                  <a:pt x="40662" y="235"/>
                  <a:pt x="40539" y="62"/>
                  <a:pt x="40354" y="43"/>
                </a:cubicBezTo>
                <a:lnTo>
                  <a:pt x="40354" y="43"/>
                </a:lnTo>
                <a:cubicBezTo>
                  <a:pt x="40367" y="807"/>
                  <a:pt x="40841" y="1451"/>
                  <a:pt x="41245" y="2126"/>
                </a:cubicBezTo>
                <a:cubicBezTo>
                  <a:pt x="40392" y="1470"/>
                  <a:pt x="39267" y="1154"/>
                  <a:pt x="38499" y="398"/>
                </a:cubicBezTo>
                <a:cubicBezTo>
                  <a:pt x="38316" y="218"/>
                  <a:pt x="38077" y="0"/>
                  <a:pt x="37846" y="0"/>
                </a:cubicBezTo>
                <a:close/>
              </a:path>
            </a:pathLst>
          </a:custGeom>
          <a:solidFill>
            <a:schemeClr val="accent6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8061525" y="13516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7307850" y="1417150"/>
            <a:ext cx="1599292" cy="3181540"/>
          </a:xfrm>
          <a:custGeom>
            <a:avLst/>
            <a:gdLst/>
            <a:ahLst/>
            <a:cxnLst/>
            <a:rect l="l" t="t" r="r" b="b"/>
            <a:pathLst>
              <a:path w="45512" h="90539" extrusionOk="0">
                <a:moveTo>
                  <a:pt x="18262" y="22428"/>
                </a:moveTo>
                <a:lnTo>
                  <a:pt x="18414" y="22460"/>
                </a:lnTo>
                <a:lnTo>
                  <a:pt x="19901" y="24825"/>
                </a:lnTo>
                <a:lnTo>
                  <a:pt x="19906" y="24928"/>
                </a:lnTo>
                <a:cubicBezTo>
                  <a:pt x="19877" y="24912"/>
                  <a:pt x="19850" y="24896"/>
                  <a:pt x="19822" y="24880"/>
                </a:cubicBezTo>
                <a:cubicBezTo>
                  <a:pt x="19494" y="24666"/>
                  <a:pt x="19150" y="24475"/>
                  <a:pt x="18803" y="24244"/>
                </a:cubicBezTo>
                <a:cubicBezTo>
                  <a:pt x="19013" y="23723"/>
                  <a:pt x="18814" y="23139"/>
                  <a:pt x="18478" y="22689"/>
                </a:cubicBezTo>
                <a:cubicBezTo>
                  <a:pt x="18411" y="22597"/>
                  <a:pt x="18338" y="22511"/>
                  <a:pt x="18262" y="22428"/>
                </a:cubicBezTo>
                <a:close/>
                <a:moveTo>
                  <a:pt x="3367" y="0"/>
                </a:moveTo>
                <a:cubicBezTo>
                  <a:pt x="3313" y="0"/>
                  <a:pt x="3258" y="16"/>
                  <a:pt x="3214" y="44"/>
                </a:cubicBezTo>
                <a:cubicBezTo>
                  <a:pt x="3114" y="108"/>
                  <a:pt x="3056" y="216"/>
                  <a:pt x="3012" y="324"/>
                </a:cubicBezTo>
                <a:cubicBezTo>
                  <a:pt x="2816" y="802"/>
                  <a:pt x="2801" y="1334"/>
                  <a:pt x="2972" y="1821"/>
                </a:cubicBezTo>
                <a:cubicBezTo>
                  <a:pt x="2461" y="1638"/>
                  <a:pt x="1912" y="1466"/>
                  <a:pt x="1403" y="1282"/>
                </a:cubicBezTo>
                <a:cubicBezTo>
                  <a:pt x="1216" y="1215"/>
                  <a:pt x="1025" y="1146"/>
                  <a:pt x="826" y="1146"/>
                </a:cubicBezTo>
                <a:cubicBezTo>
                  <a:pt x="822" y="1146"/>
                  <a:pt x="818" y="1146"/>
                  <a:pt x="814" y="1146"/>
                </a:cubicBezTo>
                <a:cubicBezTo>
                  <a:pt x="610" y="1148"/>
                  <a:pt x="396" y="1237"/>
                  <a:pt x="302" y="1415"/>
                </a:cubicBezTo>
                <a:cubicBezTo>
                  <a:pt x="176" y="1655"/>
                  <a:pt x="311" y="1951"/>
                  <a:pt x="489" y="2155"/>
                </a:cubicBezTo>
                <a:cubicBezTo>
                  <a:pt x="97" y="2273"/>
                  <a:pt x="1" y="3001"/>
                  <a:pt x="295" y="3283"/>
                </a:cubicBezTo>
                <a:cubicBezTo>
                  <a:pt x="211" y="3587"/>
                  <a:pt x="283" y="3958"/>
                  <a:pt x="297" y="4275"/>
                </a:cubicBezTo>
                <a:cubicBezTo>
                  <a:pt x="311" y="4590"/>
                  <a:pt x="431" y="4915"/>
                  <a:pt x="683" y="5110"/>
                </a:cubicBezTo>
                <a:cubicBezTo>
                  <a:pt x="840" y="5232"/>
                  <a:pt x="1037" y="5295"/>
                  <a:pt x="1228" y="5356"/>
                </a:cubicBezTo>
                <a:lnTo>
                  <a:pt x="2240" y="5674"/>
                </a:lnTo>
                <a:cubicBezTo>
                  <a:pt x="2295" y="5772"/>
                  <a:pt x="2355" y="5868"/>
                  <a:pt x="2418" y="5964"/>
                </a:cubicBezTo>
                <a:cubicBezTo>
                  <a:pt x="2460" y="6081"/>
                  <a:pt x="2523" y="6190"/>
                  <a:pt x="2601" y="6286"/>
                </a:cubicBezTo>
                <a:lnTo>
                  <a:pt x="4362" y="8429"/>
                </a:lnTo>
                <a:cubicBezTo>
                  <a:pt x="4410" y="8495"/>
                  <a:pt x="4457" y="8560"/>
                  <a:pt x="4502" y="8626"/>
                </a:cubicBezTo>
                <a:lnTo>
                  <a:pt x="4527" y="8630"/>
                </a:lnTo>
                <a:lnTo>
                  <a:pt x="10030" y="15332"/>
                </a:lnTo>
                <a:cubicBezTo>
                  <a:pt x="10182" y="15515"/>
                  <a:pt x="10377" y="15660"/>
                  <a:pt x="10599" y="15750"/>
                </a:cubicBezTo>
                <a:lnTo>
                  <a:pt x="10832" y="15846"/>
                </a:lnTo>
                <a:lnTo>
                  <a:pt x="11565" y="16145"/>
                </a:lnTo>
                <a:cubicBezTo>
                  <a:pt x="11128" y="17482"/>
                  <a:pt x="10731" y="19036"/>
                  <a:pt x="10447" y="20806"/>
                </a:cubicBezTo>
                <a:lnTo>
                  <a:pt x="16526" y="22068"/>
                </a:lnTo>
                <a:cubicBezTo>
                  <a:pt x="15874" y="22068"/>
                  <a:pt x="15183" y="22094"/>
                  <a:pt x="14533" y="22094"/>
                </a:cubicBezTo>
                <a:cubicBezTo>
                  <a:pt x="14285" y="22094"/>
                  <a:pt x="14032" y="22094"/>
                  <a:pt x="13798" y="22173"/>
                </a:cubicBezTo>
                <a:cubicBezTo>
                  <a:pt x="13565" y="22252"/>
                  <a:pt x="13352" y="22427"/>
                  <a:pt x="13314" y="22648"/>
                </a:cubicBezTo>
                <a:cubicBezTo>
                  <a:pt x="13263" y="22947"/>
                  <a:pt x="13536" y="23205"/>
                  <a:pt x="13825" y="23354"/>
                </a:cubicBezTo>
                <a:cubicBezTo>
                  <a:pt x="13416" y="23623"/>
                  <a:pt x="13594" y="24424"/>
                  <a:pt x="14046" y="24607"/>
                </a:cubicBezTo>
                <a:cubicBezTo>
                  <a:pt x="14069" y="24959"/>
                  <a:pt x="14300" y="25320"/>
                  <a:pt x="14440" y="25645"/>
                </a:cubicBezTo>
                <a:cubicBezTo>
                  <a:pt x="14581" y="25972"/>
                  <a:pt x="14846" y="26266"/>
                  <a:pt x="15214" y="26376"/>
                </a:cubicBezTo>
                <a:cubicBezTo>
                  <a:pt x="15371" y="26422"/>
                  <a:pt x="15536" y="26434"/>
                  <a:pt x="15702" y="26434"/>
                </a:cubicBezTo>
                <a:cubicBezTo>
                  <a:pt x="15782" y="26434"/>
                  <a:pt x="15862" y="26431"/>
                  <a:pt x="15941" y="26428"/>
                </a:cubicBezTo>
                <a:lnTo>
                  <a:pt x="17234" y="26382"/>
                </a:lnTo>
                <a:cubicBezTo>
                  <a:pt x="17398" y="26508"/>
                  <a:pt x="17567" y="26634"/>
                  <a:pt x="17739" y="26756"/>
                </a:cubicBezTo>
                <a:cubicBezTo>
                  <a:pt x="18052" y="27072"/>
                  <a:pt x="18540" y="27351"/>
                  <a:pt x="19115" y="27666"/>
                </a:cubicBezTo>
                <a:lnTo>
                  <a:pt x="20089" y="28339"/>
                </a:lnTo>
                <a:lnTo>
                  <a:pt x="20781" y="41323"/>
                </a:lnTo>
                <a:lnTo>
                  <a:pt x="21178" y="41316"/>
                </a:lnTo>
                <a:lnTo>
                  <a:pt x="21178" y="41316"/>
                </a:lnTo>
                <a:cubicBezTo>
                  <a:pt x="21164" y="41711"/>
                  <a:pt x="21153" y="42124"/>
                  <a:pt x="21143" y="42555"/>
                </a:cubicBezTo>
                <a:lnTo>
                  <a:pt x="21143" y="42565"/>
                </a:lnTo>
                <a:cubicBezTo>
                  <a:pt x="21141" y="42603"/>
                  <a:pt x="21141" y="42643"/>
                  <a:pt x="21140" y="42682"/>
                </a:cubicBezTo>
                <a:cubicBezTo>
                  <a:pt x="21138" y="42761"/>
                  <a:pt x="21135" y="42842"/>
                  <a:pt x="21134" y="42924"/>
                </a:cubicBezTo>
                <a:lnTo>
                  <a:pt x="21134" y="42942"/>
                </a:lnTo>
                <a:cubicBezTo>
                  <a:pt x="21106" y="44153"/>
                  <a:pt x="21084" y="45490"/>
                  <a:pt x="21070" y="46918"/>
                </a:cubicBezTo>
                <a:cubicBezTo>
                  <a:pt x="20966" y="53108"/>
                  <a:pt x="20828" y="59277"/>
                  <a:pt x="20434" y="65467"/>
                </a:cubicBezTo>
                <a:cubicBezTo>
                  <a:pt x="20099" y="70721"/>
                  <a:pt x="19535" y="75986"/>
                  <a:pt x="19349" y="81247"/>
                </a:cubicBezTo>
                <a:cubicBezTo>
                  <a:pt x="19348" y="81294"/>
                  <a:pt x="19287" y="81802"/>
                  <a:pt x="19339" y="81823"/>
                </a:cubicBezTo>
                <a:cubicBezTo>
                  <a:pt x="19777" y="81982"/>
                  <a:pt x="20647" y="82022"/>
                  <a:pt x="21624" y="82022"/>
                </a:cubicBezTo>
                <a:cubicBezTo>
                  <a:pt x="21425" y="82674"/>
                  <a:pt x="21108" y="83243"/>
                  <a:pt x="20593" y="83724"/>
                </a:cubicBezTo>
                <a:cubicBezTo>
                  <a:pt x="20593" y="83722"/>
                  <a:pt x="20593" y="83722"/>
                  <a:pt x="20593" y="83721"/>
                </a:cubicBezTo>
                <a:cubicBezTo>
                  <a:pt x="20491" y="83817"/>
                  <a:pt x="20385" y="83909"/>
                  <a:pt x="20272" y="83993"/>
                </a:cubicBezTo>
                <a:cubicBezTo>
                  <a:pt x="19084" y="84890"/>
                  <a:pt x="17583" y="85058"/>
                  <a:pt x="16170" y="85441"/>
                </a:cubicBezTo>
                <a:cubicBezTo>
                  <a:pt x="15545" y="85610"/>
                  <a:pt x="14938" y="85821"/>
                  <a:pt x="14381" y="86158"/>
                </a:cubicBezTo>
                <a:cubicBezTo>
                  <a:pt x="13609" y="86626"/>
                  <a:pt x="12588" y="87649"/>
                  <a:pt x="11861" y="88572"/>
                </a:cubicBezTo>
                <a:cubicBezTo>
                  <a:pt x="11341" y="88612"/>
                  <a:pt x="10932" y="89050"/>
                  <a:pt x="10943" y="89572"/>
                </a:cubicBezTo>
                <a:cubicBezTo>
                  <a:pt x="10953" y="90108"/>
                  <a:pt x="11400" y="90539"/>
                  <a:pt x="11940" y="90539"/>
                </a:cubicBezTo>
                <a:cubicBezTo>
                  <a:pt x="11946" y="90539"/>
                  <a:pt x="11952" y="90539"/>
                  <a:pt x="11959" y="90539"/>
                </a:cubicBezTo>
                <a:lnTo>
                  <a:pt x="25135" y="90291"/>
                </a:lnTo>
                <a:cubicBezTo>
                  <a:pt x="25685" y="90281"/>
                  <a:pt x="26125" y="89829"/>
                  <a:pt x="26115" y="89288"/>
                </a:cubicBezTo>
                <a:cubicBezTo>
                  <a:pt x="26108" y="88880"/>
                  <a:pt x="25845" y="88533"/>
                  <a:pt x="25482" y="88390"/>
                </a:cubicBezTo>
                <a:lnTo>
                  <a:pt x="25484" y="86458"/>
                </a:lnTo>
                <a:lnTo>
                  <a:pt x="25581" y="86425"/>
                </a:lnTo>
                <a:cubicBezTo>
                  <a:pt x="25548" y="86422"/>
                  <a:pt x="25516" y="86421"/>
                  <a:pt x="25484" y="86419"/>
                </a:cubicBezTo>
                <a:lnTo>
                  <a:pt x="25485" y="84843"/>
                </a:lnTo>
                <a:lnTo>
                  <a:pt x="25545" y="82025"/>
                </a:lnTo>
                <a:cubicBezTo>
                  <a:pt x="25660" y="82034"/>
                  <a:pt x="25774" y="82050"/>
                  <a:pt x="25886" y="82072"/>
                </a:cubicBezTo>
                <a:cubicBezTo>
                  <a:pt x="26498" y="74193"/>
                  <a:pt x="27761" y="48741"/>
                  <a:pt x="27853" y="48194"/>
                </a:cubicBezTo>
                <a:cubicBezTo>
                  <a:pt x="28108" y="48245"/>
                  <a:pt x="28367" y="48278"/>
                  <a:pt x="28627" y="48294"/>
                </a:cubicBezTo>
                <a:lnTo>
                  <a:pt x="28644" y="48299"/>
                </a:lnTo>
                <a:cubicBezTo>
                  <a:pt x="28697" y="49415"/>
                  <a:pt x="28879" y="52541"/>
                  <a:pt x="28883" y="52614"/>
                </a:cubicBezTo>
                <a:cubicBezTo>
                  <a:pt x="29022" y="54831"/>
                  <a:pt x="29536" y="81664"/>
                  <a:pt x="29536" y="81664"/>
                </a:cubicBezTo>
                <a:cubicBezTo>
                  <a:pt x="29889" y="81706"/>
                  <a:pt x="30242" y="81741"/>
                  <a:pt x="30596" y="81769"/>
                </a:cubicBezTo>
                <a:lnTo>
                  <a:pt x="30789" y="84982"/>
                </a:lnTo>
                <a:lnTo>
                  <a:pt x="30853" y="86645"/>
                </a:lnTo>
                <a:lnTo>
                  <a:pt x="30926" y="88527"/>
                </a:lnTo>
                <a:cubicBezTo>
                  <a:pt x="30568" y="88683"/>
                  <a:pt x="30321" y="89040"/>
                  <a:pt x="30329" y="89448"/>
                </a:cubicBezTo>
                <a:cubicBezTo>
                  <a:pt x="30339" y="89982"/>
                  <a:pt x="30785" y="90414"/>
                  <a:pt x="31324" y="90414"/>
                </a:cubicBezTo>
                <a:cubicBezTo>
                  <a:pt x="31331" y="90414"/>
                  <a:pt x="31338" y="90413"/>
                  <a:pt x="31345" y="90413"/>
                </a:cubicBezTo>
                <a:lnTo>
                  <a:pt x="44522" y="90167"/>
                </a:lnTo>
                <a:cubicBezTo>
                  <a:pt x="45072" y="90157"/>
                  <a:pt x="45512" y="89705"/>
                  <a:pt x="45502" y="89164"/>
                </a:cubicBezTo>
                <a:cubicBezTo>
                  <a:pt x="45491" y="88642"/>
                  <a:pt x="45066" y="88219"/>
                  <a:pt x="44544" y="88199"/>
                </a:cubicBezTo>
                <a:cubicBezTo>
                  <a:pt x="43783" y="87305"/>
                  <a:pt x="42725" y="86320"/>
                  <a:pt x="41933" y="85881"/>
                </a:cubicBezTo>
                <a:cubicBezTo>
                  <a:pt x="40080" y="84853"/>
                  <a:pt x="37727" y="85167"/>
                  <a:pt x="35964" y="83938"/>
                </a:cubicBezTo>
                <a:cubicBezTo>
                  <a:pt x="35848" y="83858"/>
                  <a:pt x="35739" y="83770"/>
                  <a:pt x="35633" y="83677"/>
                </a:cubicBezTo>
                <a:cubicBezTo>
                  <a:pt x="35633" y="83678"/>
                  <a:pt x="35633" y="83680"/>
                  <a:pt x="35633" y="83680"/>
                </a:cubicBezTo>
                <a:cubicBezTo>
                  <a:pt x="35016" y="83145"/>
                  <a:pt x="34659" y="82485"/>
                  <a:pt x="34440" y="81706"/>
                </a:cubicBezTo>
                <a:cubicBezTo>
                  <a:pt x="35023" y="81638"/>
                  <a:pt x="35604" y="81543"/>
                  <a:pt x="36181" y="81418"/>
                </a:cubicBezTo>
                <a:lnTo>
                  <a:pt x="35945" y="72560"/>
                </a:lnTo>
                <a:cubicBezTo>
                  <a:pt x="35799" y="67105"/>
                  <a:pt x="35653" y="61649"/>
                  <a:pt x="35506" y="56194"/>
                </a:cubicBezTo>
                <a:cubicBezTo>
                  <a:pt x="35382" y="51576"/>
                  <a:pt x="35356" y="46987"/>
                  <a:pt x="35468" y="42370"/>
                </a:cubicBezTo>
                <a:cubicBezTo>
                  <a:pt x="35478" y="41911"/>
                  <a:pt x="35487" y="41469"/>
                  <a:pt x="35493" y="41048"/>
                </a:cubicBezTo>
                <a:lnTo>
                  <a:pt x="36190" y="41035"/>
                </a:lnTo>
                <a:lnTo>
                  <a:pt x="36464" y="31052"/>
                </a:lnTo>
                <a:lnTo>
                  <a:pt x="37216" y="27590"/>
                </a:lnTo>
                <a:lnTo>
                  <a:pt x="38437" y="28414"/>
                </a:lnTo>
                <a:lnTo>
                  <a:pt x="41296" y="20628"/>
                </a:lnTo>
                <a:cubicBezTo>
                  <a:pt x="41961" y="18814"/>
                  <a:pt x="41366" y="16785"/>
                  <a:pt x="39824" y="15601"/>
                </a:cubicBezTo>
                <a:cubicBezTo>
                  <a:pt x="39421" y="15292"/>
                  <a:pt x="38961" y="15069"/>
                  <a:pt x="38469" y="14944"/>
                </a:cubicBezTo>
                <a:cubicBezTo>
                  <a:pt x="36908" y="13696"/>
                  <a:pt x="34236" y="12409"/>
                  <a:pt x="33606" y="12161"/>
                </a:cubicBezTo>
                <a:cubicBezTo>
                  <a:pt x="33022" y="11932"/>
                  <a:pt x="32426" y="11741"/>
                  <a:pt x="31818" y="11588"/>
                </a:cubicBezTo>
                <a:cubicBezTo>
                  <a:pt x="30714" y="10827"/>
                  <a:pt x="30254" y="8477"/>
                  <a:pt x="30331" y="6945"/>
                </a:cubicBezTo>
                <a:cubicBezTo>
                  <a:pt x="30372" y="6766"/>
                  <a:pt x="30391" y="6582"/>
                  <a:pt x="30386" y="6399"/>
                </a:cubicBezTo>
                <a:lnTo>
                  <a:pt x="30383" y="6259"/>
                </a:lnTo>
                <a:lnTo>
                  <a:pt x="30383" y="6259"/>
                </a:lnTo>
                <a:cubicBezTo>
                  <a:pt x="30520" y="6335"/>
                  <a:pt x="30673" y="6374"/>
                  <a:pt x="30829" y="6374"/>
                </a:cubicBezTo>
                <a:cubicBezTo>
                  <a:pt x="30834" y="6374"/>
                  <a:pt x="30840" y="6374"/>
                  <a:pt x="30845" y="6374"/>
                </a:cubicBezTo>
                <a:cubicBezTo>
                  <a:pt x="31344" y="6364"/>
                  <a:pt x="31742" y="5957"/>
                  <a:pt x="31732" y="5464"/>
                </a:cubicBezTo>
                <a:cubicBezTo>
                  <a:pt x="31723" y="4977"/>
                  <a:pt x="31319" y="4588"/>
                  <a:pt x="30827" y="4588"/>
                </a:cubicBezTo>
                <a:cubicBezTo>
                  <a:pt x="30821" y="4588"/>
                  <a:pt x="30816" y="4588"/>
                  <a:pt x="30810" y="4588"/>
                </a:cubicBezTo>
                <a:cubicBezTo>
                  <a:pt x="30686" y="4591"/>
                  <a:pt x="30564" y="4619"/>
                  <a:pt x="30450" y="4670"/>
                </a:cubicBezTo>
                <a:cubicBezTo>
                  <a:pt x="30455" y="4665"/>
                  <a:pt x="30458" y="4660"/>
                  <a:pt x="30462" y="4655"/>
                </a:cubicBezTo>
                <a:cubicBezTo>
                  <a:pt x="30469" y="4646"/>
                  <a:pt x="30475" y="4635"/>
                  <a:pt x="30469" y="4627"/>
                </a:cubicBezTo>
                <a:cubicBezTo>
                  <a:pt x="30468" y="4626"/>
                  <a:pt x="30466" y="4625"/>
                  <a:pt x="30465" y="4625"/>
                </a:cubicBezTo>
                <a:cubicBezTo>
                  <a:pt x="30463" y="4625"/>
                  <a:pt x="30461" y="4626"/>
                  <a:pt x="30461" y="4627"/>
                </a:cubicBezTo>
                <a:cubicBezTo>
                  <a:pt x="30442" y="4311"/>
                  <a:pt x="30426" y="3925"/>
                  <a:pt x="30408" y="3610"/>
                </a:cubicBezTo>
                <a:cubicBezTo>
                  <a:pt x="30392" y="3327"/>
                  <a:pt x="30375" y="3041"/>
                  <a:pt x="30300" y="2767"/>
                </a:cubicBezTo>
                <a:cubicBezTo>
                  <a:pt x="30224" y="2493"/>
                  <a:pt x="30084" y="2231"/>
                  <a:pt x="29863" y="2056"/>
                </a:cubicBezTo>
                <a:cubicBezTo>
                  <a:pt x="29800" y="1974"/>
                  <a:pt x="29733" y="1897"/>
                  <a:pt x="29660" y="1826"/>
                </a:cubicBezTo>
                <a:cubicBezTo>
                  <a:pt x="29535" y="1638"/>
                  <a:pt x="29439" y="1425"/>
                  <a:pt x="29242" y="1314"/>
                </a:cubicBezTo>
                <a:cubicBezTo>
                  <a:pt x="29095" y="1234"/>
                  <a:pt x="28940" y="1173"/>
                  <a:pt x="28780" y="1132"/>
                </a:cubicBezTo>
                <a:cubicBezTo>
                  <a:pt x="28523" y="1062"/>
                  <a:pt x="28259" y="1025"/>
                  <a:pt x="27995" y="1025"/>
                </a:cubicBezTo>
                <a:cubicBezTo>
                  <a:pt x="27691" y="1025"/>
                  <a:pt x="27389" y="1074"/>
                  <a:pt x="27100" y="1180"/>
                </a:cubicBezTo>
                <a:cubicBezTo>
                  <a:pt x="26587" y="1368"/>
                  <a:pt x="26006" y="1766"/>
                  <a:pt x="25783" y="2283"/>
                </a:cubicBezTo>
                <a:cubicBezTo>
                  <a:pt x="25714" y="2441"/>
                  <a:pt x="25683" y="2614"/>
                  <a:pt x="25729" y="2775"/>
                </a:cubicBezTo>
                <a:cubicBezTo>
                  <a:pt x="25660" y="3002"/>
                  <a:pt x="25627" y="3238"/>
                  <a:pt x="25632" y="3476"/>
                </a:cubicBezTo>
                <a:lnTo>
                  <a:pt x="25689" y="6489"/>
                </a:lnTo>
                <a:cubicBezTo>
                  <a:pt x="25708" y="7476"/>
                  <a:pt x="26366" y="8310"/>
                  <a:pt x="27256" y="8601"/>
                </a:cubicBezTo>
                <a:cubicBezTo>
                  <a:pt x="27086" y="9311"/>
                  <a:pt x="26624" y="9910"/>
                  <a:pt x="26192" y="10584"/>
                </a:cubicBezTo>
                <a:cubicBezTo>
                  <a:pt x="26073" y="10776"/>
                  <a:pt x="25940" y="10960"/>
                  <a:pt x="25796" y="11133"/>
                </a:cubicBezTo>
                <a:cubicBezTo>
                  <a:pt x="25132" y="11205"/>
                  <a:pt x="24475" y="11320"/>
                  <a:pt x="23828" y="11477"/>
                </a:cubicBezTo>
                <a:lnTo>
                  <a:pt x="14718" y="9880"/>
                </a:lnTo>
                <a:cubicBezTo>
                  <a:pt x="14718" y="9880"/>
                  <a:pt x="14297" y="10370"/>
                  <a:pt x="13707" y="11355"/>
                </a:cubicBezTo>
                <a:lnTo>
                  <a:pt x="13011" y="11072"/>
                </a:lnTo>
                <a:lnTo>
                  <a:pt x="8431" y="7782"/>
                </a:lnTo>
                <a:cubicBezTo>
                  <a:pt x="6931" y="6600"/>
                  <a:pt x="4346" y="4695"/>
                  <a:pt x="4071" y="4295"/>
                </a:cubicBezTo>
                <a:cubicBezTo>
                  <a:pt x="4384" y="3910"/>
                  <a:pt x="4402" y="3359"/>
                  <a:pt x="4273" y="2883"/>
                </a:cubicBezTo>
                <a:cubicBezTo>
                  <a:pt x="4145" y="2404"/>
                  <a:pt x="3890" y="1971"/>
                  <a:pt x="3702" y="1515"/>
                </a:cubicBezTo>
                <a:cubicBezTo>
                  <a:pt x="3514" y="1060"/>
                  <a:pt x="3388" y="546"/>
                  <a:pt x="3534" y="73"/>
                </a:cubicBezTo>
                <a:cubicBezTo>
                  <a:pt x="3494" y="23"/>
                  <a:pt x="3432" y="0"/>
                  <a:pt x="3367" y="0"/>
                </a:cubicBezTo>
                <a:close/>
              </a:path>
            </a:pathLst>
          </a:custGeom>
          <a:solidFill>
            <a:schemeClr val="accent6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ctrTitle"/>
          </p:nvPr>
        </p:nvSpPr>
        <p:spPr>
          <a:xfrm>
            <a:off x="737520" y="1167862"/>
            <a:ext cx="6200100" cy="1404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Final T</a:t>
            </a:r>
            <a:r>
              <a:rPr lang="en-ID" sz="7200" dirty="0"/>
              <a:t>a</a:t>
            </a:r>
            <a:r>
              <a:rPr lang="en" sz="7200" dirty="0"/>
              <a:t>sk </a:t>
            </a:r>
            <a:endParaRPr sz="7200" dirty="0"/>
          </a:p>
        </p:txBody>
      </p:sp>
      <p:sp>
        <p:nvSpPr>
          <p:cNvPr id="262" name="Google Shape;262;p34"/>
          <p:cNvSpPr txBox="1">
            <a:spLocks noGrp="1"/>
          </p:cNvSpPr>
          <p:nvPr>
            <p:ph type="subTitle" idx="1"/>
          </p:nvPr>
        </p:nvSpPr>
        <p:spPr>
          <a:xfrm>
            <a:off x="741200" y="3357105"/>
            <a:ext cx="3242700" cy="658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Evelyn Wijaya</a:t>
            </a:r>
            <a:endParaRPr dirty="0"/>
          </a:p>
        </p:txBody>
      </p:sp>
      <p:grpSp>
        <p:nvGrpSpPr>
          <p:cNvPr id="263" name="Google Shape;263;p34"/>
          <p:cNvGrpSpPr/>
          <p:nvPr/>
        </p:nvGrpSpPr>
        <p:grpSpPr>
          <a:xfrm>
            <a:off x="5693185" y="1215531"/>
            <a:ext cx="3213975" cy="3393048"/>
            <a:chOff x="4091700" y="1635250"/>
            <a:chExt cx="2389750" cy="2522900"/>
          </a:xfrm>
        </p:grpSpPr>
        <p:sp>
          <p:nvSpPr>
            <p:cNvPr id="264" name="Google Shape;264;p34"/>
            <p:cNvSpPr/>
            <p:nvPr/>
          </p:nvSpPr>
          <p:spPr>
            <a:xfrm>
              <a:off x="4898075" y="3898975"/>
              <a:ext cx="428725" cy="25"/>
            </a:xfrm>
            <a:custGeom>
              <a:avLst/>
              <a:gdLst/>
              <a:ahLst/>
              <a:cxnLst/>
              <a:rect l="l" t="t" r="r" b="b"/>
              <a:pathLst>
                <a:path w="17149" h="1" fill="none" extrusionOk="0">
                  <a:moveTo>
                    <a:pt x="0" y="0"/>
                  </a:moveTo>
                  <a:lnTo>
                    <a:pt x="17149" y="0"/>
                  </a:lnTo>
                </a:path>
              </a:pathLst>
            </a:custGeom>
            <a:noFill/>
            <a:ln w="905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5060875" y="3445750"/>
              <a:ext cx="13750" cy="684950"/>
            </a:xfrm>
            <a:custGeom>
              <a:avLst/>
              <a:gdLst/>
              <a:ahLst/>
              <a:cxnLst/>
              <a:rect l="l" t="t" r="r" b="b"/>
              <a:pathLst>
                <a:path w="550" h="27398" fill="none" extrusionOk="0">
                  <a:moveTo>
                    <a:pt x="0" y="27398"/>
                  </a:moveTo>
                  <a:lnTo>
                    <a:pt x="549" y="1"/>
                  </a:lnTo>
                </a:path>
              </a:pathLst>
            </a:custGeom>
            <a:noFill/>
            <a:ln w="930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4867000" y="3445750"/>
              <a:ext cx="91500" cy="690350"/>
            </a:xfrm>
            <a:custGeom>
              <a:avLst/>
              <a:gdLst/>
              <a:ahLst/>
              <a:cxnLst/>
              <a:rect l="l" t="t" r="r" b="b"/>
              <a:pathLst>
                <a:path w="3660" h="27614" fill="none" extrusionOk="0">
                  <a:moveTo>
                    <a:pt x="1" y="27613"/>
                  </a:moveTo>
                  <a:lnTo>
                    <a:pt x="3659" y="1"/>
                  </a:lnTo>
                </a:path>
              </a:pathLst>
            </a:custGeom>
            <a:noFill/>
            <a:ln w="930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274425" y="3447900"/>
              <a:ext cx="79000" cy="680625"/>
            </a:xfrm>
            <a:custGeom>
              <a:avLst/>
              <a:gdLst/>
              <a:ahLst/>
              <a:cxnLst/>
              <a:rect l="l" t="t" r="r" b="b"/>
              <a:pathLst>
                <a:path w="3160" h="27225" fill="none" extrusionOk="0">
                  <a:moveTo>
                    <a:pt x="3160" y="27224"/>
                  </a:moveTo>
                  <a:lnTo>
                    <a:pt x="1" y="0"/>
                  </a:lnTo>
                </a:path>
              </a:pathLst>
            </a:custGeom>
            <a:noFill/>
            <a:ln w="9300" cap="rnd" cmpd="sng">
              <a:solidFill>
                <a:srgbClr val="3C2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4311275" y="3307150"/>
              <a:ext cx="1140950" cy="151300"/>
            </a:xfrm>
            <a:custGeom>
              <a:avLst/>
              <a:gdLst/>
              <a:ahLst/>
              <a:cxnLst/>
              <a:rect l="l" t="t" r="r" b="b"/>
              <a:pathLst>
                <a:path w="45638" h="6052" extrusionOk="0">
                  <a:moveTo>
                    <a:pt x="3027" y="1"/>
                  </a:moveTo>
                  <a:cubicBezTo>
                    <a:pt x="1350" y="1"/>
                    <a:pt x="1" y="1350"/>
                    <a:pt x="1" y="3027"/>
                  </a:cubicBezTo>
                  <a:cubicBezTo>
                    <a:pt x="1" y="4703"/>
                    <a:pt x="1350" y="6051"/>
                    <a:pt x="3027" y="6051"/>
                  </a:cubicBezTo>
                  <a:lnTo>
                    <a:pt x="42613" y="6051"/>
                  </a:lnTo>
                  <a:cubicBezTo>
                    <a:pt x="44288" y="6051"/>
                    <a:pt x="45637" y="4703"/>
                    <a:pt x="45637" y="3027"/>
                  </a:cubicBezTo>
                  <a:cubicBezTo>
                    <a:pt x="45637" y="1350"/>
                    <a:pt x="44288" y="1"/>
                    <a:pt x="42613" y="1"/>
                  </a:cubicBezTo>
                  <a:close/>
                </a:path>
              </a:pathLst>
            </a:custGeom>
            <a:solidFill>
              <a:srgbClr val="A4D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4881750" y="2515450"/>
              <a:ext cx="524025" cy="709850"/>
            </a:xfrm>
            <a:custGeom>
              <a:avLst/>
              <a:gdLst/>
              <a:ahLst/>
              <a:cxnLst/>
              <a:rect l="l" t="t" r="r" b="b"/>
              <a:pathLst>
                <a:path w="20961" h="28394" extrusionOk="0">
                  <a:moveTo>
                    <a:pt x="3386" y="1"/>
                  </a:moveTo>
                  <a:cubicBezTo>
                    <a:pt x="1510" y="1"/>
                    <a:pt x="0" y="1511"/>
                    <a:pt x="0" y="3387"/>
                  </a:cubicBezTo>
                  <a:lnTo>
                    <a:pt x="0" y="25008"/>
                  </a:lnTo>
                  <a:cubicBezTo>
                    <a:pt x="0" y="26884"/>
                    <a:pt x="1510" y="28394"/>
                    <a:pt x="3386" y="28394"/>
                  </a:cubicBezTo>
                  <a:lnTo>
                    <a:pt x="17575" y="28394"/>
                  </a:lnTo>
                  <a:cubicBezTo>
                    <a:pt x="19451" y="28394"/>
                    <a:pt x="20961" y="26884"/>
                    <a:pt x="20961" y="25008"/>
                  </a:cubicBezTo>
                  <a:lnTo>
                    <a:pt x="20961" y="3387"/>
                  </a:lnTo>
                  <a:cubicBezTo>
                    <a:pt x="20961" y="1511"/>
                    <a:pt x="19451" y="1"/>
                    <a:pt x="17575" y="1"/>
                  </a:cubicBezTo>
                  <a:close/>
                </a:path>
              </a:pathLst>
            </a:custGeom>
            <a:solidFill>
              <a:srgbClr val="A4DE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4275775" y="3412925"/>
              <a:ext cx="1176450" cy="65625"/>
            </a:xfrm>
            <a:custGeom>
              <a:avLst/>
              <a:gdLst/>
              <a:ahLst/>
              <a:cxnLst/>
              <a:rect l="l" t="t" r="r" b="b"/>
              <a:pathLst>
                <a:path w="47058" h="2625" extrusionOk="0">
                  <a:moveTo>
                    <a:pt x="1312" y="1"/>
                  </a:moveTo>
                  <a:cubicBezTo>
                    <a:pt x="585" y="1"/>
                    <a:pt x="1" y="588"/>
                    <a:pt x="1" y="1314"/>
                  </a:cubicBezTo>
                  <a:cubicBezTo>
                    <a:pt x="1" y="2040"/>
                    <a:pt x="585" y="2625"/>
                    <a:pt x="1312" y="2625"/>
                  </a:cubicBezTo>
                  <a:lnTo>
                    <a:pt x="45746" y="2625"/>
                  </a:lnTo>
                  <a:cubicBezTo>
                    <a:pt x="46473" y="2625"/>
                    <a:pt x="47057" y="2040"/>
                    <a:pt x="47057" y="1314"/>
                  </a:cubicBezTo>
                  <a:cubicBezTo>
                    <a:pt x="47057" y="588"/>
                    <a:pt x="46473" y="1"/>
                    <a:pt x="45746" y="1"/>
                  </a:cubicBezTo>
                  <a:close/>
                </a:path>
              </a:pathLst>
            </a:custGeom>
            <a:solidFill>
              <a:srgbClr val="367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5376650" y="1924650"/>
              <a:ext cx="602950" cy="415350"/>
            </a:xfrm>
            <a:custGeom>
              <a:avLst/>
              <a:gdLst/>
              <a:ahLst/>
              <a:cxnLst/>
              <a:rect l="l" t="t" r="r" b="b"/>
              <a:pathLst>
                <a:path w="24118" h="16614" extrusionOk="0">
                  <a:moveTo>
                    <a:pt x="1273" y="0"/>
                  </a:moveTo>
                  <a:cubicBezTo>
                    <a:pt x="960" y="0"/>
                    <a:pt x="649" y="125"/>
                    <a:pt x="422" y="368"/>
                  </a:cubicBezTo>
                  <a:cubicBezTo>
                    <a:pt x="22" y="796"/>
                    <a:pt x="1" y="1451"/>
                    <a:pt x="370" y="1906"/>
                  </a:cubicBezTo>
                  <a:lnTo>
                    <a:pt x="8164" y="11394"/>
                  </a:lnTo>
                  <a:cubicBezTo>
                    <a:pt x="8323" y="11586"/>
                    <a:pt x="8529" y="11738"/>
                    <a:pt x="8758" y="11835"/>
                  </a:cubicBezTo>
                  <a:lnTo>
                    <a:pt x="9004" y="11934"/>
                  </a:lnTo>
                  <a:lnTo>
                    <a:pt x="20029" y="16432"/>
                  </a:lnTo>
                  <a:cubicBezTo>
                    <a:pt x="20351" y="16555"/>
                    <a:pt x="20682" y="16614"/>
                    <a:pt x="21008" y="16614"/>
                  </a:cubicBezTo>
                  <a:cubicBezTo>
                    <a:pt x="22094" y="16614"/>
                    <a:pt x="23120" y="15966"/>
                    <a:pt x="23555" y="14901"/>
                  </a:cubicBezTo>
                  <a:cubicBezTo>
                    <a:pt x="24118" y="13519"/>
                    <a:pt x="23477" y="11939"/>
                    <a:pt x="22107" y="11340"/>
                  </a:cubicBezTo>
                  <a:lnTo>
                    <a:pt x="11295" y="6928"/>
                  </a:lnTo>
                  <a:lnTo>
                    <a:pt x="11295" y="6928"/>
                  </a:lnTo>
                  <a:lnTo>
                    <a:pt x="1953" y="219"/>
                  </a:lnTo>
                  <a:cubicBezTo>
                    <a:pt x="1748" y="72"/>
                    <a:pt x="1510" y="0"/>
                    <a:pt x="1273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287800" y="1783550"/>
              <a:ext cx="245225" cy="239325"/>
            </a:xfrm>
            <a:custGeom>
              <a:avLst/>
              <a:gdLst/>
              <a:ahLst/>
              <a:cxnLst/>
              <a:rect l="l" t="t" r="r" b="b"/>
              <a:pathLst>
                <a:path w="9809" h="9573" extrusionOk="0">
                  <a:moveTo>
                    <a:pt x="3531" y="1"/>
                  </a:moveTo>
                  <a:cubicBezTo>
                    <a:pt x="3475" y="1"/>
                    <a:pt x="3417" y="17"/>
                    <a:pt x="3370" y="49"/>
                  </a:cubicBezTo>
                  <a:cubicBezTo>
                    <a:pt x="3266" y="115"/>
                    <a:pt x="3207" y="228"/>
                    <a:pt x="3159" y="342"/>
                  </a:cubicBezTo>
                  <a:cubicBezTo>
                    <a:pt x="2953" y="844"/>
                    <a:pt x="2937" y="1402"/>
                    <a:pt x="3117" y="1913"/>
                  </a:cubicBezTo>
                  <a:cubicBezTo>
                    <a:pt x="2582" y="1719"/>
                    <a:pt x="2005" y="1539"/>
                    <a:pt x="1472" y="1348"/>
                  </a:cubicBezTo>
                  <a:cubicBezTo>
                    <a:pt x="1274" y="1275"/>
                    <a:pt x="1072" y="1203"/>
                    <a:pt x="862" y="1203"/>
                  </a:cubicBezTo>
                  <a:cubicBezTo>
                    <a:pt x="859" y="1203"/>
                    <a:pt x="856" y="1203"/>
                    <a:pt x="852" y="1203"/>
                  </a:cubicBezTo>
                  <a:cubicBezTo>
                    <a:pt x="639" y="1206"/>
                    <a:pt x="414" y="1300"/>
                    <a:pt x="315" y="1487"/>
                  </a:cubicBezTo>
                  <a:cubicBezTo>
                    <a:pt x="183" y="1738"/>
                    <a:pt x="325" y="2048"/>
                    <a:pt x="514" y="2263"/>
                  </a:cubicBezTo>
                  <a:cubicBezTo>
                    <a:pt x="100" y="2386"/>
                    <a:pt x="0" y="3151"/>
                    <a:pt x="310" y="3447"/>
                  </a:cubicBezTo>
                  <a:cubicBezTo>
                    <a:pt x="220" y="3766"/>
                    <a:pt x="296" y="4156"/>
                    <a:pt x="310" y="4488"/>
                  </a:cubicBezTo>
                  <a:cubicBezTo>
                    <a:pt x="322" y="4817"/>
                    <a:pt x="450" y="5157"/>
                    <a:pt x="715" y="5363"/>
                  </a:cubicBezTo>
                  <a:cubicBezTo>
                    <a:pt x="881" y="5491"/>
                    <a:pt x="1086" y="5557"/>
                    <a:pt x="1285" y="5621"/>
                  </a:cubicBezTo>
                  <a:lnTo>
                    <a:pt x="2348" y="5955"/>
                  </a:lnTo>
                  <a:cubicBezTo>
                    <a:pt x="2961" y="7024"/>
                    <a:pt x="3808" y="8037"/>
                    <a:pt x="4510" y="9052"/>
                  </a:cubicBezTo>
                  <a:cubicBezTo>
                    <a:pt x="6053" y="9364"/>
                    <a:pt x="7358" y="9573"/>
                    <a:pt x="8290" y="9573"/>
                  </a:cubicBezTo>
                  <a:cubicBezTo>
                    <a:pt x="9142" y="9573"/>
                    <a:pt x="9682" y="9399"/>
                    <a:pt x="9809" y="8969"/>
                  </a:cubicBezTo>
                  <a:cubicBezTo>
                    <a:pt x="8943" y="8144"/>
                    <a:pt x="4638" y="5041"/>
                    <a:pt x="4269" y="4507"/>
                  </a:cubicBezTo>
                  <a:cubicBezTo>
                    <a:pt x="4598" y="4104"/>
                    <a:pt x="4617" y="3525"/>
                    <a:pt x="4482" y="3025"/>
                  </a:cubicBezTo>
                  <a:cubicBezTo>
                    <a:pt x="4347" y="2524"/>
                    <a:pt x="4080" y="2069"/>
                    <a:pt x="3883" y="1591"/>
                  </a:cubicBezTo>
                  <a:cubicBezTo>
                    <a:pt x="3685" y="1111"/>
                    <a:pt x="3555" y="574"/>
                    <a:pt x="3706" y="77"/>
                  </a:cubicBezTo>
                  <a:cubicBezTo>
                    <a:pt x="3665" y="25"/>
                    <a:pt x="3599" y="1"/>
                    <a:pt x="3531" y="1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6088200" y="3855650"/>
              <a:ext cx="386925" cy="266650"/>
            </a:xfrm>
            <a:custGeom>
              <a:avLst/>
              <a:gdLst/>
              <a:ahLst/>
              <a:cxnLst/>
              <a:rect l="l" t="t" r="r" b="b"/>
              <a:pathLst>
                <a:path w="15477" h="10666" extrusionOk="0">
                  <a:moveTo>
                    <a:pt x="3737" y="1"/>
                  </a:moveTo>
                  <a:lnTo>
                    <a:pt x="0" y="1575"/>
                  </a:lnTo>
                  <a:lnTo>
                    <a:pt x="282" y="6272"/>
                  </a:lnTo>
                  <a:lnTo>
                    <a:pt x="452" y="10642"/>
                  </a:lnTo>
                  <a:lnTo>
                    <a:pt x="15476" y="10666"/>
                  </a:lnTo>
                  <a:cubicBezTo>
                    <a:pt x="14832" y="9610"/>
                    <a:pt x="13131" y="7855"/>
                    <a:pt x="11976" y="7213"/>
                  </a:cubicBezTo>
                  <a:cubicBezTo>
                    <a:pt x="10031" y="6137"/>
                    <a:pt x="7563" y="6466"/>
                    <a:pt x="5713" y="5176"/>
                  </a:cubicBezTo>
                  <a:cubicBezTo>
                    <a:pt x="4099" y="4052"/>
                    <a:pt x="3876" y="2301"/>
                    <a:pt x="3737" y="1"/>
                  </a:cubicBezTo>
                  <a:close/>
                </a:path>
              </a:pathLst>
            </a:custGeom>
            <a:solidFill>
              <a:srgbClr val="C1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6095350" y="3978225"/>
              <a:ext cx="379775" cy="144075"/>
            </a:xfrm>
            <a:custGeom>
              <a:avLst/>
              <a:gdLst/>
              <a:ahLst/>
              <a:cxnLst/>
              <a:rect l="l" t="t" r="r" b="b"/>
              <a:pathLst>
                <a:path w="15191" h="5763" extrusionOk="0">
                  <a:moveTo>
                    <a:pt x="5079" y="1"/>
                  </a:moveTo>
                  <a:cubicBezTo>
                    <a:pt x="4830" y="1122"/>
                    <a:pt x="4143" y="1956"/>
                    <a:pt x="2676" y="1956"/>
                  </a:cubicBezTo>
                  <a:cubicBezTo>
                    <a:pt x="2647" y="1956"/>
                    <a:pt x="2618" y="1956"/>
                    <a:pt x="2589" y="1955"/>
                  </a:cubicBezTo>
                  <a:cubicBezTo>
                    <a:pt x="1702" y="1936"/>
                    <a:pt x="845" y="1724"/>
                    <a:pt x="1" y="1463"/>
                  </a:cubicBezTo>
                  <a:lnTo>
                    <a:pt x="1" y="1463"/>
                  </a:lnTo>
                  <a:lnTo>
                    <a:pt x="166" y="5739"/>
                  </a:lnTo>
                  <a:lnTo>
                    <a:pt x="15190" y="5763"/>
                  </a:lnTo>
                  <a:cubicBezTo>
                    <a:pt x="14546" y="4707"/>
                    <a:pt x="12845" y="2952"/>
                    <a:pt x="11690" y="2310"/>
                  </a:cubicBezTo>
                  <a:cubicBezTo>
                    <a:pt x="9745" y="1234"/>
                    <a:pt x="7277" y="1563"/>
                    <a:pt x="5427" y="273"/>
                  </a:cubicBezTo>
                  <a:cubicBezTo>
                    <a:pt x="5306" y="188"/>
                    <a:pt x="5190" y="98"/>
                    <a:pt x="5079" y="1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6082925" y="4096775"/>
              <a:ext cx="398525" cy="58125"/>
            </a:xfrm>
            <a:custGeom>
              <a:avLst/>
              <a:gdLst/>
              <a:ahLst/>
              <a:cxnLst/>
              <a:rect l="l" t="t" r="r" b="b"/>
              <a:pathLst>
                <a:path w="15941" h="2325" extrusionOk="0">
                  <a:moveTo>
                    <a:pt x="14885" y="1"/>
                  </a:moveTo>
                  <a:cubicBezTo>
                    <a:pt x="14878" y="1"/>
                    <a:pt x="14871" y="1"/>
                    <a:pt x="14864" y="1"/>
                  </a:cubicBezTo>
                  <a:lnTo>
                    <a:pt x="1040" y="259"/>
                  </a:lnTo>
                  <a:cubicBezTo>
                    <a:pt x="462" y="268"/>
                    <a:pt x="1" y="744"/>
                    <a:pt x="13" y="1312"/>
                  </a:cubicBezTo>
                  <a:cubicBezTo>
                    <a:pt x="22" y="1873"/>
                    <a:pt x="490" y="2325"/>
                    <a:pt x="1058" y="2325"/>
                  </a:cubicBezTo>
                  <a:cubicBezTo>
                    <a:pt x="1065" y="2325"/>
                    <a:pt x="1073" y="2325"/>
                    <a:pt x="1080" y="2325"/>
                  </a:cubicBezTo>
                  <a:lnTo>
                    <a:pt x="14901" y="2067"/>
                  </a:lnTo>
                  <a:cubicBezTo>
                    <a:pt x="15479" y="2055"/>
                    <a:pt x="15940" y="1582"/>
                    <a:pt x="15931" y="1014"/>
                  </a:cubicBezTo>
                  <a:cubicBezTo>
                    <a:pt x="15919" y="453"/>
                    <a:pt x="15451" y="1"/>
                    <a:pt x="14885" y="1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5580800" y="3855300"/>
              <a:ext cx="377875" cy="277475"/>
            </a:xfrm>
            <a:custGeom>
              <a:avLst/>
              <a:gdLst/>
              <a:ahLst/>
              <a:cxnLst/>
              <a:rect l="l" t="t" r="r" b="b"/>
              <a:pathLst>
                <a:path w="15115" h="11099" extrusionOk="0">
                  <a:moveTo>
                    <a:pt x="11321" y="1"/>
                  </a:moveTo>
                  <a:cubicBezTo>
                    <a:pt x="11271" y="2306"/>
                    <a:pt x="11115" y="4064"/>
                    <a:pt x="9546" y="5247"/>
                  </a:cubicBezTo>
                  <a:cubicBezTo>
                    <a:pt x="7748" y="6605"/>
                    <a:pt x="5268" y="6368"/>
                    <a:pt x="3366" y="7518"/>
                  </a:cubicBezTo>
                  <a:cubicBezTo>
                    <a:pt x="2237" y="8202"/>
                    <a:pt x="604" y="10017"/>
                    <a:pt x="1" y="11099"/>
                  </a:cubicBezTo>
                  <a:lnTo>
                    <a:pt x="15012" y="10514"/>
                  </a:lnTo>
                  <a:lnTo>
                    <a:pt x="15015" y="6139"/>
                  </a:lnTo>
                  <a:lnTo>
                    <a:pt x="15114" y="1437"/>
                  </a:lnTo>
                  <a:lnTo>
                    <a:pt x="11321" y="1"/>
                  </a:lnTo>
                  <a:close/>
                </a:path>
              </a:pathLst>
            </a:custGeom>
            <a:solidFill>
              <a:srgbClr val="C1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5580800" y="3979300"/>
              <a:ext cx="375375" cy="153475"/>
            </a:xfrm>
            <a:custGeom>
              <a:avLst/>
              <a:gdLst/>
              <a:ahLst/>
              <a:cxnLst/>
              <a:rect l="l" t="t" r="r" b="b"/>
              <a:pathLst>
                <a:path w="15015" h="6139" extrusionOk="0">
                  <a:moveTo>
                    <a:pt x="9882" y="0"/>
                  </a:moveTo>
                  <a:cubicBezTo>
                    <a:pt x="9776" y="102"/>
                    <a:pt x="9662" y="199"/>
                    <a:pt x="9546" y="287"/>
                  </a:cubicBezTo>
                  <a:cubicBezTo>
                    <a:pt x="7748" y="1645"/>
                    <a:pt x="5268" y="1408"/>
                    <a:pt x="3366" y="2558"/>
                  </a:cubicBezTo>
                  <a:cubicBezTo>
                    <a:pt x="2237" y="3242"/>
                    <a:pt x="604" y="5057"/>
                    <a:pt x="1" y="6139"/>
                  </a:cubicBezTo>
                  <a:lnTo>
                    <a:pt x="15012" y="5554"/>
                  </a:lnTo>
                  <a:lnTo>
                    <a:pt x="15015" y="1276"/>
                  </a:lnTo>
                  <a:lnTo>
                    <a:pt x="15015" y="1276"/>
                  </a:lnTo>
                  <a:cubicBezTo>
                    <a:pt x="14177" y="1565"/>
                    <a:pt x="13332" y="1808"/>
                    <a:pt x="12445" y="1863"/>
                  </a:cubicBezTo>
                  <a:cubicBezTo>
                    <a:pt x="12368" y="1867"/>
                    <a:pt x="12294" y="1869"/>
                    <a:pt x="12221" y="1869"/>
                  </a:cubicBezTo>
                  <a:cubicBezTo>
                    <a:pt x="10848" y="1869"/>
                    <a:pt x="10165" y="1077"/>
                    <a:pt x="9882" y="0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5574475" y="4099975"/>
              <a:ext cx="398500" cy="58175"/>
            </a:xfrm>
            <a:custGeom>
              <a:avLst/>
              <a:gdLst/>
              <a:ahLst/>
              <a:cxnLst/>
              <a:rect l="l" t="t" r="r" b="b"/>
              <a:pathLst>
                <a:path w="15940" h="2327" extrusionOk="0">
                  <a:moveTo>
                    <a:pt x="14879" y="1"/>
                  </a:moveTo>
                  <a:cubicBezTo>
                    <a:pt x="14873" y="1"/>
                    <a:pt x="14867" y="1"/>
                    <a:pt x="14861" y="1"/>
                  </a:cubicBezTo>
                  <a:lnTo>
                    <a:pt x="1037" y="261"/>
                  </a:lnTo>
                  <a:cubicBezTo>
                    <a:pt x="462" y="270"/>
                    <a:pt x="0" y="744"/>
                    <a:pt x="10" y="1314"/>
                  </a:cubicBezTo>
                  <a:cubicBezTo>
                    <a:pt x="22" y="1876"/>
                    <a:pt x="492" y="2327"/>
                    <a:pt x="1059" y="2327"/>
                  </a:cubicBezTo>
                  <a:cubicBezTo>
                    <a:pt x="1065" y="2327"/>
                    <a:pt x="1071" y="2327"/>
                    <a:pt x="1077" y="2327"/>
                  </a:cubicBezTo>
                  <a:lnTo>
                    <a:pt x="14901" y="2069"/>
                  </a:lnTo>
                  <a:cubicBezTo>
                    <a:pt x="15476" y="2057"/>
                    <a:pt x="15940" y="1584"/>
                    <a:pt x="15928" y="1016"/>
                  </a:cubicBezTo>
                  <a:cubicBezTo>
                    <a:pt x="15919" y="451"/>
                    <a:pt x="15448" y="1"/>
                    <a:pt x="14879" y="1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5793650" y="2847100"/>
              <a:ext cx="443125" cy="1088975"/>
            </a:xfrm>
            <a:custGeom>
              <a:avLst/>
              <a:gdLst/>
              <a:ahLst/>
              <a:cxnLst/>
              <a:rect l="l" t="t" r="r" b="b"/>
              <a:pathLst>
                <a:path w="17725" h="43559" extrusionOk="0">
                  <a:moveTo>
                    <a:pt x="17005" y="0"/>
                  </a:moveTo>
                  <a:lnTo>
                    <a:pt x="9648" y="140"/>
                  </a:lnTo>
                  <a:lnTo>
                    <a:pt x="2000" y="282"/>
                  </a:lnTo>
                  <a:lnTo>
                    <a:pt x="2000" y="303"/>
                  </a:lnTo>
                  <a:lnTo>
                    <a:pt x="2000" y="313"/>
                  </a:lnTo>
                  <a:lnTo>
                    <a:pt x="2000" y="320"/>
                  </a:lnTo>
                  <a:cubicBezTo>
                    <a:pt x="1981" y="876"/>
                    <a:pt x="1962" y="1472"/>
                    <a:pt x="1948" y="2104"/>
                  </a:cubicBezTo>
                  <a:lnTo>
                    <a:pt x="1948" y="2113"/>
                  </a:lnTo>
                  <a:cubicBezTo>
                    <a:pt x="1948" y="2154"/>
                    <a:pt x="1946" y="2196"/>
                    <a:pt x="1943" y="2236"/>
                  </a:cubicBezTo>
                  <a:cubicBezTo>
                    <a:pt x="1943" y="2319"/>
                    <a:pt x="1941" y="2404"/>
                    <a:pt x="1939" y="2492"/>
                  </a:cubicBezTo>
                  <a:lnTo>
                    <a:pt x="1939" y="2508"/>
                  </a:lnTo>
                  <a:cubicBezTo>
                    <a:pt x="1908" y="3779"/>
                    <a:pt x="1887" y="5182"/>
                    <a:pt x="1870" y="6680"/>
                  </a:cubicBezTo>
                  <a:cubicBezTo>
                    <a:pt x="1761" y="13173"/>
                    <a:pt x="1617" y="19645"/>
                    <a:pt x="1203" y="26138"/>
                  </a:cubicBezTo>
                  <a:cubicBezTo>
                    <a:pt x="852" y="31652"/>
                    <a:pt x="261" y="37174"/>
                    <a:pt x="64" y="42695"/>
                  </a:cubicBezTo>
                  <a:cubicBezTo>
                    <a:pt x="64" y="42742"/>
                    <a:pt x="1" y="43277"/>
                    <a:pt x="55" y="43296"/>
                  </a:cubicBezTo>
                  <a:cubicBezTo>
                    <a:pt x="519" y="43466"/>
                    <a:pt x="1443" y="43507"/>
                    <a:pt x="2479" y="43507"/>
                  </a:cubicBezTo>
                  <a:cubicBezTo>
                    <a:pt x="3443" y="43507"/>
                    <a:pt x="4504" y="43471"/>
                    <a:pt x="5383" y="43471"/>
                  </a:cubicBezTo>
                  <a:cubicBezTo>
                    <a:pt x="6035" y="43471"/>
                    <a:pt x="6587" y="43491"/>
                    <a:pt x="6924" y="43559"/>
                  </a:cubicBezTo>
                  <a:cubicBezTo>
                    <a:pt x="7566" y="35293"/>
                    <a:pt x="8891" y="8592"/>
                    <a:pt x="8985" y="8020"/>
                  </a:cubicBezTo>
                  <a:cubicBezTo>
                    <a:pt x="9260" y="8072"/>
                    <a:pt x="9537" y="8107"/>
                    <a:pt x="9814" y="8126"/>
                  </a:cubicBezTo>
                  <a:cubicBezTo>
                    <a:pt x="9870" y="9295"/>
                    <a:pt x="10062" y="12579"/>
                    <a:pt x="10067" y="12655"/>
                  </a:cubicBezTo>
                  <a:cubicBezTo>
                    <a:pt x="10211" y="14981"/>
                    <a:pt x="10753" y="43130"/>
                    <a:pt x="10753" y="43130"/>
                  </a:cubicBezTo>
                  <a:cubicBezTo>
                    <a:pt x="11689" y="43245"/>
                    <a:pt x="12629" y="43306"/>
                    <a:pt x="13568" y="43306"/>
                  </a:cubicBezTo>
                  <a:cubicBezTo>
                    <a:pt x="14961" y="43306"/>
                    <a:pt x="16351" y="43171"/>
                    <a:pt x="17724" y="42872"/>
                  </a:cubicBezTo>
                  <a:cubicBezTo>
                    <a:pt x="17641" y="39775"/>
                    <a:pt x="17556" y="36678"/>
                    <a:pt x="17473" y="33580"/>
                  </a:cubicBezTo>
                  <a:cubicBezTo>
                    <a:pt x="17320" y="27858"/>
                    <a:pt x="17168" y="22134"/>
                    <a:pt x="17014" y="16410"/>
                  </a:cubicBezTo>
                  <a:cubicBezTo>
                    <a:pt x="16884" y="11567"/>
                    <a:pt x="16856" y="6751"/>
                    <a:pt x="16974" y="1907"/>
                  </a:cubicBezTo>
                  <a:lnTo>
                    <a:pt x="16974" y="1907"/>
                  </a:lnTo>
                  <a:lnTo>
                    <a:pt x="16972" y="1910"/>
                  </a:lnTo>
                  <a:cubicBezTo>
                    <a:pt x="16988" y="1235"/>
                    <a:pt x="17002" y="594"/>
                    <a:pt x="17005" y="0"/>
                  </a:cubicBez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4557550" y="2265000"/>
              <a:ext cx="294625" cy="415525"/>
            </a:xfrm>
            <a:custGeom>
              <a:avLst/>
              <a:gdLst/>
              <a:ahLst/>
              <a:cxnLst/>
              <a:rect l="l" t="t" r="r" b="b"/>
              <a:pathLst>
                <a:path w="11785" h="16621" extrusionOk="0">
                  <a:moveTo>
                    <a:pt x="11785" y="0"/>
                  </a:moveTo>
                  <a:lnTo>
                    <a:pt x="11785" y="0"/>
                  </a:lnTo>
                  <a:cubicBezTo>
                    <a:pt x="8190" y="558"/>
                    <a:pt x="6030" y="3471"/>
                    <a:pt x="4054" y="6039"/>
                  </a:cubicBezTo>
                  <a:cubicBezTo>
                    <a:pt x="2632" y="7887"/>
                    <a:pt x="1281" y="9785"/>
                    <a:pt x="1" y="11730"/>
                  </a:cubicBezTo>
                  <a:cubicBezTo>
                    <a:pt x="270" y="12044"/>
                    <a:pt x="552" y="12345"/>
                    <a:pt x="848" y="12631"/>
                  </a:cubicBezTo>
                  <a:cubicBezTo>
                    <a:pt x="2265" y="14008"/>
                    <a:pt x="3974" y="15071"/>
                    <a:pt x="5829" y="15797"/>
                  </a:cubicBezTo>
                  <a:cubicBezTo>
                    <a:pt x="6730" y="16150"/>
                    <a:pt x="7660" y="16427"/>
                    <a:pt x="8609" y="16621"/>
                  </a:cubicBezTo>
                  <a:lnTo>
                    <a:pt x="8429" y="7272"/>
                  </a:lnTo>
                  <a:cubicBezTo>
                    <a:pt x="9998" y="5256"/>
                    <a:pt x="11461" y="2518"/>
                    <a:pt x="11785" y="0"/>
                  </a:cubicBezTo>
                  <a:close/>
                </a:path>
              </a:pathLst>
            </a:custGeom>
            <a:solidFill>
              <a:srgbClr val="E4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4703325" y="2455900"/>
              <a:ext cx="69475" cy="224625"/>
            </a:xfrm>
            <a:custGeom>
              <a:avLst/>
              <a:gdLst/>
              <a:ahLst/>
              <a:cxnLst/>
              <a:rect l="l" t="t" r="r" b="b"/>
              <a:pathLst>
                <a:path w="2779" h="8985" extrusionOk="0">
                  <a:moveTo>
                    <a:pt x="2606" y="0"/>
                  </a:moveTo>
                  <a:cubicBezTo>
                    <a:pt x="800" y="2343"/>
                    <a:pt x="133" y="5229"/>
                    <a:pt x="0" y="8161"/>
                  </a:cubicBezTo>
                  <a:cubicBezTo>
                    <a:pt x="902" y="8514"/>
                    <a:pt x="1832" y="8791"/>
                    <a:pt x="2778" y="898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CC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743950" y="2243400"/>
              <a:ext cx="562450" cy="898200"/>
            </a:xfrm>
            <a:custGeom>
              <a:avLst/>
              <a:gdLst/>
              <a:ahLst/>
              <a:cxnLst/>
              <a:rect l="l" t="t" r="r" b="b"/>
              <a:pathLst>
                <a:path w="22498" h="35928" extrusionOk="0">
                  <a:moveTo>
                    <a:pt x="12202" y="1"/>
                  </a:moveTo>
                  <a:cubicBezTo>
                    <a:pt x="9422" y="1"/>
                    <a:pt x="6526" y="255"/>
                    <a:pt x="3967" y="883"/>
                  </a:cubicBezTo>
                  <a:cubicBezTo>
                    <a:pt x="20" y="1851"/>
                    <a:pt x="242" y="6692"/>
                    <a:pt x="91" y="9910"/>
                  </a:cubicBezTo>
                  <a:cubicBezTo>
                    <a:pt x="1" y="11846"/>
                    <a:pt x="41" y="13786"/>
                    <a:pt x="207" y="15717"/>
                  </a:cubicBezTo>
                  <a:cubicBezTo>
                    <a:pt x="441" y="18519"/>
                    <a:pt x="751" y="33176"/>
                    <a:pt x="1409" y="35928"/>
                  </a:cubicBezTo>
                  <a:lnTo>
                    <a:pt x="18486" y="34335"/>
                  </a:lnTo>
                  <a:cubicBezTo>
                    <a:pt x="18624" y="33336"/>
                    <a:pt x="21241" y="12232"/>
                    <a:pt x="21333" y="11614"/>
                  </a:cubicBezTo>
                  <a:cubicBezTo>
                    <a:pt x="21347" y="11512"/>
                    <a:pt x="21362" y="11411"/>
                    <a:pt x="21378" y="11311"/>
                  </a:cubicBezTo>
                  <a:cubicBezTo>
                    <a:pt x="21380" y="11295"/>
                    <a:pt x="21383" y="11280"/>
                    <a:pt x="21385" y="11264"/>
                  </a:cubicBezTo>
                  <a:cubicBezTo>
                    <a:pt x="21712" y="9056"/>
                    <a:pt x="22497" y="6238"/>
                    <a:pt x="21991" y="4030"/>
                  </a:cubicBezTo>
                  <a:cubicBezTo>
                    <a:pt x="21300" y="1006"/>
                    <a:pt x="17760" y="256"/>
                    <a:pt x="15079" y="90"/>
                  </a:cubicBezTo>
                  <a:cubicBezTo>
                    <a:pt x="14148" y="32"/>
                    <a:pt x="13182" y="1"/>
                    <a:pt x="12202" y="1"/>
                  </a:cubicBezTo>
                  <a:close/>
                </a:path>
              </a:pathLst>
            </a:custGeom>
            <a:solidFill>
              <a:srgbClr val="E4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4931850" y="2090100"/>
              <a:ext cx="156550" cy="202025"/>
            </a:xfrm>
            <a:custGeom>
              <a:avLst/>
              <a:gdLst/>
              <a:ahLst/>
              <a:cxnLst/>
              <a:rect l="l" t="t" r="r" b="b"/>
              <a:pathLst>
                <a:path w="6262" h="8081" extrusionOk="0">
                  <a:moveTo>
                    <a:pt x="4257" y="1"/>
                  </a:moveTo>
                  <a:cubicBezTo>
                    <a:pt x="4027" y="1"/>
                    <a:pt x="3797" y="47"/>
                    <a:pt x="3571" y="96"/>
                  </a:cubicBezTo>
                  <a:cubicBezTo>
                    <a:pt x="3010" y="210"/>
                    <a:pt x="2220" y="463"/>
                    <a:pt x="1661" y="579"/>
                  </a:cubicBezTo>
                  <a:cubicBezTo>
                    <a:pt x="2005" y="2801"/>
                    <a:pt x="1086" y="4970"/>
                    <a:pt x="0" y="6939"/>
                  </a:cubicBezTo>
                  <a:lnTo>
                    <a:pt x="788" y="7389"/>
                  </a:lnTo>
                  <a:cubicBezTo>
                    <a:pt x="1001" y="7510"/>
                    <a:pt x="1214" y="7633"/>
                    <a:pt x="1439" y="7734"/>
                  </a:cubicBezTo>
                  <a:cubicBezTo>
                    <a:pt x="1949" y="7964"/>
                    <a:pt x="2499" y="8080"/>
                    <a:pt x="3051" y="8080"/>
                  </a:cubicBezTo>
                  <a:cubicBezTo>
                    <a:pt x="3397" y="8080"/>
                    <a:pt x="3744" y="8035"/>
                    <a:pt x="4082" y="7943"/>
                  </a:cubicBezTo>
                  <a:cubicBezTo>
                    <a:pt x="4953" y="7701"/>
                    <a:pt x="5746" y="7084"/>
                    <a:pt x="6262" y="6341"/>
                  </a:cubicBezTo>
                  <a:cubicBezTo>
                    <a:pt x="5388" y="5475"/>
                    <a:pt x="5206" y="4133"/>
                    <a:pt x="5216" y="2900"/>
                  </a:cubicBezTo>
                  <a:cubicBezTo>
                    <a:pt x="5223" y="2077"/>
                    <a:pt x="5296" y="1253"/>
                    <a:pt x="5433" y="441"/>
                  </a:cubicBezTo>
                  <a:lnTo>
                    <a:pt x="5433" y="441"/>
                  </a:lnTo>
                  <a:cubicBezTo>
                    <a:pt x="5407" y="446"/>
                    <a:pt x="5381" y="449"/>
                    <a:pt x="5356" y="449"/>
                  </a:cubicBezTo>
                  <a:cubicBezTo>
                    <a:pt x="5000" y="449"/>
                    <a:pt x="4671" y="8"/>
                    <a:pt x="4305" y="1"/>
                  </a:cubicBezTo>
                  <a:cubicBezTo>
                    <a:pt x="4289" y="1"/>
                    <a:pt x="4273" y="1"/>
                    <a:pt x="4257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963500" y="2020125"/>
              <a:ext cx="67050" cy="91075"/>
            </a:xfrm>
            <a:custGeom>
              <a:avLst/>
              <a:gdLst/>
              <a:ahLst/>
              <a:cxnLst/>
              <a:rect l="l" t="t" r="r" b="b"/>
              <a:pathLst>
                <a:path w="2682" h="3643" extrusionOk="0">
                  <a:moveTo>
                    <a:pt x="1112" y="1"/>
                  </a:moveTo>
                  <a:cubicBezTo>
                    <a:pt x="1101" y="1"/>
                    <a:pt x="1090" y="1"/>
                    <a:pt x="1079" y="1"/>
                  </a:cubicBezTo>
                  <a:cubicBezTo>
                    <a:pt x="854" y="6"/>
                    <a:pt x="421" y="89"/>
                    <a:pt x="270" y="252"/>
                  </a:cubicBezTo>
                  <a:cubicBezTo>
                    <a:pt x="0" y="543"/>
                    <a:pt x="187" y="962"/>
                    <a:pt x="384" y="1269"/>
                  </a:cubicBezTo>
                  <a:cubicBezTo>
                    <a:pt x="907" y="2088"/>
                    <a:pt x="1314" y="2824"/>
                    <a:pt x="1837" y="3643"/>
                  </a:cubicBezTo>
                  <a:cubicBezTo>
                    <a:pt x="2307" y="2978"/>
                    <a:pt x="2681" y="2209"/>
                    <a:pt x="2613" y="1452"/>
                  </a:cubicBezTo>
                  <a:cubicBezTo>
                    <a:pt x="2543" y="704"/>
                    <a:pt x="1924" y="1"/>
                    <a:pt x="1112" y="1"/>
                  </a:cubicBezTo>
                  <a:close/>
                </a:path>
              </a:pathLst>
            </a:custGeom>
            <a:solidFill>
              <a:srgbClr val="2D2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952975" y="1954050"/>
              <a:ext cx="157600" cy="227875"/>
            </a:xfrm>
            <a:custGeom>
              <a:avLst/>
              <a:gdLst/>
              <a:ahLst/>
              <a:cxnLst/>
              <a:rect l="l" t="t" r="r" b="b"/>
              <a:pathLst>
                <a:path w="6304" h="9115" extrusionOk="0">
                  <a:moveTo>
                    <a:pt x="2638" y="0"/>
                  </a:moveTo>
                  <a:cubicBezTo>
                    <a:pt x="2427" y="0"/>
                    <a:pt x="2213" y="26"/>
                    <a:pt x="2000" y="79"/>
                  </a:cubicBezTo>
                  <a:cubicBezTo>
                    <a:pt x="1058" y="318"/>
                    <a:pt x="322" y="1054"/>
                    <a:pt x="83" y="1996"/>
                  </a:cubicBezTo>
                  <a:cubicBezTo>
                    <a:pt x="83" y="2000"/>
                    <a:pt x="81" y="2005"/>
                    <a:pt x="81" y="2010"/>
                  </a:cubicBezTo>
                  <a:cubicBezTo>
                    <a:pt x="71" y="2041"/>
                    <a:pt x="64" y="2074"/>
                    <a:pt x="57" y="2104"/>
                  </a:cubicBezTo>
                  <a:lnTo>
                    <a:pt x="54" y="2126"/>
                  </a:lnTo>
                  <a:cubicBezTo>
                    <a:pt x="47" y="2154"/>
                    <a:pt x="43" y="2187"/>
                    <a:pt x="36" y="2216"/>
                  </a:cubicBezTo>
                  <a:cubicBezTo>
                    <a:pt x="36" y="2223"/>
                    <a:pt x="33" y="2230"/>
                    <a:pt x="33" y="2237"/>
                  </a:cubicBezTo>
                  <a:cubicBezTo>
                    <a:pt x="26" y="2275"/>
                    <a:pt x="21" y="2313"/>
                    <a:pt x="17" y="2348"/>
                  </a:cubicBezTo>
                  <a:cubicBezTo>
                    <a:pt x="14" y="2367"/>
                    <a:pt x="12" y="2386"/>
                    <a:pt x="12" y="2405"/>
                  </a:cubicBezTo>
                  <a:cubicBezTo>
                    <a:pt x="10" y="2424"/>
                    <a:pt x="7" y="2440"/>
                    <a:pt x="7" y="2459"/>
                  </a:cubicBezTo>
                  <a:cubicBezTo>
                    <a:pt x="5" y="2478"/>
                    <a:pt x="2" y="2497"/>
                    <a:pt x="2" y="2516"/>
                  </a:cubicBezTo>
                  <a:cubicBezTo>
                    <a:pt x="0" y="2535"/>
                    <a:pt x="2" y="2554"/>
                    <a:pt x="0" y="2573"/>
                  </a:cubicBezTo>
                  <a:cubicBezTo>
                    <a:pt x="0" y="2590"/>
                    <a:pt x="0" y="2608"/>
                    <a:pt x="0" y="2627"/>
                  </a:cubicBezTo>
                  <a:lnTo>
                    <a:pt x="0" y="2689"/>
                  </a:lnTo>
                  <a:cubicBezTo>
                    <a:pt x="0" y="2724"/>
                    <a:pt x="0" y="2762"/>
                    <a:pt x="2" y="2798"/>
                  </a:cubicBezTo>
                  <a:cubicBezTo>
                    <a:pt x="5" y="2807"/>
                    <a:pt x="5" y="2817"/>
                    <a:pt x="5" y="2826"/>
                  </a:cubicBezTo>
                  <a:cubicBezTo>
                    <a:pt x="5" y="2843"/>
                    <a:pt x="7" y="2855"/>
                    <a:pt x="7" y="2871"/>
                  </a:cubicBezTo>
                  <a:cubicBezTo>
                    <a:pt x="10" y="2890"/>
                    <a:pt x="10" y="2909"/>
                    <a:pt x="12" y="2928"/>
                  </a:cubicBezTo>
                  <a:cubicBezTo>
                    <a:pt x="14" y="2935"/>
                    <a:pt x="14" y="2942"/>
                    <a:pt x="14" y="2949"/>
                  </a:cubicBezTo>
                  <a:cubicBezTo>
                    <a:pt x="17" y="2963"/>
                    <a:pt x="19" y="2978"/>
                    <a:pt x="19" y="2987"/>
                  </a:cubicBezTo>
                  <a:cubicBezTo>
                    <a:pt x="21" y="2999"/>
                    <a:pt x="24" y="3008"/>
                    <a:pt x="24" y="3018"/>
                  </a:cubicBezTo>
                  <a:cubicBezTo>
                    <a:pt x="24" y="3023"/>
                    <a:pt x="24" y="3027"/>
                    <a:pt x="26" y="3032"/>
                  </a:cubicBezTo>
                  <a:cubicBezTo>
                    <a:pt x="28" y="3049"/>
                    <a:pt x="31" y="3065"/>
                    <a:pt x="33" y="3082"/>
                  </a:cubicBezTo>
                  <a:cubicBezTo>
                    <a:pt x="36" y="3098"/>
                    <a:pt x="38" y="3115"/>
                    <a:pt x="40" y="3131"/>
                  </a:cubicBezTo>
                  <a:lnTo>
                    <a:pt x="54" y="3195"/>
                  </a:lnTo>
                  <a:cubicBezTo>
                    <a:pt x="62" y="3238"/>
                    <a:pt x="73" y="3283"/>
                    <a:pt x="83" y="3325"/>
                  </a:cubicBezTo>
                  <a:lnTo>
                    <a:pt x="284" y="4104"/>
                  </a:lnTo>
                  <a:lnTo>
                    <a:pt x="428" y="4670"/>
                  </a:lnTo>
                  <a:lnTo>
                    <a:pt x="895" y="6473"/>
                  </a:lnTo>
                  <a:lnTo>
                    <a:pt x="1053" y="7088"/>
                  </a:lnTo>
                  <a:cubicBezTo>
                    <a:pt x="1278" y="7961"/>
                    <a:pt x="1929" y="8666"/>
                    <a:pt x="2780" y="8964"/>
                  </a:cubicBezTo>
                  <a:cubicBezTo>
                    <a:pt x="3066" y="9064"/>
                    <a:pt x="3364" y="9114"/>
                    <a:pt x="3663" y="9114"/>
                  </a:cubicBezTo>
                  <a:cubicBezTo>
                    <a:pt x="3835" y="9114"/>
                    <a:pt x="4007" y="9097"/>
                    <a:pt x="4177" y="9064"/>
                  </a:cubicBezTo>
                  <a:cubicBezTo>
                    <a:pt x="4219" y="9054"/>
                    <a:pt x="4262" y="9045"/>
                    <a:pt x="4304" y="9033"/>
                  </a:cubicBezTo>
                  <a:cubicBezTo>
                    <a:pt x="4494" y="8986"/>
                    <a:pt x="4678" y="8917"/>
                    <a:pt x="4853" y="8829"/>
                  </a:cubicBezTo>
                  <a:cubicBezTo>
                    <a:pt x="4882" y="8813"/>
                    <a:pt x="4908" y="8799"/>
                    <a:pt x="4939" y="8782"/>
                  </a:cubicBezTo>
                  <a:lnTo>
                    <a:pt x="4965" y="8768"/>
                  </a:lnTo>
                  <a:lnTo>
                    <a:pt x="4993" y="8751"/>
                  </a:lnTo>
                  <a:cubicBezTo>
                    <a:pt x="5010" y="8742"/>
                    <a:pt x="5028" y="8732"/>
                    <a:pt x="5045" y="8723"/>
                  </a:cubicBezTo>
                  <a:cubicBezTo>
                    <a:pt x="5069" y="8706"/>
                    <a:pt x="5092" y="8692"/>
                    <a:pt x="5116" y="8676"/>
                  </a:cubicBezTo>
                  <a:cubicBezTo>
                    <a:pt x="5222" y="8605"/>
                    <a:pt x="5324" y="8527"/>
                    <a:pt x="5419" y="8441"/>
                  </a:cubicBezTo>
                  <a:cubicBezTo>
                    <a:pt x="5544" y="8328"/>
                    <a:pt x="5658" y="8205"/>
                    <a:pt x="5760" y="8070"/>
                  </a:cubicBezTo>
                  <a:cubicBezTo>
                    <a:pt x="5783" y="8039"/>
                    <a:pt x="5809" y="8004"/>
                    <a:pt x="5831" y="7970"/>
                  </a:cubicBezTo>
                  <a:cubicBezTo>
                    <a:pt x="5883" y="7897"/>
                    <a:pt x="5928" y="7824"/>
                    <a:pt x="5970" y="7746"/>
                  </a:cubicBezTo>
                  <a:cubicBezTo>
                    <a:pt x="5989" y="7715"/>
                    <a:pt x="6006" y="7682"/>
                    <a:pt x="6020" y="7651"/>
                  </a:cubicBezTo>
                  <a:cubicBezTo>
                    <a:pt x="6032" y="7630"/>
                    <a:pt x="6041" y="7611"/>
                    <a:pt x="6051" y="7592"/>
                  </a:cubicBezTo>
                  <a:cubicBezTo>
                    <a:pt x="6067" y="7554"/>
                    <a:pt x="6084" y="7519"/>
                    <a:pt x="6100" y="7481"/>
                  </a:cubicBezTo>
                  <a:cubicBezTo>
                    <a:pt x="6171" y="7306"/>
                    <a:pt x="6226" y="7126"/>
                    <a:pt x="6261" y="6941"/>
                  </a:cubicBezTo>
                  <a:cubicBezTo>
                    <a:pt x="6264" y="6920"/>
                    <a:pt x="6268" y="6899"/>
                    <a:pt x="6271" y="6880"/>
                  </a:cubicBezTo>
                  <a:cubicBezTo>
                    <a:pt x="6285" y="6792"/>
                    <a:pt x="6294" y="6705"/>
                    <a:pt x="6302" y="6617"/>
                  </a:cubicBezTo>
                  <a:cubicBezTo>
                    <a:pt x="6304" y="6581"/>
                    <a:pt x="6304" y="6544"/>
                    <a:pt x="6304" y="6508"/>
                  </a:cubicBezTo>
                  <a:lnTo>
                    <a:pt x="6304" y="6480"/>
                  </a:lnTo>
                  <a:lnTo>
                    <a:pt x="6304" y="6435"/>
                  </a:lnTo>
                  <a:cubicBezTo>
                    <a:pt x="6304" y="6392"/>
                    <a:pt x="6304" y="6350"/>
                    <a:pt x="6302" y="6307"/>
                  </a:cubicBezTo>
                  <a:cubicBezTo>
                    <a:pt x="6299" y="6267"/>
                    <a:pt x="6294" y="6227"/>
                    <a:pt x="6292" y="6186"/>
                  </a:cubicBezTo>
                  <a:lnTo>
                    <a:pt x="6287" y="6160"/>
                  </a:lnTo>
                  <a:cubicBezTo>
                    <a:pt x="6285" y="6132"/>
                    <a:pt x="6283" y="6106"/>
                    <a:pt x="6278" y="6077"/>
                  </a:cubicBezTo>
                  <a:cubicBezTo>
                    <a:pt x="6275" y="6068"/>
                    <a:pt x="6275" y="6059"/>
                    <a:pt x="6273" y="6049"/>
                  </a:cubicBezTo>
                  <a:cubicBezTo>
                    <a:pt x="6271" y="6035"/>
                    <a:pt x="6268" y="6021"/>
                    <a:pt x="6266" y="6006"/>
                  </a:cubicBezTo>
                  <a:cubicBezTo>
                    <a:pt x="6261" y="5978"/>
                    <a:pt x="6257" y="5950"/>
                    <a:pt x="6249" y="5921"/>
                  </a:cubicBezTo>
                  <a:cubicBezTo>
                    <a:pt x="6240" y="5876"/>
                    <a:pt x="6231" y="5834"/>
                    <a:pt x="6219" y="5791"/>
                  </a:cubicBezTo>
                  <a:lnTo>
                    <a:pt x="5251" y="2026"/>
                  </a:lnTo>
                  <a:cubicBezTo>
                    <a:pt x="5168" y="1707"/>
                    <a:pt x="5026" y="1404"/>
                    <a:pt x="4834" y="1134"/>
                  </a:cubicBezTo>
                  <a:cubicBezTo>
                    <a:pt x="4332" y="432"/>
                    <a:pt x="3509" y="0"/>
                    <a:pt x="2638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952975" y="1990500"/>
              <a:ext cx="157600" cy="191425"/>
            </a:xfrm>
            <a:custGeom>
              <a:avLst/>
              <a:gdLst/>
              <a:ahLst/>
              <a:cxnLst/>
              <a:rect l="l" t="t" r="r" b="b"/>
              <a:pathLst>
                <a:path w="6304" h="7657" extrusionOk="0">
                  <a:moveTo>
                    <a:pt x="286" y="0"/>
                  </a:moveTo>
                  <a:cubicBezTo>
                    <a:pt x="144" y="280"/>
                    <a:pt x="54" y="580"/>
                    <a:pt x="17" y="890"/>
                  </a:cubicBezTo>
                  <a:cubicBezTo>
                    <a:pt x="14" y="909"/>
                    <a:pt x="12" y="928"/>
                    <a:pt x="12" y="947"/>
                  </a:cubicBezTo>
                  <a:cubicBezTo>
                    <a:pt x="10" y="966"/>
                    <a:pt x="7" y="982"/>
                    <a:pt x="7" y="1001"/>
                  </a:cubicBezTo>
                  <a:cubicBezTo>
                    <a:pt x="5" y="1020"/>
                    <a:pt x="2" y="1039"/>
                    <a:pt x="2" y="1058"/>
                  </a:cubicBezTo>
                  <a:cubicBezTo>
                    <a:pt x="0" y="1077"/>
                    <a:pt x="2" y="1096"/>
                    <a:pt x="0" y="1115"/>
                  </a:cubicBezTo>
                  <a:cubicBezTo>
                    <a:pt x="0" y="1132"/>
                    <a:pt x="0" y="1150"/>
                    <a:pt x="0" y="1169"/>
                  </a:cubicBezTo>
                  <a:lnTo>
                    <a:pt x="0" y="1231"/>
                  </a:lnTo>
                  <a:cubicBezTo>
                    <a:pt x="0" y="1266"/>
                    <a:pt x="0" y="1304"/>
                    <a:pt x="2" y="1340"/>
                  </a:cubicBezTo>
                  <a:cubicBezTo>
                    <a:pt x="5" y="1349"/>
                    <a:pt x="5" y="1359"/>
                    <a:pt x="5" y="1368"/>
                  </a:cubicBezTo>
                  <a:cubicBezTo>
                    <a:pt x="5" y="1385"/>
                    <a:pt x="7" y="1397"/>
                    <a:pt x="7" y="1413"/>
                  </a:cubicBezTo>
                  <a:cubicBezTo>
                    <a:pt x="10" y="1432"/>
                    <a:pt x="10" y="1451"/>
                    <a:pt x="12" y="1470"/>
                  </a:cubicBezTo>
                  <a:cubicBezTo>
                    <a:pt x="14" y="1477"/>
                    <a:pt x="14" y="1484"/>
                    <a:pt x="14" y="1491"/>
                  </a:cubicBezTo>
                  <a:cubicBezTo>
                    <a:pt x="17" y="1505"/>
                    <a:pt x="19" y="1520"/>
                    <a:pt x="19" y="1529"/>
                  </a:cubicBezTo>
                  <a:cubicBezTo>
                    <a:pt x="21" y="1541"/>
                    <a:pt x="24" y="1550"/>
                    <a:pt x="24" y="1560"/>
                  </a:cubicBezTo>
                  <a:cubicBezTo>
                    <a:pt x="24" y="1565"/>
                    <a:pt x="24" y="1569"/>
                    <a:pt x="26" y="1574"/>
                  </a:cubicBezTo>
                  <a:cubicBezTo>
                    <a:pt x="28" y="1591"/>
                    <a:pt x="31" y="1607"/>
                    <a:pt x="33" y="1624"/>
                  </a:cubicBezTo>
                  <a:cubicBezTo>
                    <a:pt x="36" y="1640"/>
                    <a:pt x="38" y="1657"/>
                    <a:pt x="40" y="1673"/>
                  </a:cubicBezTo>
                  <a:lnTo>
                    <a:pt x="54" y="1737"/>
                  </a:lnTo>
                  <a:cubicBezTo>
                    <a:pt x="62" y="1780"/>
                    <a:pt x="73" y="1825"/>
                    <a:pt x="83" y="1867"/>
                  </a:cubicBezTo>
                  <a:lnTo>
                    <a:pt x="284" y="2646"/>
                  </a:lnTo>
                  <a:lnTo>
                    <a:pt x="428" y="3212"/>
                  </a:lnTo>
                  <a:lnTo>
                    <a:pt x="895" y="5015"/>
                  </a:lnTo>
                  <a:lnTo>
                    <a:pt x="1053" y="5630"/>
                  </a:lnTo>
                  <a:cubicBezTo>
                    <a:pt x="1278" y="6503"/>
                    <a:pt x="1929" y="7208"/>
                    <a:pt x="2780" y="7506"/>
                  </a:cubicBezTo>
                  <a:cubicBezTo>
                    <a:pt x="3066" y="7606"/>
                    <a:pt x="3364" y="7656"/>
                    <a:pt x="3663" y="7656"/>
                  </a:cubicBezTo>
                  <a:cubicBezTo>
                    <a:pt x="3835" y="7656"/>
                    <a:pt x="4007" y="7639"/>
                    <a:pt x="4177" y="7606"/>
                  </a:cubicBezTo>
                  <a:cubicBezTo>
                    <a:pt x="4219" y="7596"/>
                    <a:pt x="4262" y="7587"/>
                    <a:pt x="4304" y="7575"/>
                  </a:cubicBezTo>
                  <a:cubicBezTo>
                    <a:pt x="4494" y="7528"/>
                    <a:pt x="4678" y="7459"/>
                    <a:pt x="4853" y="7371"/>
                  </a:cubicBezTo>
                  <a:cubicBezTo>
                    <a:pt x="4882" y="7355"/>
                    <a:pt x="4908" y="7341"/>
                    <a:pt x="4939" y="7324"/>
                  </a:cubicBezTo>
                  <a:lnTo>
                    <a:pt x="4965" y="7310"/>
                  </a:lnTo>
                  <a:lnTo>
                    <a:pt x="4993" y="7293"/>
                  </a:lnTo>
                  <a:cubicBezTo>
                    <a:pt x="5010" y="7284"/>
                    <a:pt x="5028" y="7274"/>
                    <a:pt x="5045" y="7265"/>
                  </a:cubicBezTo>
                  <a:cubicBezTo>
                    <a:pt x="5069" y="7248"/>
                    <a:pt x="5092" y="7234"/>
                    <a:pt x="5116" y="7218"/>
                  </a:cubicBezTo>
                  <a:cubicBezTo>
                    <a:pt x="5222" y="7147"/>
                    <a:pt x="5324" y="7069"/>
                    <a:pt x="5419" y="6983"/>
                  </a:cubicBezTo>
                  <a:cubicBezTo>
                    <a:pt x="5544" y="6870"/>
                    <a:pt x="5658" y="6747"/>
                    <a:pt x="5760" y="6612"/>
                  </a:cubicBezTo>
                  <a:cubicBezTo>
                    <a:pt x="5783" y="6581"/>
                    <a:pt x="5809" y="6546"/>
                    <a:pt x="5831" y="6512"/>
                  </a:cubicBezTo>
                  <a:cubicBezTo>
                    <a:pt x="5883" y="6439"/>
                    <a:pt x="5928" y="6366"/>
                    <a:pt x="5970" y="6288"/>
                  </a:cubicBezTo>
                  <a:cubicBezTo>
                    <a:pt x="5989" y="6257"/>
                    <a:pt x="6006" y="6224"/>
                    <a:pt x="6020" y="6193"/>
                  </a:cubicBezTo>
                  <a:cubicBezTo>
                    <a:pt x="6032" y="6172"/>
                    <a:pt x="6041" y="6153"/>
                    <a:pt x="6051" y="6134"/>
                  </a:cubicBezTo>
                  <a:cubicBezTo>
                    <a:pt x="6067" y="6096"/>
                    <a:pt x="6084" y="6061"/>
                    <a:pt x="6100" y="6023"/>
                  </a:cubicBezTo>
                  <a:cubicBezTo>
                    <a:pt x="6171" y="5848"/>
                    <a:pt x="6226" y="5668"/>
                    <a:pt x="6261" y="5483"/>
                  </a:cubicBezTo>
                  <a:cubicBezTo>
                    <a:pt x="6264" y="5462"/>
                    <a:pt x="6268" y="5441"/>
                    <a:pt x="6271" y="5422"/>
                  </a:cubicBezTo>
                  <a:cubicBezTo>
                    <a:pt x="6285" y="5334"/>
                    <a:pt x="6294" y="5247"/>
                    <a:pt x="6302" y="5159"/>
                  </a:cubicBezTo>
                  <a:cubicBezTo>
                    <a:pt x="6304" y="5123"/>
                    <a:pt x="6304" y="5086"/>
                    <a:pt x="6304" y="5050"/>
                  </a:cubicBezTo>
                  <a:lnTo>
                    <a:pt x="6304" y="5022"/>
                  </a:lnTo>
                  <a:lnTo>
                    <a:pt x="6304" y="4977"/>
                  </a:lnTo>
                  <a:cubicBezTo>
                    <a:pt x="6304" y="4934"/>
                    <a:pt x="6304" y="4892"/>
                    <a:pt x="6302" y="4849"/>
                  </a:cubicBezTo>
                  <a:cubicBezTo>
                    <a:pt x="6299" y="4809"/>
                    <a:pt x="6294" y="4769"/>
                    <a:pt x="6292" y="4728"/>
                  </a:cubicBezTo>
                  <a:lnTo>
                    <a:pt x="6287" y="4702"/>
                  </a:lnTo>
                  <a:cubicBezTo>
                    <a:pt x="6285" y="4674"/>
                    <a:pt x="6283" y="4648"/>
                    <a:pt x="6278" y="4619"/>
                  </a:cubicBezTo>
                  <a:cubicBezTo>
                    <a:pt x="6275" y="4610"/>
                    <a:pt x="6275" y="4601"/>
                    <a:pt x="6273" y="4591"/>
                  </a:cubicBezTo>
                  <a:cubicBezTo>
                    <a:pt x="6271" y="4577"/>
                    <a:pt x="6268" y="4563"/>
                    <a:pt x="6266" y="4548"/>
                  </a:cubicBezTo>
                  <a:cubicBezTo>
                    <a:pt x="6261" y="4520"/>
                    <a:pt x="6257" y="4492"/>
                    <a:pt x="6249" y="4463"/>
                  </a:cubicBezTo>
                  <a:cubicBezTo>
                    <a:pt x="6226" y="4442"/>
                    <a:pt x="6207" y="4416"/>
                    <a:pt x="6195" y="4388"/>
                  </a:cubicBezTo>
                  <a:cubicBezTo>
                    <a:pt x="5929" y="3759"/>
                    <a:pt x="5239" y="3543"/>
                    <a:pt x="4608" y="3543"/>
                  </a:cubicBezTo>
                  <a:cubicBezTo>
                    <a:pt x="4605" y="3543"/>
                    <a:pt x="4601" y="3543"/>
                    <a:pt x="4598" y="3543"/>
                  </a:cubicBezTo>
                  <a:cubicBezTo>
                    <a:pt x="4004" y="3543"/>
                    <a:pt x="3268" y="3734"/>
                    <a:pt x="2956" y="4286"/>
                  </a:cubicBezTo>
                  <a:cubicBezTo>
                    <a:pt x="2934" y="4324"/>
                    <a:pt x="2904" y="4359"/>
                    <a:pt x="2868" y="4383"/>
                  </a:cubicBezTo>
                  <a:cubicBezTo>
                    <a:pt x="2693" y="4023"/>
                    <a:pt x="2461" y="3687"/>
                    <a:pt x="2158" y="3436"/>
                  </a:cubicBezTo>
                  <a:cubicBezTo>
                    <a:pt x="1853" y="3183"/>
                    <a:pt x="1465" y="3020"/>
                    <a:pt x="1077" y="3006"/>
                  </a:cubicBezTo>
                  <a:cubicBezTo>
                    <a:pt x="1058" y="2977"/>
                    <a:pt x="1044" y="2944"/>
                    <a:pt x="1034" y="2911"/>
                  </a:cubicBezTo>
                  <a:lnTo>
                    <a:pt x="535" y="97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2D1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4952975" y="1953975"/>
              <a:ext cx="120875" cy="129000"/>
            </a:xfrm>
            <a:custGeom>
              <a:avLst/>
              <a:gdLst/>
              <a:ahLst/>
              <a:cxnLst/>
              <a:rect l="l" t="t" r="r" b="b"/>
              <a:pathLst>
                <a:path w="4835" h="5160" extrusionOk="0">
                  <a:moveTo>
                    <a:pt x="2639" y="1"/>
                  </a:moveTo>
                  <a:cubicBezTo>
                    <a:pt x="2428" y="1"/>
                    <a:pt x="2213" y="26"/>
                    <a:pt x="2000" y="80"/>
                  </a:cubicBezTo>
                  <a:cubicBezTo>
                    <a:pt x="1058" y="319"/>
                    <a:pt x="324" y="1054"/>
                    <a:pt x="85" y="1996"/>
                  </a:cubicBezTo>
                  <a:cubicBezTo>
                    <a:pt x="83" y="2001"/>
                    <a:pt x="81" y="2006"/>
                    <a:pt x="81" y="2010"/>
                  </a:cubicBezTo>
                  <a:cubicBezTo>
                    <a:pt x="73" y="2041"/>
                    <a:pt x="66" y="2072"/>
                    <a:pt x="59" y="2105"/>
                  </a:cubicBezTo>
                  <a:lnTo>
                    <a:pt x="54" y="2124"/>
                  </a:lnTo>
                  <a:cubicBezTo>
                    <a:pt x="47" y="2155"/>
                    <a:pt x="43" y="2186"/>
                    <a:pt x="38" y="2216"/>
                  </a:cubicBezTo>
                  <a:cubicBezTo>
                    <a:pt x="36" y="2223"/>
                    <a:pt x="33" y="2231"/>
                    <a:pt x="33" y="2238"/>
                  </a:cubicBezTo>
                  <a:cubicBezTo>
                    <a:pt x="28" y="2275"/>
                    <a:pt x="24" y="2311"/>
                    <a:pt x="19" y="2349"/>
                  </a:cubicBezTo>
                  <a:cubicBezTo>
                    <a:pt x="17" y="2368"/>
                    <a:pt x="14" y="2387"/>
                    <a:pt x="12" y="2403"/>
                  </a:cubicBezTo>
                  <a:cubicBezTo>
                    <a:pt x="12" y="2422"/>
                    <a:pt x="10" y="2441"/>
                    <a:pt x="7" y="2460"/>
                  </a:cubicBezTo>
                  <a:cubicBezTo>
                    <a:pt x="7" y="2479"/>
                    <a:pt x="5" y="2496"/>
                    <a:pt x="5" y="2514"/>
                  </a:cubicBezTo>
                  <a:lnTo>
                    <a:pt x="5" y="2517"/>
                  </a:lnTo>
                  <a:cubicBezTo>
                    <a:pt x="2" y="2536"/>
                    <a:pt x="5" y="2552"/>
                    <a:pt x="2" y="2571"/>
                  </a:cubicBezTo>
                  <a:cubicBezTo>
                    <a:pt x="0" y="2590"/>
                    <a:pt x="0" y="2609"/>
                    <a:pt x="0" y="2628"/>
                  </a:cubicBezTo>
                  <a:lnTo>
                    <a:pt x="0" y="2690"/>
                  </a:lnTo>
                  <a:cubicBezTo>
                    <a:pt x="0" y="2725"/>
                    <a:pt x="2" y="2761"/>
                    <a:pt x="5" y="2798"/>
                  </a:cubicBezTo>
                  <a:cubicBezTo>
                    <a:pt x="5" y="2808"/>
                    <a:pt x="5" y="2815"/>
                    <a:pt x="5" y="2824"/>
                  </a:cubicBezTo>
                  <a:cubicBezTo>
                    <a:pt x="7" y="2843"/>
                    <a:pt x="7" y="2853"/>
                    <a:pt x="10" y="2872"/>
                  </a:cubicBezTo>
                  <a:cubicBezTo>
                    <a:pt x="10" y="2891"/>
                    <a:pt x="12" y="2910"/>
                    <a:pt x="14" y="2926"/>
                  </a:cubicBezTo>
                  <a:cubicBezTo>
                    <a:pt x="14" y="2936"/>
                    <a:pt x="17" y="2943"/>
                    <a:pt x="17" y="2950"/>
                  </a:cubicBezTo>
                  <a:cubicBezTo>
                    <a:pt x="19" y="2962"/>
                    <a:pt x="21" y="2976"/>
                    <a:pt x="21" y="2988"/>
                  </a:cubicBezTo>
                  <a:cubicBezTo>
                    <a:pt x="21" y="2997"/>
                    <a:pt x="26" y="3009"/>
                    <a:pt x="26" y="3018"/>
                  </a:cubicBezTo>
                  <a:cubicBezTo>
                    <a:pt x="26" y="3023"/>
                    <a:pt x="26" y="3028"/>
                    <a:pt x="26" y="3030"/>
                  </a:cubicBezTo>
                  <a:cubicBezTo>
                    <a:pt x="28" y="3047"/>
                    <a:pt x="33" y="3066"/>
                    <a:pt x="36" y="3082"/>
                  </a:cubicBezTo>
                  <a:cubicBezTo>
                    <a:pt x="38" y="3099"/>
                    <a:pt x="40" y="3116"/>
                    <a:pt x="43" y="3132"/>
                  </a:cubicBezTo>
                  <a:lnTo>
                    <a:pt x="54" y="3196"/>
                  </a:lnTo>
                  <a:cubicBezTo>
                    <a:pt x="64" y="3239"/>
                    <a:pt x="73" y="3281"/>
                    <a:pt x="85" y="3324"/>
                  </a:cubicBezTo>
                  <a:lnTo>
                    <a:pt x="286" y="4105"/>
                  </a:lnTo>
                  <a:cubicBezTo>
                    <a:pt x="369" y="4299"/>
                    <a:pt x="450" y="4495"/>
                    <a:pt x="523" y="4691"/>
                  </a:cubicBezTo>
                  <a:cubicBezTo>
                    <a:pt x="580" y="4848"/>
                    <a:pt x="632" y="5004"/>
                    <a:pt x="677" y="5160"/>
                  </a:cubicBezTo>
                  <a:lnTo>
                    <a:pt x="639" y="4736"/>
                  </a:lnTo>
                  <a:lnTo>
                    <a:pt x="445" y="2498"/>
                  </a:lnTo>
                  <a:cubicBezTo>
                    <a:pt x="471" y="2470"/>
                    <a:pt x="502" y="2446"/>
                    <a:pt x="537" y="2429"/>
                  </a:cubicBezTo>
                  <a:cubicBezTo>
                    <a:pt x="603" y="2396"/>
                    <a:pt x="674" y="2375"/>
                    <a:pt x="748" y="2363"/>
                  </a:cubicBezTo>
                  <a:cubicBezTo>
                    <a:pt x="1645" y="2188"/>
                    <a:pt x="2582" y="2219"/>
                    <a:pt x="3460" y="1963"/>
                  </a:cubicBezTo>
                  <a:cubicBezTo>
                    <a:pt x="3975" y="1816"/>
                    <a:pt x="4482" y="1530"/>
                    <a:pt x="4834" y="1135"/>
                  </a:cubicBezTo>
                  <a:cubicBezTo>
                    <a:pt x="4332" y="432"/>
                    <a:pt x="3510" y="1"/>
                    <a:pt x="2639" y="1"/>
                  </a:cubicBezTo>
                  <a:close/>
                </a:path>
              </a:pathLst>
            </a:custGeom>
            <a:solidFill>
              <a:srgbClr val="2D1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4923925" y="2062525"/>
              <a:ext cx="60650" cy="54875"/>
            </a:xfrm>
            <a:custGeom>
              <a:avLst/>
              <a:gdLst/>
              <a:ahLst/>
              <a:cxnLst/>
              <a:rect l="l" t="t" r="r" b="b"/>
              <a:pathLst>
                <a:path w="2426" h="2195" extrusionOk="0">
                  <a:moveTo>
                    <a:pt x="1205" y="0"/>
                  </a:moveTo>
                  <a:cubicBezTo>
                    <a:pt x="1118" y="0"/>
                    <a:pt x="1030" y="11"/>
                    <a:pt x="942" y="32"/>
                  </a:cubicBezTo>
                  <a:cubicBezTo>
                    <a:pt x="355" y="181"/>
                    <a:pt x="0" y="778"/>
                    <a:pt x="156" y="1365"/>
                  </a:cubicBezTo>
                  <a:cubicBezTo>
                    <a:pt x="283" y="1862"/>
                    <a:pt x="729" y="2195"/>
                    <a:pt x="1221" y="2195"/>
                  </a:cubicBezTo>
                  <a:cubicBezTo>
                    <a:pt x="1310" y="2195"/>
                    <a:pt x="1399" y="2184"/>
                    <a:pt x="1489" y="2162"/>
                  </a:cubicBezTo>
                  <a:cubicBezTo>
                    <a:pt x="2073" y="2015"/>
                    <a:pt x="2426" y="1417"/>
                    <a:pt x="2272" y="832"/>
                  </a:cubicBezTo>
                  <a:cubicBezTo>
                    <a:pt x="2145" y="333"/>
                    <a:pt x="1697" y="0"/>
                    <a:pt x="1205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4717150" y="2392125"/>
              <a:ext cx="45125" cy="155000"/>
            </a:xfrm>
            <a:custGeom>
              <a:avLst/>
              <a:gdLst/>
              <a:ahLst/>
              <a:cxnLst/>
              <a:rect l="l" t="t" r="r" b="b"/>
              <a:pathLst>
                <a:path w="1805" h="6200" fill="none" extrusionOk="0">
                  <a:moveTo>
                    <a:pt x="929" y="0"/>
                  </a:moveTo>
                  <a:cubicBezTo>
                    <a:pt x="1" y="1796"/>
                    <a:pt x="145" y="4378"/>
                    <a:pt x="1111" y="6200"/>
                  </a:cubicBezTo>
                  <a:cubicBezTo>
                    <a:pt x="964" y="4349"/>
                    <a:pt x="1326" y="1720"/>
                    <a:pt x="1804" y="790"/>
                  </a:cubicBezTo>
                </a:path>
              </a:pathLst>
            </a:custGeom>
            <a:noFill/>
            <a:ln w="6850" cap="rnd" cmpd="sng">
              <a:solidFill>
                <a:srgbClr val="CCBC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4496500" y="2580775"/>
              <a:ext cx="662825" cy="273275"/>
            </a:xfrm>
            <a:custGeom>
              <a:avLst/>
              <a:gdLst/>
              <a:ahLst/>
              <a:cxnLst/>
              <a:rect l="l" t="t" r="r" b="b"/>
              <a:pathLst>
                <a:path w="26513" h="10931" extrusionOk="0">
                  <a:moveTo>
                    <a:pt x="3292" y="0"/>
                  </a:moveTo>
                  <a:cubicBezTo>
                    <a:pt x="2876" y="644"/>
                    <a:pt x="2436" y="1278"/>
                    <a:pt x="2026" y="1929"/>
                  </a:cubicBezTo>
                  <a:cubicBezTo>
                    <a:pt x="1286" y="3107"/>
                    <a:pt x="632" y="4371"/>
                    <a:pt x="424" y="5741"/>
                  </a:cubicBezTo>
                  <a:cubicBezTo>
                    <a:pt x="1" y="8540"/>
                    <a:pt x="1946" y="10677"/>
                    <a:pt x="4764" y="10930"/>
                  </a:cubicBezTo>
                  <a:lnTo>
                    <a:pt x="24279" y="10563"/>
                  </a:lnTo>
                  <a:cubicBezTo>
                    <a:pt x="25138" y="9905"/>
                    <a:pt x="25699" y="9186"/>
                    <a:pt x="26513" y="8474"/>
                  </a:cubicBezTo>
                  <a:lnTo>
                    <a:pt x="7258" y="4865"/>
                  </a:lnTo>
                  <a:lnTo>
                    <a:pt x="8271" y="3166"/>
                  </a:lnTo>
                  <a:cubicBezTo>
                    <a:pt x="6418" y="2440"/>
                    <a:pt x="4710" y="1377"/>
                    <a:pt x="3292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074700" y="2784500"/>
              <a:ext cx="200100" cy="135725"/>
            </a:xfrm>
            <a:custGeom>
              <a:avLst/>
              <a:gdLst/>
              <a:ahLst/>
              <a:cxnLst/>
              <a:rect l="l" t="t" r="r" b="b"/>
              <a:pathLst>
                <a:path w="8004" h="5429" extrusionOk="0">
                  <a:moveTo>
                    <a:pt x="1165" y="1"/>
                  </a:moveTo>
                  <a:lnTo>
                    <a:pt x="1" y="2443"/>
                  </a:lnTo>
                  <a:cubicBezTo>
                    <a:pt x="32" y="2750"/>
                    <a:pt x="131" y="3048"/>
                    <a:pt x="287" y="3313"/>
                  </a:cubicBezTo>
                  <a:cubicBezTo>
                    <a:pt x="654" y="3931"/>
                    <a:pt x="1314" y="4333"/>
                    <a:pt x="2008" y="4546"/>
                  </a:cubicBezTo>
                  <a:cubicBezTo>
                    <a:pt x="2254" y="4621"/>
                    <a:pt x="2517" y="4675"/>
                    <a:pt x="2775" y="4675"/>
                  </a:cubicBezTo>
                  <a:cubicBezTo>
                    <a:pt x="2973" y="4675"/>
                    <a:pt x="3169" y="4643"/>
                    <a:pt x="3352" y="4565"/>
                  </a:cubicBezTo>
                  <a:lnTo>
                    <a:pt x="3832" y="5429"/>
                  </a:lnTo>
                  <a:lnTo>
                    <a:pt x="6799" y="4591"/>
                  </a:lnTo>
                  <a:lnTo>
                    <a:pt x="7048" y="5114"/>
                  </a:lnTo>
                  <a:cubicBezTo>
                    <a:pt x="7125" y="5275"/>
                    <a:pt x="7287" y="5375"/>
                    <a:pt x="7463" y="5375"/>
                  </a:cubicBezTo>
                  <a:cubicBezTo>
                    <a:pt x="7482" y="5375"/>
                    <a:pt x="7500" y="5374"/>
                    <a:pt x="7519" y="5372"/>
                  </a:cubicBezTo>
                  <a:cubicBezTo>
                    <a:pt x="7819" y="5339"/>
                    <a:pt x="8004" y="5029"/>
                    <a:pt x="7888" y="4750"/>
                  </a:cubicBezTo>
                  <a:lnTo>
                    <a:pt x="6849" y="2289"/>
                  </a:lnTo>
                  <a:cubicBezTo>
                    <a:pt x="6849" y="2289"/>
                    <a:pt x="6534" y="455"/>
                    <a:pt x="1165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5060325" y="1635250"/>
              <a:ext cx="179825" cy="194775"/>
            </a:xfrm>
            <a:custGeom>
              <a:avLst/>
              <a:gdLst/>
              <a:ahLst/>
              <a:cxnLst/>
              <a:rect l="l" t="t" r="r" b="b"/>
              <a:pathLst>
                <a:path w="7193" h="7791" extrusionOk="0">
                  <a:moveTo>
                    <a:pt x="957" y="1"/>
                  </a:moveTo>
                  <a:cubicBezTo>
                    <a:pt x="894" y="1"/>
                    <a:pt x="832" y="16"/>
                    <a:pt x="772" y="51"/>
                  </a:cubicBezTo>
                  <a:cubicBezTo>
                    <a:pt x="531" y="193"/>
                    <a:pt x="571" y="512"/>
                    <a:pt x="630" y="782"/>
                  </a:cubicBezTo>
                  <a:cubicBezTo>
                    <a:pt x="605" y="750"/>
                    <a:pt x="568" y="736"/>
                    <a:pt x="529" y="736"/>
                  </a:cubicBezTo>
                  <a:cubicBezTo>
                    <a:pt x="460" y="736"/>
                    <a:pt x="384" y="778"/>
                    <a:pt x="351" y="841"/>
                  </a:cubicBezTo>
                  <a:cubicBezTo>
                    <a:pt x="301" y="940"/>
                    <a:pt x="323" y="1056"/>
                    <a:pt x="351" y="1165"/>
                  </a:cubicBezTo>
                  <a:cubicBezTo>
                    <a:pt x="467" y="1624"/>
                    <a:pt x="642" y="2083"/>
                    <a:pt x="955" y="2445"/>
                  </a:cubicBezTo>
                  <a:cubicBezTo>
                    <a:pt x="1196" y="2722"/>
                    <a:pt x="1506" y="2933"/>
                    <a:pt x="1764" y="3195"/>
                  </a:cubicBezTo>
                  <a:cubicBezTo>
                    <a:pt x="1979" y="3416"/>
                    <a:pt x="2123" y="3735"/>
                    <a:pt x="2249" y="4012"/>
                  </a:cubicBezTo>
                  <a:cubicBezTo>
                    <a:pt x="1688" y="3716"/>
                    <a:pt x="1149" y="3382"/>
                    <a:pt x="630" y="3018"/>
                  </a:cubicBezTo>
                  <a:cubicBezTo>
                    <a:pt x="532" y="2949"/>
                    <a:pt x="423" y="2874"/>
                    <a:pt x="305" y="2874"/>
                  </a:cubicBezTo>
                  <a:cubicBezTo>
                    <a:pt x="290" y="2874"/>
                    <a:pt x="274" y="2876"/>
                    <a:pt x="259" y="2878"/>
                  </a:cubicBezTo>
                  <a:cubicBezTo>
                    <a:pt x="93" y="2909"/>
                    <a:pt x="1" y="3098"/>
                    <a:pt x="29" y="3262"/>
                  </a:cubicBezTo>
                  <a:cubicBezTo>
                    <a:pt x="58" y="3423"/>
                    <a:pt x="171" y="3557"/>
                    <a:pt x="285" y="3678"/>
                  </a:cubicBezTo>
                  <a:cubicBezTo>
                    <a:pt x="552" y="3955"/>
                    <a:pt x="846" y="4203"/>
                    <a:pt x="1165" y="4419"/>
                  </a:cubicBezTo>
                  <a:cubicBezTo>
                    <a:pt x="1298" y="4506"/>
                    <a:pt x="1435" y="4589"/>
                    <a:pt x="1541" y="4705"/>
                  </a:cubicBezTo>
                  <a:cubicBezTo>
                    <a:pt x="1615" y="4793"/>
                    <a:pt x="1681" y="4887"/>
                    <a:pt x="1733" y="4987"/>
                  </a:cubicBezTo>
                  <a:cubicBezTo>
                    <a:pt x="2147" y="5723"/>
                    <a:pt x="2436" y="6553"/>
                    <a:pt x="3063" y="7131"/>
                  </a:cubicBezTo>
                  <a:cubicBezTo>
                    <a:pt x="3453" y="7483"/>
                    <a:pt x="3938" y="7713"/>
                    <a:pt x="4461" y="7791"/>
                  </a:cubicBezTo>
                  <a:lnTo>
                    <a:pt x="5571" y="5959"/>
                  </a:lnTo>
                  <a:cubicBezTo>
                    <a:pt x="5768" y="6279"/>
                    <a:pt x="6049" y="6532"/>
                    <a:pt x="6328" y="6783"/>
                  </a:cubicBezTo>
                  <a:cubicBezTo>
                    <a:pt x="6548" y="6981"/>
                    <a:pt x="6927" y="7490"/>
                    <a:pt x="7192" y="7542"/>
                  </a:cubicBezTo>
                  <a:cubicBezTo>
                    <a:pt x="6948" y="6823"/>
                    <a:pt x="6610" y="6158"/>
                    <a:pt x="6459" y="5401"/>
                  </a:cubicBezTo>
                  <a:cubicBezTo>
                    <a:pt x="6241" y="4312"/>
                    <a:pt x="6220" y="3117"/>
                    <a:pt x="5517" y="2242"/>
                  </a:cubicBezTo>
                  <a:cubicBezTo>
                    <a:pt x="5358" y="2048"/>
                    <a:pt x="5174" y="1875"/>
                    <a:pt x="4999" y="1693"/>
                  </a:cubicBezTo>
                  <a:cubicBezTo>
                    <a:pt x="4625" y="1302"/>
                    <a:pt x="4305" y="865"/>
                    <a:pt x="4014" y="410"/>
                  </a:cubicBezTo>
                  <a:cubicBezTo>
                    <a:pt x="3912" y="247"/>
                    <a:pt x="3785" y="65"/>
                    <a:pt x="3588" y="46"/>
                  </a:cubicBezTo>
                  <a:lnTo>
                    <a:pt x="3588" y="46"/>
                  </a:lnTo>
                  <a:cubicBezTo>
                    <a:pt x="3602" y="846"/>
                    <a:pt x="4102" y="1525"/>
                    <a:pt x="4523" y="2232"/>
                  </a:cubicBezTo>
                  <a:cubicBezTo>
                    <a:pt x="3628" y="1541"/>
                    <a:pt x="2448" y="1210"/>
                    <a:pt x="1643" y="417"/>
                  </a:cubicBezTo>
                  <a:cubicBezTo>
                    <a:pt x="1451" y="229"/>
                    <a:pt x="1199" y="1"/>
                    <a:pt x="957" y="1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5116350" y="2157325"/>
              <a:ext cx="320200" cy="380575"/>
            </a:xfrm>
            <a:custGeom>
              <a:avLst/>
              <a:gdLst/>
              <a:ahLst/>
              <a:cxnLst/>
              <a:rect l="l" t="t" r="r" b="b"/>
              <a:pathLst>
                <a:path w="12808" h="15223" extrusionOk="0">
                  <a:moveTo>
                    <a:pt x="12694" y="0"/>
                  </a:moveTo>
                  <a:lnTo>
                    <a:pt x="2573" y="4508"/>
                  </a:lnTo>
                  <a:cubicBezTo>
                    <a:pt x="1" y="10469"/>
                    <a:pt x="4854" y="15223"/>
                    <a:pt x="4854" y="15223"/>
                  </a:cubicBezTo>
                  <a:lnTo>
                    <a:pt x="11577" y="12452"/>
                  </a:lnTo>
                  <a:cubicBezTo>
                    <a:pt x="12807" y="7187"/>
                    <a:pt x="12694" y="1"/>
                    <a:pt x="12694" y="0"/>
                  </a:cubicBezTo>
                  <a:close/>
                </a:path>
              </a:pathLst>
            </a:custGeom>
            <a:solidFill>
              <a:srgbClr val="CCB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132200" y="1736525"/>
              <a:ext cx="385500" cy="743950"/>
            </a:xfrm>
            <a:custGeom>
              <a:avLst/>
              <a:gdLst/>
              <a:ahLst/>
              <a:cxnLst/>
              <a:rect l="l" t="t" r="r" b="b"/>
              <a:pathLst>
                <a:path w="15420" h="29758" extrusionOk="0">
                  <a:moveTo>
                    <a:pt x="1805" y="0"/>
                  </a:moveTo>
                  <a:cubicBezTo>
                    <a:pt x="1409" y="0"/>
                    <a:pt x="1012" y="145"/>
                    <a:pt x="699" y="434"/>
                  </a:cubicBezTo>
                  <a:cubicBezTo>
                    <a:pt x="67" y="1019"/>
                    <a:pt x="1" y="1993"/>
                    <a:pt x="545" y="2658"/>
                  </a:cubicBezTo>
                  <a:lnTo>
                    <a:pt x="9817" y="13663"/>
                  </a:lnTo>
                  <a:lnTo>
                    <a:pt x="2419" y="24667"/>
                  </a:lnTo>
                  <a:cubicBezTo>
                    <a:pt x="2348" y="24774"/>
                    <a:pt x="2284" y="24882"/>
                    <a:pt x="2225" y="24996"/>
                  </a:cubicBezTo>
                  <a:cubicBezTo>
                    <a:pt x="1399" y="26600"/>
                    <a:pt x="2034" y="28569"/>
                    <a:pt x="3638" y="29395"/>
                  </a:cubicBezTo>
                  <a:cubicBezTo>
                    <a:pt x="4116" y="29641"/>
                    <a:pt x="4625" y="29757"/>
                    <a:pt x="5128" y="29757"/>
                  </a:cubicBezTo>
                  <a:cubicBezTo>
                    <a:pt x="6313" y="29757"/>
                    <a:pt x="7457" y="29109"/>
                    <a:pt x="8037" y="27982"/>
                  </a:cubicBezTo>
                  <a:lnTo>
                    <a:pt x="14857" y="14712"/>
                  </a:lnTo>
                  <a:lnTo>
                    <a:pt x="14975" y="14485"/>
                  </a:lnTo>
                  <a:cubicBezTo>
                    <a:pt x="15420" y="13617"/>
                    <a:pt x="15249" y="12559"/>
                    <a:pt x="14554" y="11875"/>
                  </a:cubicBezTo>
                  <a:lnTo>
                    <a:pt x="2928" y="451"/>
                  </a:lnTo>
                  <a:cubicBezTo>
                    <a:pt x="2614" y="151"/>
                    <a:pt x="2210" y="0"/>
                    <a:pt x="1805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5709350" y="2073250"/>
              <a:ext cx="625275" cy="794150"/>
            </a:xfrm>
            <a:custGeom>
              <a:avLst/>
              <a:gdLst/>
              <a:ahLst/>
              <a:cxnLst/>
              <a:rect l="l" t="t" r="r" b="b"/>
              <a:pathLst>
                <a:path w="25011" h="31766" extrusionOk="0">
                  <a:moveTo>
                    <a:pt x="11857" y="1"/>
                  </a:moveTo>
                  <a:cubicBezTo>
                    <a:pt x="7136" y="1"/>
                    <a:pt x="760" y="2361"/>
                    <a:pt x="1" y="8075"/>
                  </a:cubicBezTo>
                  <a:lnTo>
                    <a:pt x="4014" y="14457"/>
                  </a:lnTo>
                  <a:lnTo>
                    <a:pt x="4939" y="31766"/>
                  </a:lnTo>
                  <a:lnTo>
                    <a:pt x="21103" y="31463"/>
                  </a:lnTo>
                  <a:lnTo>
                    <a:pt x="21387" y="20992"/>
                  </a:lnTo>
                  <a:cubicBezTo>
                    <a:pt x="21387" y="20992"/>
                    <a:pt x="24684" y="5810"/>
                    <a:pt x="24684" y="5808"/>
                  </a:cubicBezTo>
                  <a:cubicBezTo>
                    <a:pt x="25010" y="4312"/>
                    <a:pt x="19369" y="1553"/>
                    <a:pt x="18392" y="1172"/>
                  </a:cubicBezTo>
                  <a:cubicBezTo>
                    <a:pt x="16413" y="396"/>
                    <a:pt x="14418" y="88"/>
                    <a:pt x="12374" y="10"/>
                  </a:cubicBezTo>
                  <a:cubicBezTo>
                    <a:pt x="12204" y="4"/>
                    <a:pt x="12032" y="1"/>
                    <a:pt x="11857" y="1"/>
                  </a:cubicBez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943850" y="1951400"/>
              <a:ext cx="182775" cy="177800"/>
            </a:xfrm>
            <a:custGeom>
              <a:avLst/>
              <a:gdLst/>
              <a:ahLst/>
              <a:cxnLst/>
              <a:rect l="l" t="t" r="r" b="b"/>
              <a:pathLst>
                <a:path w="7311" h="7112" extrusionOk="0">
                  <a:moveTo>
                    <a:pt x="5635" y="0"/>
                  </a:moveTo>
                  <a:lnTo>
                    <a:pt x="2421" y="1574"/>
                  </a:lnTo>
                  <a:cubicBezTo>
                    <a:pt x="2481" y="2672"/>
                    <a:pt x="1830" y="3465"/>
                    <a:pt x="1236" y="4392"/>
                  </a:cubicBezTo>
                  <a:cubicBezTo>
                    <a:pt x="926" y="4875"/>
                    <a:pt x="554" y="5379"/>
                    <a:pt x="1" y="5547"/>
                  </a:cubicBezTo>
                  <a:cubicBezTo>
                    <a:pt x="826" y="6598"/>
                    <a:pt x="2230" y="7104"/>
                    <a:pt x="3576" y="7111"/>
                  </a:cubicBezTo>
                  <a:cubicBezTo>
                    <a:pt x="3588" y="7111"/>
                    <a:pt x="3600" y="7111"/>
                    <a:pt x="3611" y="7111"/>
                  </a:cubicBezTo>
                  <a:cubicBezTo>
                    <a:pt x="4950" y="7111"/>
                    <a:pt x="6477" y="6579"/>
                    <a:pt x="7310" y="5549"/>
                  </a:cubicBezTo>
                  <a:cubicBezTo>
                    <a:pt x="5869" y="4806"/>
                    <a:pt x="5372" y="1583"/>
                    <a:pt x="5635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5959525" y="1814025"/>
              <a:ext cx="125750" cy="198050"/>
            </a:xfrm>
            <a:custGeom>
              <a:avLst/>
              <a:gdLst/>
              <a:ahLst/>
              <a:cxnLst/>
              <a:rect l="l" t="t" r="r" b="b"/>
              <a:pathLst>
                <a:path w="5030" h="7922" extrusionOk="0">
                  <a:moveTo>
                    <a:pt x="2561" y="1"/>
                  </a:moveTo>
                  <a:cubicBezTo>
                    <a:pt x="2549" y="1"/>
                    <a:pt x="2537" y="1"/>
                    <a:pt x="2526" y="1"/>
                  </a:cubicBezTo>
                  <a:lnTo>
                    <a:pt x="2355" y="6"/>
                  </a:lnTo>
                  <a:cubicBezTo>
                    <a:pt x="1042" y="34"/>
                    <a:pt x="1" y="1115"/>
                    <a:pt x="22" y="2429"/>
                  </a:cubicBezTo>
                  <a:lnTo>
                    <a:pt x="84" y="5590"/>
                  </a:lnTo>
                  <a:cubicBezTo>
                    <a:pt x="112" y="6888"/>
                    <a:pt x="1172" y="7921"/>
                    <a:pt x="2462" y="7921"/>
                  </a:cubicBezTo>
                  <a:cubicBezTo>
                    <a:pt x="2476" y="7921"/>
                    <a:pt x="2489" y="7921"/>
                    <a:pt x="2502" y="7921"/>
                  </a:cubicBezTo>
                  <a:lnTo>
                    <a:pt x="2675" y="7918"/>
                  </a:lnTo>
                  <a:cubicBezTo>
                    <a:pt x="3988" y="7890"/>
                    <a:pt x="5029" y="6806"/>
                    <a:pt x="5008" y="5495"/>
                  </a:cubicBezTo>
                  <a:lnTo>
                    <a:pt x="4949" y="2334"/>
                  </a:lnTo>
                  <a:cubicBezTo>
                    <a:pt x="4918" y="1035"/>
                    <a:pt x="3856" y="1"/>
                    <a:pt x="2561" y="1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6070675" y="1903950"/>
              <a:ext cx="49675" cy="47425"/>
            </a:xfrm>
            <a:custGeom>
              <a:avLst/>
              <a:gdLst/>
              <a:ahLst/>
              <a:cxnLst/>
              <a:rect l="l" t="t" r="r" b="b"/>
              <a:pathLst>
                <a:path w="1987" h="1897" extrusionOk="0">
                  <a:moveTo>
                    <a:pt x="1033" y="0"/>
                  </a:moveTo>
                  <a:cubicBezTo>
                    <a:pt x="1024" y="0"/>
                    <a:pt x="1015" y="0"/>
                    <a:pt x="1007" y="1"/>
                  </a:cubicBezTo>
                  <a:cubicBezTo>
                    <a:pt x="623" y="8"/>
                    <a:pt x="280" y="247"/>
                    <a:pt x="141" y="604"/>
                  </a:cubicBezTo>
                  <a:cubicBezTo>
                    <a:pt x="1" y="964"/>
                    <a:pt x="93" y="1371"/>
                    <a:pt x="372" y="1636"/>
                  </a:cubicBezTo>
                  <a:cubicBezTo>
                    <a:pt x="551" y="1807"/>
                    <a:pt x="786" y="1897"/>
                    <a:pt x="1024" y="1897"/>
                  </a:cubicBezTo>
                  <a:cubicBezTo>
                    <a:pt x="1156" y="1897"/>
                    <a:pt x="1288" y="1869"/>
                    <a:pt x="1414" y="1813"/>
                  </a:cubicBezTo>
                  <a:cubicBezTo>
                    <a:pt x="1764" y="1657"/>
                    <a:pt x="1986" y="1302"/>
                    <a:pt x="1974" y="919"/>
                  </a:cubicBezTo>
                  <a:cubicBezTo>
                    <a:pt x="1961" y="407"/>
                    <a:pt x="1542" y="0"/>
                    <a:pt x="1033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730650" y="2199525"/>
              <a:ext cx="649525" cy="487350"/>
            </a:xfrm>
            <a:custGeom>
              <a:avLst/>
              <a:gdLst/>
              <a:ahLst/>
              <a:cxnLst/>
              <a:rect l="l" t="t" r="r" b="b"/>
              <a:pathLst>
                <a:path w="25981" h="19494" extrusionOk="0">
                  <a:moveTo>
                    <a:pt x="23037" y="0"/>
                  </a:moveTo>
                  <a:cubicBezTo>
                    <a:pt x="22133" y="0"/>
                    <a:pt x="21196" y="445"/>
                    <a:pt x="20658" y="1216"/>
                  </a:cubicBezTo>
                  <a:lnTo>
                    <a:pt x="12589" y="12766"/>
                  </a:lnTo>
                  <a:lnTo>
                    <a:pt x="3344" y="9614"/>
                  </a:lnTo>
                  <a:cubicBezTo>
                    <a:pt x="2544" y="9176"/>
                    <a:pt x="2085" y="8794"/>
                    <a:pt x="1696" y="8794"/>
                  </a:cubicBezTo>
                  <a:cubicBezTo>
                    <a:pt x="1395" y="8794"/>
                    <a:pt x="1135" y="9024"/>
                    <a:pt x="791" y="9637"/>
                  </a:cubicBezTo>
                  <a:cubicBezTo>
                    <a:pt x="0" y="11043"/>
                    <a:pt x="914" y="11606"/>
                    <a:pt x="2338" y="12385"/>
                  </a:cubicBezTo>
                  <a:lnTo>
                    <a:pt x="12069" y="19129"/>
                  </a:lnTo>
                  <a:cubicBezTo>
                    <a:pt x="12507" y="19368"/>
                    <a:pt x="12998" y="19493"/>
                    <a:pt x="13496" y="19493"/>
                  </a:cubicBezTo>
                  <a:cubicBezTo>
                    <a:pt x="13514" y="19493"/>
                    <a:pt x="13532" y="19493"/>
                    <a:pt x="13550" y="19493"/>
                  </a:cubicBezTo>
                  <a:cubicBezTo>
                    <a:pt x="14496" y="19476"/>
                    <a:pt x="15379" y="19010"/>
                    <a:pt x="15921" y="18236"/>
                  </a:cubicBezTo>
                  <a:lnTo>
                    <a:pt x="23898" y="7759"/>
                  </a:lnTo>
                  <a:cubicBezTo>
                    <a:pt x="25566" y="5804"/>
                    <a:pt x="25980" y="2056"/>
                    <a:pt x="24766" y="726"/>
                  </a:cubicBezTo>
                  <a:cubicBezTo>
                    <a:pt x="24312" y="228"/>
                    <a:pt x="23683" y="0"/>
                    <a:pt x="23037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109725" y="2137575"/>
              <a:ext cx="296125" cy="400325"/>
            </a:xfrm>
            <a:custGeom>
              <a:avLst/>
              <a:gdLst/>
              <a:ahLst/>
              <a:cxnLst/>
              <a:rect l="l" t="t" r="r" b="b"/>
              <a:pathLst>
                <a:path w="11845" h="16013" extrusionOk="0">
                  <a:moveTo>
                    <a:pt x="9092" y="0"/>
                  </a:moveTo>
                  <a:lnTo>
                    <a:pt x="2838" y="5298"/>
                  </a:lnTo>
                  <a:cubicBezTo>
                    <a:pt x="1" y="11441"/>
                    <a:pt x="5119" y="16013"/>
                    <a:pt x="5119" y="16013"/>
                  </a:cubicBezTo>
                  <a:lnTo>
                    <a:pt x="11844" y="13242"/>
                  </a:lnTo>
                  <a:cubicBezTo>
                    <a:pt x="7703" y="12851"/>
                    <a:pt x="9092" y="1"/>
                    <a:pt x="9092" y="0"/>
                  </a:cubicBezTo>
                  <a:close/>
                </a:path>
              </a:pathLst>
            </a:custGeom>
            <a:solidFill>
              <a:srgbClr val="E4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764675" y="2994275"/>
              <a:ext cx="460625" cy="347350"/>
            </a:xfrm>
            <a:custGeom>
              <a:avLst/>
              <a:gdLst/>
              <a:ahLst/>
              <a:cxnLst/>
              <a:rect l="l" t="t" r="r" b="b"/>
              <a:pathLst>
                <a:path w="18425" h="13894" extrusionOk="0">
                  <a:moveTo>
                    <a:pt x="18199" y="1"/>
                  </a:moveTo>
                  <a:lnTo>
                    <a:pt x="0" y="341"/>
                  </a:lnTo>
                  <a:lnTo>
                    <a:pt x="178" y="9539"/>
                  </a:lnTo>
                  <a:cubicBezTo>
                    <a:pt x="222" y="11954"/>
                    <a:pt x="2341" y="13894"/>
                    <a:pt x="4903" y="13894"/>
                  </a:cubicBezTo>
                  <a:cubicBezTo>
                    <a:pt x="4934" y="13894"/>
                    <a:pt x="4965" y="13894"/>
                    <a:pt x="4995" y="13893"/>
                  </a:cubicBezTo>
                  <a:lnTo>
                    <a:pt x="13729" y="13730"/>
                  </a:lnTo>
                  <a:cubicBezTo>
                    <a:pt x="16332" y="13680"/>
                    <a:pt x="18424" y="11643"/>
                    <a:pt x="18377" y="9198"/>
                  </a:cubicBezTo>
                  <a:lnTo>
                    <a:pt x="18199" y="1"/>
                  </a:lnTo>
                  <a:close/>
                </a:path>
              </a:pathLst>
            </a:custGeom>
            <a:solidFill>
              <a:srgbClr val="C1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4615350" y="3150175"/>
              <a:ext cx="620650" cy="891500"/>
            </a:xfrm>
            <a:custGeom>
              <a:avLst/>
              <a:gdLst/>
              <a:ahLst/>
              <a:cxnLst/>
              <a:rect l="l" t="t" r="r" b="b"/>
              <a:pathLst>
                <a:path w="24826" h="35660" extrusionOk="0">
                  <a:moveTo>
                    <a:pt x="20356" y="1"/>
                  </a:moveTo>
                  <a:cubicBezTo>
                    <a:pt x="19972" y="1"/>
                    <a:pt x="19581" y="51"/>
                    <a:pt x="19194" y="156"/>
                  </a:cubicBezTo>
                  <a:cubicBezTo>
                    <a:pt x="19054" y="191"/>
                    <a:pt x="18917" y="239"/>
                    <a:pt x="18787" y="286"/>
                  </a:cubicBezTo>
                  <a:lnTo>
                    <a:pt x="2083" y="6639"/>
                  </a:lnTo>
                  <a:lnTo>
                    <a:pt x="1823" y="6739"/>
                  </a:lnTo>
                  <a:cubicBezTo>
                    <a:pt x="673" y="7177"/>
                    <a:pt x="1" y="8213"/>
                    <a:pt x="64" y="9273"/>
                  </a:cubicBezTo>
                  <a:lnTo>
                    <a:pt x="1378" y="32548"/>
                  </a:lnTo>
                  <a:cubicBezTo>
                    <a:pt x="1439" y="33542"/>
                    <a:pt x="1785" y="35028"/>
                    <a:pt x="3687" y="35593"/>
                  </a:cubicBezTo>
                  <a:cubicBezTo>
                    <a:pt x="3838" y="35638"/>
                    <a:pt x="4006" y="35659"/>
                    <a:pt x="4181" y="35659"/>
                  </a:cubicBezTo>
                  <a:cubicBezTo>
                    <a:pt x="5176" y="35659"/>
                    <a:pt x="6429" y="34985"/>
                    <a:pt x="6449" y="34192"/>
                  </a:cubicBezTo>
                  <a:lnTo>
                    <a:pt x="7618" y="10847"/>
                  </a:lnTo>
                  <a:lnTo>
                    <a:pt x="7618" y="10847"/>
                  </a:lnTo>
                  <a:lnTo>
                    <a:pt x="21487" y="7087"/>
                  </a:lnTo>
                  <a:cubicBezTo>
                    <a:pt x="23614" y="6509"/>
                    <a:pt x="24825" y="4491"/>
                    <a:pt x="24194" y="2577"/>
                  </a:cubicBezTo>
                  <a:cubicBezTo>
                    <a:pt x="23675" y="1011"/>
                    <a:pt x="22083" y="1"/>
                    <a:pt x="20356" y="1"/>
                  </a:cubicBezTo>
                  <a:close/>
                </a:path>
              </a:pathLst>
            </a:custGeom>
            <a:solidFill>
              <a:srgbClr val="C1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4331400" y="3140450"/>
              <a:ext cx="620575" cy="889900"/>
            </a:xfrm>
            <a:custGeom>
              <a:avLst/>
              <a:gdLst/>
              <a:ahLst/>
              <a:cxnLst/>
              <a:rect l="l" t="t" r="r" b="b"/>
              <a:pathLst>
                <a:path w="24823" h="35596" extrusionOk="0">
                  <a:moveTo>
                    <a:pt x="20350" y="0"/>
                  </a:moveTo>
                  <a:cubicBezTo>
                    <a:pt x="19967" y="0"/>
                    <a:pt x="19577" y="50"/>
                    <a:pt x="19191" y="154"/>
                  </a:cubicBezTo>
                  <a:cubicBezTo>
                    <a:pt x="19054" y="192"/>
                    <a:pt x="18917" y="237"/>
                    <a:pt x="18786" y="287"/>
                  </a:cubicBezTo>
                  <a:lnTo>
                    <a:pt x="2080" y="6640"/>
                  </a:lnTo>
                  <a:lnTo>
                    <a:pt x="1822" y="6740"/>
                  </a:lnTo>
                  <a:cubicBezTo>
                    <a:pt x="670" y="7178"/>
                    <a:pt x="0" y="8214"/>
                    <a:pt x="62" y="9274"/>
                  </a:cubicBezTo>
                  <a:lnTo>
                    <a:pt x="1377" y="33152"/>
                  </a:lnTo>
                  <a:cubicBezTo>
                    <a:pt x="1436" y="34128"/>
                    <a:pt x="2540" y="35596"/>
                    <a:pt x="3626" y="35596"/>
                  </a:cubicBezTo>
                  <a:cubicBezTo>
                    <a:pt x="3646" y="35596"/>
                    <a:pt x="3667" y="35595"/>
                    <a:pt x="3687" y="35594"/>
                  </a:cubicBezTo>
                  <a:cubicBezTo>
                    <a:pt x="4738" y="35537"/>
                    <a:pt x="6096" y="35362"/>
                    <a:pt x="6122" y="34430"/>
                  </a:cubicBezTo>
                  <a:lnTo>
                    <a:pt x="8115" y="10352"/>
                  </a:lnTo>
                  <a:lnTo>
                    <a:pt x="8115" y="10352"/>
                  </a:lnTo>
                  <a:lnTo>
                    <a:pt x="21484" y="7088"/>
                  </a:lnTo>
                  <a:cubicBezTo>
                    <a:pt x="23611" y="6510"/>
                    <a:pt x="24823" y="4492"/>
                    <a:pt x="24191" y="2577"/>
                  </a:cubicBezTo>
                  <a:cubicBezTo>
                    <a:pt x="23672" y="1011"/>
                    <a:pt x="22078" y="0"/>
                    <a:pt x="20350" y="0"/>
                  </a:cubicBezTo>
                  <a:close/>
                </a:path>
              </a:pathLst>
            </a:custGeom>
            <a:solidFill>
              <a:srgbClr val="C1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102525" y="3949475"/>
              <a:ext cx="383950" cy="165800"/>
            </a:xfrm>
            <a:custGeom>
              <a:avLst/>
              <a:gdLst/>
              <a:ahLst/>
              <a:cxnLst/>
              <a:rect l="l" t="t" r="r" b="b"/>
              <a:pathLst>
                <a:path w="15358" h="6632" extrusionOk="0">
                  <a:moveTo>
                    <a:pt x="10386" y="1"/>
                  </a:moveTo>
                  <a:cubicBezTo>
                    <a:pt x="9988" y="680"/>
                    <a:pt x="9404" y="1231"/>
                    <a:pt x="8701" y="1586"/>
                  </a:cubicBezTo>
                  <a:cubicBezTo>
                    <a:pt x="7641" y="2119"/>
                    <a:pt x="6396" y="2220"/>
                    <a:pt x="5239" y="2540"/>
                  </a:cubicBezTo>
                  <a:cubicBezTo>
                    <a:pt x="2982" y="3162"/>
                    <a:pt x="1032" y="4684"/>
                    <a:pt x="0" y="6631"/>
                  </a:cubicBezTo>
                  <a:lnTo>
                    <a:pt x="15357" y="6342"/>
                  </a:lnTo>
                  <a:lnTo>
                    <a:pt x="15265" y="1584"/>
                  </a:lnTo>
                  <a:cubicBezTo>
                    <a:pt x="14801" y="1810"/>
                    <a:pt x="14297" y="1925"/>
                    <a:pt x="13784" y="1925"/>
                  </a:cubicBezTo>
                  <a:cubicBezTo>
                    <a:pt x="13281" y="1925"/>
                    <a:pt x="12771" y="1815"/>
                    <a:pt x="12281" y="1591"/>
                  </a:cubicBezTo>
                  <a:cubicBezTo>
                    <a:pt x="11541" y="1250"/>
                    <a:pt x="10892" y="626"/>
                    <a:pt x="10386" y="1"/>
                  </a:cubicBezTo>
                  <a:close/>
                </a:path>
              </a:pathLst>
            </a:custGeom>
            <a:solidFill>
              <a:srgbClr val="EA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102525" y="3949550"/>
              <a:ext cx="383950" cy="165725"/>
            </a:xfrm>
            <a:custGeom>
              <a:avLst/>
              <a:gdLst/>
              <a:ahLst/>
              <a:cxnLst/>
              <a:rect l="l" t="t" r="r" b="b"/>
              <a:pathLst>
                <a:path w="15358" h="6629" extrusionOk="0">
                  <a:moveTo>
                    <a:pt x="10388" y="0"/>
                  </a:moveTo>
                  <a:cubicBezTo>
                    <a:pt x="9988" y="679"/>
                    <a:pt x="9404" y="1228"/>
                    <a:pt x="8701" y="1583"/>
                  </a:cubicBezTo>
                  <a:cubicBezTo>
                    <a:pt x="7641" y="2116"/>
                    <a:pt x="6396" y="2217"/>
                    <a:pt x="5239" y="2537"/>
                  </a:cubicBezTo>
                  <a:cubicBezTo>
                    <a:pt x="2979" y="3159"/>
                    <a:pt x="1032" y="4681"/>
                    <a:pt x="0" y="6628"/>
                  </a:cubicBezTo>
                  <a:lnTo>
                    <a:pt x="15357" y="6339"/>
                  </a:lnTo>
                  <a:lnTo>
                    <a:pt x="15265" y="1581"/>
                  </a:lnTo>
                  <a:cubicBezTo>
                    <a:pt x="14801" y="1807"/>
                    <a:pt x="14297" y="1922"/>
                    <a:pt x="13784" y="1922"/>
                  </a:cubicBezTo>
                  <a:cubicBezTo>
                    <a:pt x="13281" y="1922"/>
                    <a:pt x="12771" y="1812"/>
                    <a:pt x="12281" y="1588"/>
                  </a:cubicBezTo>
                  <a:cubicBezTo>
                    <a:pt x="11541" y="1247"/>
                    <a:pt x="10892" y="625"/>
                    <a:pt x="10388" y="0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4091700" y="4091275"/>
              <a:ext cx="412825" cy="42525"/>
            </a:xfrm>
            <a:custGeom>
              <a:avLst/>
              <a:gdLst/>
              <a:ahLst/>
              <a:cxnLst/>
              <a:rect l="l" t="t" r="r" b="b"/>
              <a:pathLst>
                <a:path w="16513" h="1701" extrusionOk="0">
                  <a:moveTo>
                    <a:pt x="15731" y="1"/>
                  </a:moveTo>
                  <a:cubicBezTo>
                    <a:pt x="15727" y="1"/>
                    <a:pt x="15722" y="1"/>
                    <a:pt x="15717" y="1"/>
                  </a:cubicBezTo>
                  <a:lnTo>
                    <a:pt x="767" y="280"/>
                  </a:lnTo>
                  <a:cubicBezTo>
                    <a:pt x="341" y="290"/>
                    <a:pt x="0" y="614"/>
                    <a:pt x="7" y="1007"/>
                  </a:cubicBezTo>
                  <a:cubicBezTo>
                    <a:pt x="14" y="1391"/>
                    <a:pt x="359" y="1700"/>
                    <a:pt x="776" y="1700"/>
                  </a:cubicBezTo>
                  <a:cubicBezTo>
                    <a:pt x="783" y="1700"/>
                    <a:pt x="789" y="1700"/>
                    <a:pt x="795" y="1700"/>
                  </a:cubicBezTo>
                  <a:lnTo>
                    <a:pt x="15745" y="1421"/>
                  </a:lnTo>
                  <a:cubicBezTo>
                    <a:pt x="16171" y="1414"/>
                    <a:pt x="16512" y="1087"/>
                    <a:pt x="16505" y="697"/>
                  </a:cubicBezTo>
                  <a:cubicBezTo>
                    <a:pt x="16498" y="310"/>
                    <a:pt x="16151" y="1"/>
                    <a:pt x="15731" y="1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347550" y="4015850"/>
              <a:ext cx="139450" cy="75525"/>
            </a:xfrm>
            <a:custGeom>
              <a:avLst/>
              <a:gdLst/>
              <a:ahLst/>
              <a:cxnLst/>
              <a:rect l="l" t="t" r="r" b="b"/>
              <a:pathLst>
                <a:path w="5578" h="3021" fill="none" extrusionOk="0">
                  <a:moveTo>
                    <a:pt x="0" y="3020"/>
                  </a:moveTo>
                  <a:cubicBezTo>
                    <a:pt x="0" y="3020"/>
                    <a:pt x="776" y="1"/>
                    <a:pt x="5578" y="192"/>
                  </a:cubicBezTo>
                </a:path>
              </a:pathLst>
            </a:custGeom>
            <a:noFill/>
            <a:ln w="555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4380075" y="3963850"/>
              <a:ext cx="398875" cy="172250"/>
            </a:xfrm>
            <a:custGeom>
              <a:avLst/>
              <a:gdLst/>
              <a:ahLst/>
              <a:cxnLst/>
              <a:rect l="l" t="t" r="r" b="b"/>
              <a:pathLst>
                <a:path w="15955" h="6890" extrusionOk="0">
                  <a:moveTo>
                    <a:pt x="10789" y="1"/>
                  </a:moveTo>
                  <a:cubicBezTo>
                    <a:pt x="10377" y="706"/>
                    <a:pt x="9769" y="1279"/>
                    <a:pt x="9040" y="1650"/>
                  </a:cubicBezTo>
                  <a:cubicBezTo>
                    <a:pt x="7940" y="2204"/>
                    <a:pt x="6645" y="2306"/>
                    <a:pt x="5443" y="2639"/>
                  </a:cubicBezTo>
                  <a:cubicBezTo>
                    <a:pt x="3098" y="3285"/>
                    <a:pt x="1073" y="4866"/>
                    <a:pt x="1" y="6889"/>
                  </a:cubicBezTo>
                  <a:lnTo>
                    <a:pt x="15954" y="6591"/>
                  </a:lnTo>
                  <a:lnTo>
                    <a:pt x="15860" y="1645"/>
                  </a:lnTo>
                  <a:cubicBezTo>
                    <a:pt x="15376" y="1880"/>
                    <a:pt x="14851" y="2000"/>
                    <a:pt x="14318" y="2000"/>
                  </a:cubicBezTo>
                  <a:cubicBezTo>
                    <a:pt x="13796" y="2000"/>
                    <a:pt x="13266" y="1885"/>
                    <a:pt x="12760" y="1653"/>
                  </a:cubicBezTo>
                  <a:cubicBezTo>
                    <a:pt x="11988" y="1298"/>
                    <a:pt x="11314" y="649"/>
                    <a:pt x="10789" y="1"/>
                  </a:cubicBezTo>
                  <a:close/>
                </a:path>
              </a:pathLst>
            </a:custGeom>
            <a:solidFill>
              <a:srgbClr val="EAD4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4380075" y="3945925"/>
              <a:ext cx="398875" cy="172175"/>
            </a:xfrm>
            <a:custGeom>
              <a:avLst/>
              <a:gdLst/>
              <a:ahLst/>
              <a:cxnLst/>
              <a:rect l="l" t="t" r="r" b="b"/>
              <a:pathLst>
                <a:path w="15955" h="6887" extrusionOk="0">
                  <a:moveTo>
                    <a:pt x="10791" y="1"/>
                  </a:moveTo>
                  <a:cubicBezTo>
                    <a:pt x="10377" y="706"/>
                    <a:pt x="9769" y="1276"/>
                    <a:pt x="9040" y="1645"/>
                  </a:cubicBezTo>
                  <a:cubicBezTo>
                    <a:pt x="7940" y="2202"/>
                    <a:pt x="6645" y="2303"/>
                    <a:pt x="5443" y="2635"/>
                  </a:cubicBezTo>
                  <a:cubicBezTo>
                    <a:pt x="3098" y="3283"/>
                    <a:pt x="1073" y="4864"/>
                    <a:pt x="1" y="6887"/>
                  </a:cubicBezTo>
                  <a:lnTo>
                    <a:pt x="15954" y="6586"/>
                  </a:lnTo>
                  <a:lnTo>
                    <a:pt x="15860" y="1643"/>
                  </a:lnTo>
                  <a:cubicBezTo>
                    <a:pt x="15376" y="1878"/>
                    <a:pt x="14851" y="1997"/>
                    <a:pt x="14318" y="1997"/>
                  </a:cubicBezTo>
                  <a:cubicBezTo>
                    <a:pt x="13796" y="1997"/>
                    <a:pt x="13266" y="1883"/>
                    <a:pt x="12760" y="1650"/>
                  </a:cubicBezTo>
                  <a:cubicBezTo>
                    <a:pt x="11988" y="1298"/>
                    <a:pt x="11316" y="649"/>
                    <a:pt x="10791" y="1"/>
                  </a:cubicBez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368775" y="4093175"/>
              <a:ext cx="428925" cy="44225"/>
            </a:xfrm>
            <a:custGeom>
              <a:avLst/>
              <a:gdLst/>
              <a:ahLst/>
              <a:cxnLst/>
              <a:rect l="l" t="t" r="r" b="b"/>
              <a:pathLst>
                <a:path w="17157" h="1769" extrusionOk="0">
                  <a:moveTo>
                    <a:pt x="16345" y="0"/>
                  </a:moveTo>
                  <a:cubicBezTo>
                    <a:pt x="16340" y="0"/>
                    <a:pt x="16335" y="0"/>
                    <a:pt x="16331" y="1"/>
                  </a:cubicBezTo>
                  <a:lnTo>
                    <a:pt x="798" y="292"/>
                  </a:lnTo>
                  <a:cubicBezTo>
                    <a:pt x="356" y="299"/>
                    <a:pt x="1" y="639"/>
                    <a:pt x="10" y="1044"/>
                  </a:cubicBezTo>
                  <a:cubicBezTo>
                    <a:pt x="17" y="1444"/>
                    <a:pt x="379" y="1768"/>
                    <a:pt x="815" y="1768"/>
                  </a:cubicBezTo>
                  <a:cubicBezTo>
                    <a:pt x="820" y="1768"/>
                    <a:pt x="824" y="1768"/>
                    <a:pt x="829" y="1768"/>
                  </a:cubicBezTo>
                  <a:lnTo>
                    <a:pt x="16359" y="1477"/>
                  </a:lnTo>
                  <a:cubicBezTo>
                    <a:pt x="16802" y="1468"/>
                    <a:pt x="17157" y="1129"/>
                    <a:pt x="17149" y="725"/>
                  </a:cubicBezTo>
                  <a:cubicBezTo>
                    <a:pt x="17140" y="322"/>
                    <a:pt x="16781" y="0"/>
                    <a:pt x="16345" y="0"/>
                  </a:cubicBezTo>
                  <a:close/>
                </a:path>
              </a:pathLst>
            </a:custGeom>
            <a:solidFill>
              <a:srgbClr val="ED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634625" y="4032825"/>
              <a:ext cx="144850" cy="78425"/>
            </a:xfrm>
            <a:custGeom>
              <a:avLst/>
              <a:gdLst/>
              <a:ahLst/>
              <a:cxnLst/>
              <a:rect l="l" t="t" r="r" b="b"/>
              <a:pathLst>
                <a:path w="5794" h="3137" fill="none" extrusionOk="0">
                  <a:moveTo>
                    <a:pt x="1" y="3136"/>
                  </a:moveTo>
                  <a:cubicBezTo>
                    <a:pt x="1" y="3136"/>
                    <a:pt x="808" y="1"/>
                    <a:pt x="5794" y="200"/>
                  </a:cubicBezTo>
                </a:path>
              </a:pathLst>
            </a:custGeom>
            <a:noFill/>
            <a:ln w="490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706875" y="3276875"/>
              <a:ext cx="414050" cy="712275"/>
            </a:xfrm>
            <a:custGeom>
              <a:avLst/>
              <a:gdLst/>
              <a:ahLst/>
              <a:cxnLst/>
              <a:rect l="l" t="t" r="r" b="b"/>
              <a:pathLst>
                <a:path w="16562" h="28491" fill="none" extrusionOk="0">
                  <a:moveTo>
                    <a:pt x="16562" y="0"/>
                  </a:moveTo>
                  <a:lnTo>
                    <a:pt x="0" y="5358"/>
                  </a:lnTo>
                  <a:lnTo>
                    <a:pt x="445" y="28490"/>
                  </a:lnTo>
                </a:path>
              </a:pathLst>
            </a:custGeom>
            <a:noFill/>
            <a:ln w="4900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445750" y="3209200"/>
              <a:ext cx="424600" cy="724325"/>
            </a:xfrm>
            <a:custGeom>
              <a:avLst/>
              <a:gdLst/>
              <a:ahLst/>
              <a:cxnLst/>
              <a:rect l="l" t="t" r="r" b="b"/>
              <a:pathLst>
                <a:path w="16984" h="28973" fill="none" extrusionOk="0">
                  <a:moveTo>
                    <a:pt x="16983" y="0"/>
                  </a:moveTo>
                  <a:lnTo>
                    <a:pt x="1108" y="5455"/>
                  </a:lnTo>
                  <a:lnTo>
                    <a:pt x="0" y="28973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868950" y="3136775"/>
              <a:ext cx="165375" cy="33825"/>
            </a:xfrm>
            <a:custGeom>
              <a:avLst/>
              <a:gdLst/>
              <a:ahLst/>
              <a:cxnLst/>
              <a:rect l="l" t="t" r="r" b="b"/>
              <a:pathLst>
                <a:path w="6615" h="1353" fill="none" extrusionOk="0">
                  <a:moveTo>
                    <a:pt x="1" y="124"/>
                  </a:moveTo>
                  <a:lnTo>
                    <a:pt x="1863" y="1352"/>
                  </a:lnTo>
                  <a:lnTo>
                    <a:pt x="6615" y="1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5561750" y="2042675"/>
              <a:ext cx="382125" cy="341425"/>
            </a:xfrm>
            <a:custGeom>
              <a:avLst/>
              <a:gdLst/>
              <a:ahLst/>
              <a:cxnLst/>
              <a:rect l="l" t="t" r="r" b="b"/>
              <a:pathLst>
                <a:path w="15285" h="13657" extrusionOk="0">
                  <a:moveTo>
                    <a:pt x="4482" y="1"/>
                  </a:moveTo>
                  <a:cubicBezTo>
                    <a:pt x="4482" y="1"/>
                    <a:pt x="1229" y="3787"/>
                    <a:pt x="1" y="11463"/>
                  </a:cubicBezTo>
                  <a:lnTo>
                    <a:pt x="10566" y="13656"/>
                  </a:lnTo>
                  <a:lnTo>
                    <a:pt x="15285" y="189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5635650" y="2307925"/>
              <a:ext cx="181325" cy="207550"/>
            </a:xfrm>
            <a:custGeom>
              <a:avLst/>
              <a:gdLst/>
              <a:ahLst/>
              <a:cxnLst/>
              <a:rect l="l" t="t" r="r" b="b"/>
              <a:pathLst>
                <a:path w="7253" h="8302" extrusionOk="0">
                  <a:moveTo>
                    <a:pt x="3284" y="0"/>
                  </a:moveTo>
                  <a:cubicBezTo>
                    <a:pt x="3182" y="0"/>
                    <a:pt x="3074" y="51"/>
                    <a:pt x="3008" y="129"/>
                  </a:cubicBezTo>
                  <a:cubicBezTo>
                    <a:pt x="2915" y="238"/>
                    <a:pt x="2889" y="380"/>
                    <a:pt x="2880" y="514"/>
                  </a:cubicBezTo>
                  <a:cubicBezTo>
                    <a:pt x="2844" y="1123"/>
                    <a:pt x="3050" y="1721"/>
                    <a:pt x="3455" y="2176"/>
                  </a:cubicBezTo>
                  <a:cubicBezTo>
                    <a:pt x="2787" y="2176"/>
                    <a:pt x="2078" y="2204"/>
                    <a:pt x="1409" y="2204"/>
                  </a:cubicBezTo>
                  <a:cubicBezTo>
                    <a:pt x="1384" y="2204"/>
                    <a:pt x="1358" y="2204"/>
                    <a:pt x="1332" y="2204"/>
                  </a:cubicBezTo>
                  <a:cubicBezTo>
                    <a:pt x="1072" y="2204"/>
                    <a:pt x="805" y="2204"/>
                    <a:pt x="561" y="2287"/>
                  </a:cubicBezTo>
                  <a:cubicBezTo>
                    <a:pt x="315" y="2370"/>
                    <a:pt x="92" y="2554"/>
                    <a:pt x="52" y="2786"/>
                  </a:cubicBezTo>
                  <a:cubicBezTo>
                    <a:pt x="0" y="3098"/>
                    <a:pt x="287" y="3371"/>
                    <a:pt x="587" y="3524"/>
                  </a:cubicBezTo>
                  <a:cubicBezTo>
                    <a:pt x="159" y="3808"/>
                    <a:pt x="346" y="4648"/>
                    <a:pt x="821" y="4840"/>
                  </a:cubicBezTo>
                  <a:cubicBezTo>
                    <a:pt x="845" y="5209"/>
                    <a:pt x="1086" y="5588"/>
                    <a:pt x="1235" y="5931"/>
                  </a:cubicBezTo>
                  <a:cubicBezTo>
                    <a:pt x="1382" y="6272"/>
                    <a:pt x="1664" y="6582"/>
                    <a:pt x="2047" y="6695"/>
                  </a:cubicBezTo>
                  <a:cubicBezTo>
                    <a:pt x="2208" y="6744"/>
                    <a:pt x="2378" y="6756"/>
                    <a:pt x="2549" y="6756"/>
                  </a:cubicBezTo>
                  <a:cubicBezTo>
                    <a:pt x="2636" y="6756"/>
                    <a:pt x="2724" y="6753"/>
                    <a:pt x="2811" y="6750"/>
                  </a:cubicBezTo>
                  <a:lnTo>
                    <a:pt x="4167" y="6702"/>
                  </a:lnTo>
                  <a:cubicBezTo>
                    <a:pt x="4901" y="7277"/>
                    <a:pt x="5741" y="7793"/>
                    <a:pt x="6569" y="8302"/>
                  </a:cubicBezTo>
                  <a:cubicBezTo>
                    <a:pt x="6903" y="7358"/>
                    <a:pt x="7104" y="6352"/>
                    <a:pt x="7253" y="5389"/>
                  </a:cubicBezTo>
                  <a:cubicBezTo>
                    <a:pt x="6803" y="5046"/>
                    <a:pt x="6309" y="4790"/>
                    <a:pt x="5809" y="4461"/>
                  </a:cubicBezTo>
                  <a:cubicBezTo>
                    <a:pt x="6030" y="3915"/>
                    <a:pt x="5824" y="3302"/>
                    <a:pt x="5469" y="2829"/>
                  </a:cubicBezTo>
                  <a:cubicBezTo>
                    <a:pt x="5116" y="2355"/>
                    <a:pt x="4629" y="1979"/>
                    <a:pt x="4210" y="1551"/>
                  </a:cubicBezTo>
                  <a:cubicBezTo>
                    <a:pt x="3793" y="1123"/>
                    <a:pt x="3429" y="609"/>
                    <a:pt x="3410" y="32"/>
                  </a:cubicBezTo>
                  <a:cubicBezTo>
                    <a:pt x="3372" y="10"/>
                    <a:pt x="3328" y="0"/>
                    <a:pt x="3284" y="0"/>
                  </a:cubicBezTo>
                  <a:close/>
                </a:path>
              </a:pathLst>
            </a:custGeom>
            <a:solidFill>
              <a:srgbClr val="AB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6062400" y="2172450"/>
              <a:ext cx="325875" cy="356350"/>
            </a:xfrm>
            <a:custGeom>
              <a:avLst/>
              <a:gdLst/>
              <a:ahLst/>
              <a:cxnLst/>
              <a:rect l="l" t="t" r="r" b="b"/>
              <a:pathLst>
                <a:path w="13035" h="14254" extrusionOk="0">
                  <a:moveTo>
                    <a:pt x="8397" y="0"/>
                  </a:moveTo>
                  <a:cubicBezTo>
                    <a:pt x="7255" y="0"/>
                    <a:pt x="6123" y="492"/>
                    <a:pt x="5351" y="1435"/>
                  </a:cubicBezTo>
                  <a:lnTo>
                    <a:pt x="1" y="7983"/>
                  </a:lnTo>
                  <a:lnTo>
                    <a:pt x="9340" y="14253"/>
                  </a:lnTo>
                  <a:lnTo>
                    <a:pt x="12339" y="6085"/>
                  </a:lnTo>
                  <a:cubicBezTo>
                    <a:pt x="13034" y="4182"/>
                    <a:pt x="12412" y="2053"/>
                    <a:pt x="10793" y="813"/>
                  </a:cubicBezTo>
                  <a:cubicBezTo>
                    <a:pt x="10081" y="266"/>
                    <a:pt x="9236" y="0"/>
                    <a:pt x="8397" y="0"/>
                  </a:cubicBezTo>
                  <a:close/>
                </a:path>
              </a:pathLst>
            </a:custGeom>
            <a:solidFill>
              <a:srgbClr val="627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5843650" y="2855075"/>
              <a:ext cx="347450" cy="25"/>
            </a:xfrm>
            <a:custGeom>
              <a:avLst/>
              <a:gdLst/>
              <a:ahLst/>
              <a:cxnLst/>
              <a:rect l="l" t="t" r="r" b="b"/>
              <a:pathLst>
                <a:path w="13898" h="1" fill="none" extrusionOk="0">
                  <a:moveTo>
                    <a:pt x="0" y="1"/>
                  </a:moveTo>
                  <a:lnTo>
                    <a:pt x="13897" y="1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6171200" y="2855075"/>
              <a:ext cx="19900" cy="1071350"/>
            </a:xfrm>
            <a:custGeom>
              <a:avLst/>
              <a:gdLst/>
              <a:ahLst/>
              <a:cxnLst/>
              <a:rect l="l" t="t" r="r" b="b"/>
              <a:pathLst>
                <a:path w="796" h="42854" fill="none" extrusionOk="0">
                  <a:moveTo>
                    <a:pt x="0" y="1"/>
                  </a:moveTo>
                  <a:lnTo>
                    <a:pt x="795" y="42854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5971825" y="3008300"/>
              <a:ext cx="104325" cy="48475"/>
            </a:xfrm>
            <a:custGeom>
              <a:avLst/>
              <a:gdLst/>
              <a:ahLst/>
              <a:cxnLst/>
              <a:rect l="l" t="t" r="r" b="b"/>
              <a:pathLst>
                <a:path w="4173" h="1939" fill="none" extrusionOk="0">
                  <a:moveTo>
                    <a:pt x="1" y="0"/>
                  </a:moveTo>
                  <a:cubicBezTo>
                    <a:pt x="959" y="1243"/>
                    <a:pt x="2599" y="1938"/>
                    <a:pt x="4173" y="1768"/>
                  </a:cubicBez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5919250" y="3030725"/>
              <a:ext cx="75925" cy="895700"/>
            </a:xfrm>
            <a:custGeom>
              <a:avLst/>
              <a:gdLst/>
              <a:ahLst/>
              <a:cxnLst/>
              <a:rect l="l" t="t" r="r" b="b"/>
              <a:pathLst>
                <a:path w="3037" h="35828" fill="none" extrusionOk="0">
                  <a:moveTo>
                    <a:pt x="3036" y="0"/>
                  </a:moveTo>
                  <a:lnTo>
                    <a:pt x="0" y="35828"/>
                  </a:lnTo>
                </a:path>
              </a:pathLst>
            </a:custGeom>
            <a:noFill/>
            <a:ln w="5325" cap="rnd" cmpd="sng">
              <a:solidFill>
                <a:srgbClr val="312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6096900" y="4038225"/>
              <a:ext cx="159400" cy="62250"/>
            </a:xfrm>
            <a:custGeom>
              <a:avLst/>
              <a:gdLst/>
              <a:ahLst/>
              <a:cxnLst/>
              <a:rect l="l" t="t" r="r" b="b"/>
              <a:pathLst>
                <a:path w="6376" h="2490" fill="none" extrusionOk="0">
                  <a:moveTo>
                    <a:pt x="3" y="713"/>
                  </a:moveTo>
                  <a:cubicBezTo>
                    <a:pt x="0" y="632"/>
                    <a:pt x="3952" y="0"/>
                    <a:pt x="6375" y="2490"/>
                  </a:cubicBezTo>
                </a:path>
              </a:pathLst>
            </a:custGeom>
            <a:noFill/>
            <a:ln w="490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5810400" y="4043600"/>
              <a:ext cx="148275" cy="58950"/>
            </a:xfrm>
            <a:custGeom>
              <a:avLst/>
              <a:gdLst/>
              <a:ahLst/>
              <a:cxnLst/>
              <a:rect l="l" t="t" r="r" b="b"/>
              <a:pathLst>
                <a:path w="5931" h="2358" fill="none" extrusionOk="0">
                  <a:moveTo>
                    <a:pt x="0" y="2357"/>
                  </a:moveTo>
                  <a:cubicBezTo>
                    <a:pt x="128" y="2355"/>
                    <a:pt x="2414" y="1"/>
                    <a:pt x="5930" y="266"/>
                  </a:cubicBezTo>
                </a:path>
              </a:pathLst>
            </a:custGeom>
            <a:noFill/>
            <a:ln w="4900" cap="rnd" cmpd="sng">
              <a:solidFill>
                <a:srgbClr val="B7A0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057325" y="2039900"/>
              <a:ext cx="22725" cy="15925"/>
            </a:xfrm>
            <a:custGeom>
              <a:avLst/>
              <a:gdLst/>
              <a:ahLst/>
              <a:cxnLst/>
              <a:rect l="l" t="t" r="r" b="b"/>
              <a:pathLst>
                <a:path w="909" h="637" fill="none" extrusionOk="0">
                  <a:moveTo>
                    <a:pt x="909" y="0"/>
                  </a:moveTo>
                  <a:cubicBezTo>
                    <a:pt x="760" y="12"/>
                    <a:pt x="615" y="41"/>
                    <a:pt x="473" y="88"/>
                  </a:cubicBezTo>
                  <a:cubicBezTo>
                    <a:pt x="417" y="107"/>
                    <a:pt x="360" y="130"/>
                    <a:pt x="310" y="159"/>
                  </a:cubicBezTo>
                  <a:cubicBezTo>
                    <a:pt x="145" y="261"/>
                    <a:pt x="52" y="450"/>
                    <a:pt x="0" y="637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5062950" y="2043800"/>
              <a:ext cx="12800" cy="9425"/>
            </a:xfrm>
            <a:custGeom>
              <a:avLst/>
              <a:gdLst/>
              <a:ahLst/>
              <a:cxnLst/>
              <a:rect l="l" t="t" r="r" b="b"/>
              <a:pathLst>
                <a:path w="512" h="377" extrusionOk="0">
                  <a:moveTo>
                    <a:pt x="443" y="0"/>
                  </a:moveTo>
                  <a:lnTo>
                    <a:pt x="0" y="247"/>
                  </a:lnTo>
                  <a:cubicBezTo>
                    <a:pt x="45" y="329"/>
                    <a:pt x="132" y="377"/>
                    <a:pt x="222" y="377"/>
                  </a:cubicBezTo>
                  <a:cubicBezTo>
                    <a:pt x="263" y="377"/>
                    <a:pt x="305" y="367"/>
                    <a:pt x="343" y="346"/>
                  </a:cubicBezTo>
                  <a:cubicBezTo>
                    <a:pt x="466" y="277"/>
                    <a:pt x="511" y="124"/>
                    <a:pt x="443" y="0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062050" y="2041375"/>
              <a:ext cx="13625" cy="11850"/>
            </a:xfrm>
            <a:custGeom>
              <a:avLst/>
              <a:gdLst/>
              <a:ahLst/>
              <a:cxnLst/>
              <a:rect l="l" t="t" r="r" b="b"/>
              <a:pathLst>
                <a:path w="545" h="474" extrusionOk="0">
                  <a:moveTo>
                    <a:pt x="377" y="0"/>
                  </a:moveTo>
                  <a:cubicBezTo>
                    <a:pt x="346" y="8"/>
                    <a:pt x="315" y="17"/>
                    <a:pt x="284" y="27"/>
                  </a:cubicBezTo>
                  <a:cubicBezTo>
                    <a:pt x="228" y="45"/>
                    <a:pt x="173" y="71"/>
                    <a:pt x="121" y="102"/>
                  </a:cubicBezTo>
                  <a:cubicBezTo>
                    <a:pt x="79" y="128"/>
                    <a:pt x="41" y="159"/>
                    <a:pt x="8" y="195"/>
                  </a:cubicBezTo>
                  <a:cubicBezTo>
                    <a:pt x="1" y="247"/>
                    <a:pt x="10" y="296"/>
                    <a:pt x="36" y="341"/>
                  </a:cubicBezTo>
                  <a:cubicBezTo>
                    <a:pt x="82" y="426"/>
                    <a:pt x="167" y="474"/>
                    <a:pt x="257" y="474"/>
                  </a:cubicBezTo>
                  <a:cubicBezTo>
                    <a:pt x="297" y="474"/>
                    <a:pt x="338" y="464"/>
                    <a:pt x="377" y="443"/>
                  </a:cubicBezTo>
                  <a:cubicBezTo>
                    <a:pt x="500" y="374"/>
                    <a:pt x="545" y="223"/>
                    <a:pt x="479" y="100"/>
                  </a:cubicBezTo>
                  <a:cubicBezTo>
                    <a:pt x="455" y="57"/>
                    <a:pt x="419" y="22"/>
                    <a:pt x="377" y="0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057325" y="2046225"/>
              <a:ext cx="4925" cy="9600"/>
            </a:xfrm>
            <a:custGeom>
              <a:avLst/>
              <a:gdLst/>
              <a:ahLst/>
              <a:cxnLst/>
              <a:rect l="l" t="t" r="r" b="b"/>
              <a:pathLst>
                <a:path w="197" h="384" fill="none" extrusionOk="0">
                  <a:moveTo>
                    <a:pt x="197" y="1"/>
                  </a:moveTo>
                  <a:cubicBezTo>
                    <a:pt x="100" y="105"/>
                    <a:pt x="38" y="244"/>
                    <a:pt x="0" y="384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071450" y="2039825"/>
              <a:ext cx="8600" cy="1525"/>
            </a:xfrm>
            <a:custGeom>
              <a:avLst/>
              <a:gdLst/>
              <a:ahLst/>
              <a:cxnLst/>
              <a:rect l="l" t="t" r="r" b="b"/>
              <a:pathLst>
                <a:path w="344" h="61" fill="none" extrusionOk="0">
                  <a:moveTo>
                    <a:pt x="344" y="1"/>
                  </a:moveTo>
                  <a:cubicBezTo>
                    <a:pt x="228" y="10"/>
                    <a:pt x="114" y="32"/>
                    <a:pt x="1" y="60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012475" y="2053550"/>
              <a:ext cx="27525" cy="6600"/>
            </a:xfrm>
            <a:custGeom>
              <a:avLst/>
              <a:gdLst/>
              <a:ahLst/>
              <a:cxnLst/>
              <a:rect l="l" t="t" r="r" b="b"/>
              <a:pathLst>
                <a:path w="1101" h="264" fill="none" extrusionOk="0">
                  <a:moveTo>
                    <a:pt x="1" y="162"/>
                  </a:moveTo>
                  <a:cubicBezTo>
                    <a:pt x="133" y="98"/>
                    <a:pt x="275" y="51"/>
                    <a:pt x="422" y="20"/>
                  </a:cubicBezTo>
                  <a:cubicBezTo>
                    <a:pt x="481" y="8"/>
                    <a:pt x="540" y="1"/>
                    <a:pt x="599" y="1"/>
                  </a:cubicBezTo>
                  <a:cubicBezTo>
                    <a:pt x="793" y="8"/>
                    <a:pt x="966" y="126"/>
                    <a:pt x="1101" y="264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5019700" y="2057750"/>
              <a:ext cx="12675" cy="6475"/>
            </a:xfrm>
            <a:custGeom>
              <a:avLst/>
              <a:gdLst/>
              <a:ahLst/>
              <a:cxnLst/>
              <a:rect l="l" t="t" r="r" b="b"/>
              <a:pathLst>
                <a:path w="507" h="259" extrusionOk="0">
                  <a:moveTo>
                    <a:pt x="504" y="1"/>
                  </a:moveTo>
                  <a:lnTo>
                    <a:pt x="0" y="10"/>
                  </a:lnTo>
                  <a:cubicBezTo>
                    <a:pt x="3" y="148"/>
                    <a:pt x="116" y="259"/>
                    <a:pt x="256" y="259"/>
                  </a:cubicBezTo>
                  <a:cubicBezTo>
                    <a:pt x="395" y="256"/>
                    <a:pt x="507" y="141"/>
                    <a:pt x="504" y="1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5019525" y="205360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296" y="1"/>
                  </a:moveTo>
                  <a:cubicBezTo>
                    <a:pt x="243" y="1"/>
                    <a:pt x="191" y="8"/>
                    <a:pt x="140" y="18"/>
                  </a:cubicBezTo>
                  <a:cubicBezTo>
                    <a:pt x="109" y="23"/>
                    <a:pt x="76" y="32"/>
                    <a:pt x="45" y="39"/>
                  </a:cubicBezTo>
                  <a:cubicBezTo>
                    <a:pt x="21" y="82"/>
                    <a:pt x="7" y="127"/>
                    <a:pt x="7" y="176"/>
                  </a:cubicBezTo>
                  <a:cubicBezTo>
                    <a:pt x="0" y="318"/>
                    <a:pt x="114" y="439"/>
                    <a:pt x="255" y="439"/>
                  </a:cubicBezTo>
                  <a:cubicBezTo>
                    <a:pt x="257" y="439"/>
                    <a:pt x="260" y="439"/>
                    <a:pt x="263" y="439"/>
                  </a:cubicBezTo>
                  <a:cubicBezTo>
                    <a:pt x="410" y="437"/>
                    <a:pt x="523" y="314"/>
                    <a:pt x="511" y="167"/>
                  </a:cubicBezTo>
                  <a:cubicBezTo>
                    <a:pt x="511" y="117"/>
                    <a:pt x="495" y="68"/>
                    <a:pt x="464" y="25"/>
                  </a:cubicBezTo>
                  <a:cubicBezTo>
                    <a:pt x="417" y="11"/>
                    <a:pt x="369" y="1"/>
                    <a:pt x="320" y="1"/>
                  </a:cubicBezTo>
                  <a:cubicBezTo>
                    <a:pt x="312" y="1"/>
                    <a:pt x="304" y="1"/>
                    <a:pt x="296" y="1"/>
                  </a:cubicBezTo>
                  <a:close/>
                </a:path>
              </a:pathLst>
            </a:custGeom>
            <a:solidFill>
              <a:srgbClr val="472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5031100" y="2054200"/>
              <a:ext cx="8975" cy="5950"/>
            </a:xfrm>
            <a:custGeom>
              <a:avLst/>
              <a:gdLst/>
              <a:ahLst/>
              <a:cxnLst/>
              <a:rect l="l" t="t" r="r" b="b"/>
              <a:pathLst>
                <a:path w="359" h="238" fill="none" extrusionOk="0">
                  <a:moveTo>
                    <a:pt x="358" y="238"/>
                  </a:moveTo>
                  <a:cubicBezTo>
                    <a:pt x="261" y="131"/>
                    <a:pt x="138" y="48"/>
                    <a:pt x="1" y="1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5012475" y="2054575"/>
              <a:ext cx="8200" cy="2975"/>
            </a:xfrm>
            <a:custGeom>
              <a:avLst/>
              <a:gdLst/>
              <a:ahLst/>
              <a:cxnLst/>
              <a:rect l="l" t="t" r="r" b="b"/>
              <a:pathLst>
                <a:path w="328" h="119" fill="none" extrusionOk="0">
                  <a:moveTo>
                    <a:pt x="327" y="0"/>
                  </a:moveTo>
                  <a:cubicBezTo>
                    <a:pt x="214" y="31"/>
                    <a:pt x="105" y="71"/>
                    <a:pt x="1" y="118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5001650" y="2038050"/>
              <a:ext cx="28550" cy="8725"/>
            </a:xfrm>
            <a:custGeom>
              <a:avLst/>
              <a:gdLst/>
              <a:ahLst/>
              <a:cxnLst/>
              <a:rect l="l" t="t" r="r" b="b"/>
              <a:pathLst>
                <a:path w="1142" h="349" fill="none" extrusionOk="0">
                  <a:moveTo>
                    <a:pt x="1141" y="60"/>
                  </a:moveTo>
                  <a:cubicBezTo>
                    <a:pt x="736" y="1"/>
                    <a:pt x="327" y="103"/>
                    <a:pt x="1" y="349"/>
                  </a:cubicBezTo>
                </a:path>
              </a:pathLst>
            </a:custGeom>
            <a:noFill/>
            <a:ln w="4425" cap="rnd" cmpd="sng">
              <a:solidFill>
                <a:srgbClr val="0B1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5056500" y="2023225"/>
              <a:ext cx="27750" cy="14500"/>
            </a:xfrm>
            <a:custGeom>
              <a:avLst/>
              <a:gdLst/>
              <a:ahLst/>
              <a:cxnLst/>
              <a:rect l="l" t="t" r="r" b="b"/>
              <a:pathLst>
                <a:path w="1110" h="580" fill="none" extrusionOk="0">
                  <a:moveTo>
                    <a:pt x="1110" y="0"/>
                  </a:moveTo>
                  <a:cubicBezTo>
                    <a:pt x="679" y="45"/>
                    <a:pt x="282" y="253"/>
                    <a:pt x="0" y="580"/>
                  </a:cubicBezTo>
                </a:path>
              </a:pathLst>
            </a:custGeom>
            <a:noFill/>
            <a:ln w="4425" cap="rnd" cmpd="sng">
              <a:solidFill>
                <a:srgbClr val="0B1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053700" y="2060725"/>
              <a:ext cx="4775" cy="14700"/>
            </a:xfrm>
            <a:custGeom>
              <a:avLst/>
              <a:gdLst/>
              <a:ahLst/>
              <a:cxnLst/>
              <a:rect l="l" t="t" r="r" b="b"/>
              <a:pathLst>
                <a:path w="191" h="588" fill="none" extrusionOk="0">
                  <a:moveTo>
                    <a:pt x="81" y="587"/>
                  </a:moveTo>
                  <a:cubicBezTo>
                    <a:pt x="190" y="395"/>
                    <a:pt x="157" y="154"/>
                    <a:pt x="1" y="0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4939525" y="2079650"/>
              <a:ext cx="28900" cy="10675"/>
            </a:xfrm>
            <a:custGeom>
              <a:avLst/>
              <a:gdLst/>
              <a:ahLst/>
              <a:cxnLst/>
              <a:rect l="l" t="t" r="r" b="b"/>
              <a:pathLst>
                <a:path w="1156" h="427" fill="none" extrusionOk="0">
                  <a:moveTo>
                    <a:pt x="1" y="242"/>
                  </a:moveTo>
                  <a:cubicBezTo>
                    <a:pt x="356" y="0"/>
                    <a:pt x="893" y="88"/>
                    <a:pt x="1156" y="426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5048325" y="2087275"/>
              <a:ext cx="21325" cy="8775"/>
            </a:xfrm>
            <a:custGeom>
              <a:avLst/>
              <a:gdLst/>
              <a:ahLst/>
              <a:cxnLst/>
              <a:rect l="l" t="t" r="r" b="b"/>
              <a:pathLst>
                <a:path w="853" h="351" fill="none" extrusionOk="0">
                  <a:moveTo>
                    <a:pt x="852" y="1"/>
                  </a:moveTo>
                  <a:cubicBezTo>
                    <a:pt x="673" y="266"/>
                    <a:pt x="273" y="351"/>
                    <a:pt x="1" y="183"/>
                  </a:cubicBezTo>
                </a:path>
              </a:pathLst>
            </a:custGeom>
            <a:noFill/>
            <a:ln w="2600" cap="rnd" cmpd="sng">
              <a:solidFill>
                <a:srgbClr val="E4D8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5078800" y="1656325"/>
              <a:ext cx="61725" cy="74075"/>
            </a:xfrm>
            <a:custGeom>
              <a:avLst/>
              <a:gdLst/>
              <a:ahLst/>
              <a:cxnLst/>
              <a:rect l="l" t="t" r="r" b="b"/>
              <a:pathLst>
                <a:path w="2469" h="2963" fill="none" extrusionOk="0">
                  <a:moveTo>
                    <a:pt x="0" y="0"/>
                  </a:moveTo>
                  <a:cubicBezTo>
                    <a:pt x="966" y="857"/>
                    <a:pt x="1799" y="1858"/>
                    <a:pt x="2468" y="2963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5085600" y="1635975"/>
              <a:ext cx="79650" cy="73550"/>
            </a:xfrm>
            <a:custGeom>
              <a:avLst/>
              <a:gdLst/>
              <a:ahLst/>
              <a:cxnLst/>
              <a:rect l="l" t="t" r="r" b="b"/>
              <a:pathLst>
                <a:path w="3186" h="2942" fill="none" extrusionOk="0">
                  <a:moveTo>
                    <a:pt x="0" y="0"/>
                  </a:moveTo>
                  <a:cubicBezTo>
                    <a:pt x="497" y="138"/>
                    <a:pt x="892" y="502"/>
                    <a:pt x="1259" y="862"/>
                  </a:cubicBezTo>
                  <a:cubicBezTo>
                    <a:pt x="1934" y="1524"/>
                    <a:pt x="2575" y="2218"/>
                    <a:pt x="3185" y="2942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5434625" y="2030675"/>
              <a:ext cx="56700" cy="58575"/>
            </a:xfrm>
            <a:custGeom>
              <a:avLst/>
              <a:gdLst/>
              <a:ahLst/>
              <a:cxnLst/>
              <a:rect l="l" t="t" r="r" b="b"/>
              <a:pathLst>
                <a:path w="2268" h="2343" fill="none" extrusionOk="0">
                  <a:moveTo>
                    <a:pt x="0" y="0"/>
                  </a:moveTo>
                  <a:cubicBezTo>
                    <a:pt x="258" y="1112"/>
                    <a:pt x="1165" y="2049"/>
                    <a:pt x="2267" y="2343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5198650" y="2859875"/>
              <a:ext cx="13675" cy="50000"/>
            </a:xfrm>
            <a:custGeom>
              <a:avLst/>
              <a:gdLst/>
              <a:ahLst/>
              <a:cxnLst/>
              <a:rect l="l" t="t" r="r" b="b"/>
              <a:pathLst>
                <a:path w="547" h="2000" fill="none" extrusionOk="0">
                  <a:moveTo>
                    <a:pt x="7" y="26"/>
                  </a:moveTo>
                  <a:cubicBezTo>
                    <a:pt x="0" y="0"/>
                    <a:pt x="48" y="7"/>
                    <a:pt x="67" y="26"/>
                  </a:cubicBezTo>
                  <a:cubicBezTo>
                    <a:pt x="324" y="325"/>
                    <a:pt x="322" y="817"/>
                    <a:pt x="64" y="1115"/>
                  </a:cubicBezTo>
                  <a:cubicBezTo>
                    <a:pt x="216" y="1418"/>
                    <a:pt x="362" y="1716"/>
                    <a:pt x="547" y="200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5227875" y="2853950"/>
              <a:ext cx="9550" cy="48300"/>
            </a:xfrm>
            <a:custGeom>
              <a:avLst/>
              <a:gdLst/>
              <a:ahLst/>
              <a:cxnLst/>
              <a:rect l="l" t="t" r="r" b="b"/>
              <a:pathLst>
                <a:path w="382" h="1932" fill="none" extrusionOk="0">
                  <a:moveTo>
                    <a:pt x="14" y="1"/>
                  </a:moveTo>
                  <a:cubicBezTo>
                    <a:pt x="173" y="325"/>
                    <a:pt x="168" y="703"/>
                    <a:pt x="0" y="1021"/>
                  </a:cubicBezTo>
                  <a:lnTo>
                    <a:pt x="381" y="1932"/>
                  </a:ln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5149675" y="2791850"/>
              <a:ext cx="146025" cy="64675"/>
            </a:xfrm>
            <a:custGeom>
              <a:avLst/>
              <a:gdLst/>
              <a:ahLst/>
              <a:cxnLst/>
              <a:rect l="l" t="t" r="r" b="b"/>
              <a:pathLst>
                <a:path w="5841" h="2587" extrusionOk="0">
                  <a:moveTo>
                    <a:pt x="1140" y="0"/>
                  </a:moveTo>
                  <a:cubicBezTo>
                    <a:pt x="755" y="0"/>
                    <a:pt x="370" y="64"/>
                    <a:pt x="0" y="192"/>
                  </a:cubicBezTo>
                  <a:cubicBezTo>
                    <a:pt x="710" y="462"/>
                    <a:pt x="1346" y="835"/>
                    <a:pt x="2021" y="1188"/>
                  </a:cubicBezTo>
                  <a:cubicBezTo>
                    <a:pt x="2331" y="1351"/>
                    <a:pt x="2700" y="1628"/>
                    <a:pt x="2877" y="1929"/>
                  </a:cubicBezTo>
                  <a:lnTo>
                    <a:pt x="3358" y="2144"/>
                  </a:lnTo>
                  <a:cubicBezTo>
                    <a:pt x="3847" y="2364"/>
                    <a:pt x="4357" y="2587"/>
                    <a:pt x="4893" y="2587"/>
                  </a:cubicBezTo>
                  <a:cubicBezTo>
                    <a:pt x="4904" y="2587"/>
                    <a:pt x="4916" y="2587"/>
                    <a:pt x="4927" y="2586"/>
                  </a:cubicBezTo>
                  <a:cubicBezTo>
                    <a:pt x="5111" y="2582"/>
                    <a:pt x="5293" y="2544"/>
                    <a:pt x="5464" y="2478"/>
                  </a:cubicBezTo>
                  <a:cubicBezTo>
                    <a:pt x="5840" y="2331"/>
                    <a:pt x="5781" y="1770"/>
                    <a:pt x="5386" y="1699"/>
                  </a:cubicBezTo>
                  <a:cubicBezTo>
                    <a:pt x="4974" y="1626"/>
                    <a:pt x="4572" y="1451"/>
                    <a:pt x="4205" y="1247"/>
                  </a:cubicBezTo>
                  <a:cubicBezTo>
                    <a:pt x="3573" y="895"/>
                    <a:pt x="2986" y="445"/>
                    <a:pt x="2307" y="201"/>
                  </a:cubicBezTo>
                  <a:cubicBezTo>
                    <a:pt x="1929" y="67"/>
                    <a:pt x="1535" y="0"/>
                    <a:pt x="1140" y="0"/>
                  </a:cubicBezTo>
                  <a:close/>
                </a:path>
              </a:pathLst>
            </a:custGeom>
            <a:solidFill>
              <a:srgbClr val="FF8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234250" y="2826500"/>
              <a:ext cx="17475" cy="28125"/>
            </a:xfrm>
            <a:custGeom>
              <a:avLst/>
              <a:gdLst/>
              <a:ahLst/>
              <a:cxnLst/>
              <a:rect l="l" t="t" r="r" b="b"/>
              <a:pathLst>
                <a:path w="699" h="1125" fill="none" extrusionOk="0">
                  <a:moveTo>
                    <a:pt x="1" y="27"/>
                  </a:moveTo>
                  <a:lnTo>
                    <a:pt x="1" y="1"/>
                  </a:lnTo>
                  <a:cubicBezTo>
                    <a:pt x="398" y="242"/>
                    <a:pt x="659" y="661"/>
                    <a:pt x="699" y="1125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649300" y="2392475"/>
              <a:ext cx="34450" cy="20500"/>
            </a:xfrm>
            <a:custGeom>
              <a:avLst/>
              <a:gdLst/>
              <a:ahLst/>
              <a:cxnLst/>
              <a:rect l="l" t="t" r="r" b="b"/>
              <a:pathLst>
                <a:path w="1378" h="820" fill="none" extrusionOk="0">
                  <a:moveTo>
                    <a:pt x="1" y="0"/>
                  </a:moveTo>
                  <a:cubicBezTo>
                    <a:pt x="254" y="147"/>
                    <a:pt x="524" y="261"/>
                    <a:pt x="808" y="339"/>
                  </a:cubicBezTo>
                  <a:cubicBezTo>
                    <a:pt x="926" y="592"/>
                    <a:pt x="1113" y="729"/>
                    <a:pt x="1378" y="819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318375" y="1831725"/>
              <a:ext cx="36600" cy="43025"/>
            </a:xfrm>
            <a:custGeom>
              <a:avLst/>
              <a:gdLst/>
              <a:ahLst/>
              <a:cxnLst/>
              <a:rect l="l" t="t" r="r" b="b"/>
              <a:pathLst>
                <a:path w="1464" h="1721" fill="none" extrusionOk="0">
                  <a:moveTo>
                    <a:pt x="1463" y="325"/>
                  </a:moveTo>
                  <a:cubicBezTo>
                    <a:pt x="952" y="386"/>
                    <a:pt x="436" y="270"/>
                    <a:pt x="1" y="0"/>
                  </a:cubicBezTo>
                  <a:cubicBezTo>
                    <a:pt x="308" y="209"/>
                    <a:pt x="635" y="426"/>
                    <a:pt x="879" y="706"/>
                  </a:cubicBezTo>
                  <a:cubicBezTo>
                    <a:pt x="1120" y="987"/>
                    <a:pt x="1290" y="1352"/>
                    <a:pt x="1260" y="1721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361625" y="1851650"/>
              <a:ext cx="13575" cy="37825"/>
            </a:xfrm>
            <a:custGeom>
              <a:avLst/>
              <a:gdLst/>
              <a:ahLst/>
              <a:cxnLst/>
              <a:rect l="l" t="t" r="r" b="b"/>
              <a:pathLst>
                <a:path w="543" h="1513" fill="none" extrusionOk="0">
                  <a:moveTo>
                    <a:pt x="67" y="1"/>
                  </a:moveTo>
                  <a:cubicBezTo>
                    <a:pt x="0" y="266"/>
                    <a:pt x="48" y="547"/>
                    <a:pt x="147" y="801"/>
                  </a:cubicBezTo>
                  <a:cubicBezTo>
                    <a:pt x="244" y="1051"/>
                    <a:pt x="396" y="1283"/>
                    <a:pt x="542" y="1513"/>
                  </a:cubicBezTo>
                </a:path>
              </a:pathLst>
            </a:custGeom>
            <a:noFill/>
            <a:ln w="165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983425" y="1941700"/>
              <a:ext cx="27650" cy="9300"/>
            </a:xfrm>
            <a:custGeom>
              <a:avLst/>
              <a:gdLst/>
              <a:ahLst/>
              <a:cxnLst/>
              <a:rect l="l" t="t" r="r" b="b"/>
              <a:pathLst>
                <a:path w="1106" h="372" fill="none" extrusionOk="0">
                  <a:moveTo>
                    <a:pt x="1" y="100"/>
                  </a:moveTo>
                  <a:cubicBezTo>
                    <a:pt x="313" y="372"/>
                    <a:pt x="848" y="322"/>
                    <a:pt x="1106" y="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988575" y="1948975"/>
              <a:ext cx="31850" cy="10550"/>
            </a:xfrm>
            <a:custGeom>
              <a:avLst/>
              <a:gdLst/>
              <a:ahLst/>
              <a:cxnLst/>
              <a:rect l="l" t="t" r="r" b="b"/>
              <a:pathLst>
                <a:path w="1274" h="422" fill="none" extrusionOk="0">
                  <a:moveTo>
                    <a:pt x="1" y="228"/>
                  </a:moveTo>
                  <a:cubicBezTo>
                    <a:pt x="417" y="422"/>
                    <a:pt x="949" y="327"/>
                    <a:pt x="1274" y="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6010575" y="1891225"/>
              <a:ext cx="35700" cy="15700"/>
            </a:xfrm>
            <a:custGeom>
              <a:avLst/>
              <a:gdLst/>
              <a:ahLst/>
              <a:cxnLst/>
              <a:rect l="l" t="t" r="r" b="b"/>
              <a:pathLst>
                <a:path w="1428" h="628" fill="none" extrusionOk="0">
                  <a:moveTo>
                    <a:pt x="1" y="1"/>
                  </a:moveTo>
                  <a:cubicBezTo>
                    <a:pt x="521" y="84"/>
                    <a:pt x="1014" y="299"/>
                    <a:pt x="1428" y="628"/>
                  </a:cubicBezTo>
                </a:path>
              </a:pathLst>
            </a:custGeom>
            <a:noFill/>
            <a:ln w="5200" cap="rnd" cmpd="sng">
              <a:solidFill>
                <a:srgbClr val="381D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967225" y="1892050"/>
              <a:ext cx="20550" cy="11700"/>
            </a:xfrm>
            <a:custGeom>
              <a:avLst/>
              <a:gdLst/>
              <a:ahLst/>
              <a:cxnLst/>
              <a:rect l="l" t="t" r="r" b="b"/>
              <a:pathLst>
                <a:path w="822" h="468" fill="none" extrusionOk="0">
                  <a:moveTo>
                    <a:pt x="821" y="1"/>
                  </a:moveTo>
                  <a:cubicBezTo>
                    <a:pt x="502" y="53"/>
                    <a:pt x="211" y="219"/>
                    <a:pt x="0" y="467"/>
                  </a:cubicBezTo>
                </a:path>
              </a:pathLst>
            </a:custGeom>
            <a:noFill/>
            <a:ln w="5200" cap="rnd" cmpd="sng">
              <a:solidFill>
                <a:srgbClr val="381D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6018100" y="1909225"/>
              <a:ext cx="10325" cy="10375"/>
            </a:xfrm>
            <a:custGeom>
              <a:avLst/>
              <a:gdLst/>
              <a:ahLst/>
              <a:cxnLst/>
              <a:rect l="l" t="t" r="r" b="b"/>
              <a:pathLst>
                <a:path w="413" h="415" extrusionOk="0">
                  <a:moveTo>
                    <a:pt x="206" y="0"/>
                  </a:moveTo>
                  <a:cubicBezTo>
                    <a:pt x="93" y="0"/>
                    <a:pt x="0" y="92"/>
                    <a:pt x="0" y="206"/>
                  </a:cubicBezTo>
                  <a:cubicBezTo>
                    <a:pt x="0" y="322"/>
                    <a:pt x="93" y="414"/>
                    <a:pt x="206" y="414"/>
                  </a:cubicBezTo>
                  <a:cubicBezTo>
                    <a:pt x="320" y="414"/>
                    <a:pt x="412" y="322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381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978275" y="1909225"/>
              <a:ext cx="10325" cy="10375"/>
            </a:xfrm>
            <a:custGeom>
              <a:avLst/>
              <a:gdLst/>
              <a:ahLst/>
              <a:cxnLst/>
              <a:rect l="l" t="t" r="r" b="b"/>
              <a:pathLst>
                <a:path w="413" h="415" extrusionOk="0">
                  <a:moveTo>
                    <a:pt x="207" y="0"/>
                  </a:moveTo>
                  <a:cubicBezTo>
                    <a:pt x="93" y="0"/>
                    <a:pt x="1" y="92"/>
                    <a:pt x="1" y="206"/>
                  </a:cubicBezTo>
                  <a:cubicBezTo>
                    <a:pt x="1" y="322"/>
                    <a:pt x="93" y="414"/>
                    <a:pt x="207" y="414"/>
                  </a:cubicBezTo>
                  <a:cubicBezTo>
                    <a:pt x="320" y="414"/>
                    <a:pt x="413" y="322"/>
                    <a:pt x="413" y="206"/>
                  </a:cubicBezTo>
                  <a:cubicBezTo>
                    <a:pt x="413" y="92"/>
                    <a:pt x="320" y="0"/>
                    <a:pt x="207" y="0"/>
                  </a:cubicBezTo>
                  <a:close/>
                </a:path>
              </a:pathLst>
            </a:custGeom>
            <a:solidFill>
              <a:srgbClr val="381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014075" y="1908800"/>
              <a:ext cx="29125" cy="5700"/>
            </a:xfrm>
            <a:custGeom>
              <a:avLst/>
              <a:gdLst/>
              <a:ahLst/>
              <a:cxnLst/>
              <a:rect l="l" t="t" r="r" b="b"/>
              <a:pathLst>
                <a:path w="1165" h="228" fill="none" extrusionOk="0">
                  <a:moveTo>
                    <a:pt x="0" y="188"/>
                  </a:moveTo>
                  <a:cubicBezTo>
                    <a:pt x="10" y="162"/>
                    <a:pt x="26" y="140"/>
                    <a:pt x="48" y="126"/>
                  </a:cubicBezTo>
                  <a:cubicBezTo>
                    <a:pt x="152" y="39"/>
                    <a:pt x="287" y="1"/>
                    <a:pt x="419" y="17"/>
                  </a:cubicBezTo>
                  <a:cubicBezTo>
                    <a:pt x="521" y="34"/>
                    <a:pt x="613" y="83"/>
                    <a:pt x="708" y="124"/>
                  </a:cubicBezTo>
                  <a:cubicBezTo>
                    <a:pt x="852" y="185"/>
                    <a:pt x="1008" y="221"/>
                    <a:pt x="1165" y="228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973425" y="1908925"/>
              <a:ext cx="17000" cy="4875"/>
            </a:xfrm>
            <a:custGeom>
              <a:avLst/>
              <a:gdLst/>
              <a:ahLst/>
              <a:cxnLst/>
              <a:rect l="l" t="t" r="r" b="b"/>
              <a:pathLst>
                <a:path w="680" h="195" fill="none" extrusionOk="0">
                  <a:moveTo>
                    <a:pt x="680" y="194"/>
                  </a:moveTo>
                  <a:cubicBezTo>
                    <a:pt x="663" y="109"/>
                    <a:pt x="585" y="48"/>
                    <a:pt x="500" y="24"/>
                  </a:cubicBezTo>
                  <a:cubicBezTo>
                    <a:pt x="417" y="0"/>
                    <a:pt x="327" y="10"/>
                    <a:pt x="240" y="24"/>
                  </a:cubicBezTo>
                  <a:cubicBezTo>
                    <a:pt x="155" y="36"/>
                    <a:pt x="67" y="50"/>
                    <a:pt x="1" y="102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001525" y="1990850"/>
              <a:ext cx="57225" cy="19025"/>
            </a:xfrm>
            <a:custGeom>
              <a:avLst/>
              <a:gdLst/>
              <a:ahLst/>
              <a:cxnLst/>
              <a:rect l="l" t="t" r="r" b="b"/>
              <a:pathLst>
                <a:path w="2289" h="761" fill="none" extrusionOk="0">
                  <a:moveTo>
                    <a:pt x="1" y="685"/>
                  </a:moveTo>
                  <a:cubicBezTo>
                    <a:pt x="413" y="751"/>
                    <a:pt x="841" y="760"/>
                    <a:pt x="1245" y="656"/>
                  </a:cubicBezTo>
                  <a:cubicBezTo>
                    <a:pt x="1650" y="552"/>
                    <a:pt x="2033" y="330"/>
                    <a:pt x="2289" y="1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6086775" y="1917725"/>
              <a:ext cx="19850" cy="20275"/>
            </a:xfrm>
            <a:custGeom>
              <a:avLst/>
              <a:gdLst/>
              <a:ahLst/>
              <a:cxnLst/>
              <a:rect l="l" t="t" r="r" b="b"/>
              <a:pathLst>
                <a:path w="794" h="811" fill="none" extrusionOk="0">
                  <a:moveTo>
                    <a:pt x="793" y="29"/>
                  </a:moveTo>
                  <a:cubicBezTo>
                    <a:pt x="526" y="1"/>
                    <a:pt x="261" y="77"/>
                    <a:pt x="50" y="240"/>
                  </a:cubicBezTo>
                  <a:cubicBezTo>
                    <a:pt x="261" y="384"/>
                    <a:pt x="233" y="704"/>
                    <a:pt x="1" y="810"/>
                  </a:cubicBezTo>
                </a:path>
              </a:pathLst>
            </a:custGeom>
            <a:noFill/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961075" y="1810500"/>
              <a:ext cx="126025" cy="117025"/>
            </a:xfrm>
            <a:custGeom>
              <a:avLst/>
              <a:gdLst/>
              <a:ahLst/>
              <a:cxnLst/>
              <a:rect l="l" t="t" r="r" b="b"/>
              <a:pathLst>
                <a:path w="5041" h="4681" extrusionOk="0">
                  <a:moveTo>
                    <a:pt x="2436" y="0"/>
                  </a:moveTo>
                  <a:cubicBezTo>
                    <a:pt x="2118" y="0"/>
                    <a:pt x="1800" y="52"/>
                    <a:pt x="1498" y="163"/>
                  </a:cubicBezTo>
                  <a:cubicBezTo>
                    <a:pt x="961" y="360"/>
                    <a:pt x="350" y="776"/>
                    <a:pt x="116" y="1323"/>
                  </a:cubicBezTo>
                  <a:cubicBezTo>
                    <a:pt x="29" y="1521"/>
                    <a:pt x="0" y="1746"/>
                    <a:pt x="104" y="1943"/>
                  </a:cubicBezTo>
                  <a:cubicBezTo>
                    <a:pt x="190" y="2104"/>
                    <a:pt x="365" y="2196"/>
                    <a:pt x="542" y="2231"/>
                  </a:cubicBezTo>
                  <a:cubicBezTo>
                    <a:pt x="604" y="2243"/>
                    <a:pt x="667" y="2249"/>
                    <a:pt x="729" y="2249"/>
                  </a:cubicBezTo>
                  <a:cubicBezTo>
                    <a:pt x="972" y="2249"/>
                    <a:pt x="1209" y="2161"/>
                    <a:pt x="1394" y="1999"/>
                  </a:cubicBezTo>
                  <a:cubicBezTo>
                    <a:pt x="1571" y="1841"/>
                    <a:pt x="1711" y="1607"/>
                    <a:pt x="1943" y="1559"/>
                  </a:cubicBezTo>
                  <a:cubicBezTo>
                    <a:pt x="1973" y="1553"/>
                    <a:pt x="2004" y="1550"/>
                    <a:pt x="2034" y="1550"/>
                  </a:cubicBezTo>
                  <a:cubicBezTo>
                    <a:pt x="2195" y="1550"/>
                    <a:pt x="2354" y="1629"/>
                    <a:pt x="2513" y="1673"/>
                  </a:cubicBezTo>
                  <a:cubicBezTo>
                    <a:pt x="2615" y="1700"/>
                    <a:pt x="2718" y="1713"/>
                    <a:pt x="2820" y="1713"/>
                  </a:cubicBezTo>
                  <a:cubicBezTo>
                    <a:pt x="3126" y="1713"/>
                    <a:pt x="3423" y="1595"/>
                    <a:pt x="3647" y="1377"/>
                  </a:cubicBezTo>
                  <a:lnTo>
                    <a:pt x="3647" y="1377"/>
                  </a:lnTo>
                  <a:cubicBezTo>
                    <a:pt x="3630" y="1453"/>
                    <a:pt x="3651" y="1555"/>
                    <a:pt x="3635" y="1630"/>
                  </a:cubicBezTo>
                  <a:cubicBezTo>
                    <a:pt x="3606" y="1751"/>
                    <a:pt x="3588" y="1874"/>
                    <a:pt x="3580" y="1999"/>
                  </a:cubicBezTo>
                  <a:cubicBezTo>
                    <a:pt x="3580" y="2208"/>
                    <a:pt x="3625" y="2413"/>
                    <a:pt x="3715" y="2603"/>
                  </a:cubicBezTo>
                  <a:cubicBezTo>
                    <a:pt x="3834" y="2863"/>
                    <a:pt x="4037" y="3114"/>
                    <a:pt x="4319" y="3159"/>
                  </a:cubicBezTo>
                  <a:cubicBezTo>
                    <a:pt x="4349" y="3445"/>
                    <a:pt x="4368" y="3741"/>
                    <a:pt x="4397" y="4027"/>
                  </a:cubicBezTo>
                  <a:cubicBezTo>
                    <a:pt x="4411" y="4160"/>
                    <a:pt x="4428" y="4295"/>
                    <a:pt x="4480" y="4418"/>
                  </a:cubicBezTo>
                  <a:cubicBezTo>
                    <a:pt x="4532" y="4541"/>
                    <a:pt x="4633" y="4650"/>
                    <a:pt x="4764" y="4680"/>
                  </a:cubicBezTo>
                  <a:cubicBezTo>
                    <a:pt x="4740" y="4368"/>
                    <a:pt x="4832" y="4058"/>
                    <a:pt x="5026" y="3810"/>
                  </a:cubicBezTo>
                  <a:cubicBezTo>
                    <a:pt x="5033" y="3800"/>
                    <a:pt x="5040" y="3788"/>
                    <a:pt x="5033" y="3779"/>
                  </a:cubicBezTo>
                  <a:cubicBezTo>
                    <a:pt x="5032" y="3778"/>
                    <a:pt x="5031" y="3777"/>
                    <a:pt x="5030" y="3777"/>
                  </a:cubicBezTo>
                  <a:cubicBezTo>
                    <a:pt x="5028" y="3777"/>
                    <a:pt x="5025" y="3779"/>
                    <a:pt x="5023" y="3781"/>
                  </a:cubicBezTo>
                  <a:lnTo>
                    <a:pt x="5023" y="3781"/>
                  </a:lnTo>
                  <a:cubicBezTo>
                    <a:pt x="5005" y="3449"/>
                    <a:pt x="4988" y="3044"/>
                    <a:pt x="4969" y="2714"/>
                  </a:cubicBezTo>
                  <a:cubicBezTo>
                    <a:pt x="4951" y="2416"/>
                    <a:pt x="4934" y="2115"/>
                    <a:pt x="4856" y="1829"/>
                  </a:cubicBezTo>
                  <a:cubicBezTo>
                    <a:pt x="4775" y="1543"/>
                    <a:pt x="4629" y="1266"/>
                    <a:pt x="4394" y="1081"/>
                  </a:cubicBezTo>
                  <a:cubicBezTo>
                    <a:pt x="4122" y="868"/>
                    <a:pt x="4047" y="473"/>
                    <a:pt x="3744" y="303"/>
                  </a:cubicBezTo>
                  <a:cubicBezTo>
                    <a:pt x="3592" y="220"/>
                    <a:pt x="3429" y="156"/>
                    <a:pt x="3261" y="113"/>
                  </a:cubicBezTo>
                  <a:cubicBezTo>
                    <a:pt x="2992" y="40"/>
                    <a:pt x="2714" y="0"/>
                    <a:pt x="2436" y="0"/>
                  </a:cubicBezTo>
                  <a:close/>
                </a:path>
              </a:pathLst>
            </a:custGeom>
            <a:solidFill>
              <a:srgbClr val="472A1C"/>
            </a:solidFill>
            <a:ln w="2600" cap="rnd" cmpd="sng">
              <a:solidFill>
                <a:srgbClr val="472A1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851750" y="2233700"/>
              <a:ext cx="142000" cy="79525"/>
            </a:xfrm>
            <a:custGeom>
              <a:avLst/>
              <a:gdLst/>
              <a:ahLst/>
              <a:cxnLst/>
              <a:rect l="l" t="t" r="r" b="b"/>
              <a:pathLst>
                <a:path w="5680" h="3181" extrusionOk="0">
                  <a:moveTo>
                    <a:pt x="0" y="0"/>
                  </a:moveTo>
                  <a:lnTo>
                    <a:pt x="0" y="3181"/>
                  </a:lnTo>
                  <a:lnTo>
                    <a:pt x="5679" y="3181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rgbClr val="F5E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915100" y="2217425"/>
              <a:ext cx="15300" cy="32625"/>
            </a:xfrm>
            <a:custGeom>
              <a:avLst/>
              <a:gdLst/>
              <a:ahLst/>
              <a:cxnLst/>
              <a:rect l="l" t="t" r="r" b="b"/>
              <a:pathLst>
                <a:path w="612" h="1305" extrusionOk="0">
                  <a:moveTo>
                    <a:pt x="303" y="1"/>
                  </a:moveTo>
                  <a:cubicBezTo>
                    <a:pt x="135" y="1"/>
                    <a:pt x="1" y="135"/>
                    <a:pt x="1" y="303"/>
                  </a:cubicBezTo>
                  <a:lnTo>
                    <a:pt x="1" y="1001"/>
                  </a:lnTo>
                  <a:cubicBezTo>
                    <a:pt x="1" y="1169"/>
                    <a:pt x="135" y="1304"/>
                    <a:pt x="303" y="1304"/>
                  </a:cubicBezTo>
                  <a:lnTo>
                    <a:pt x="308" y="1304"/>
                  </a:lnTo>
                  <a:cubicBezTo>
                    <a:pt x="476" y="1304"/>
                    <a:pt x="611" y="1169"/>
                    <a:pt x="611" y="1001"/>
                  </a:cubicBezTo>
                  <a:lnTo>
                    <a:pt x="611" y="303"/>
                  </a:lnTo>
                  <a:cubicBezTo>
                    <a:pt x="611" y="135"/>
                    <a:pt x="476" y="1"/>
                    <a:pt x="308" y="1"/>
                  </a:cubicBezTo>
                  <a:close/>
                </a:path>
              </a:pathLst>
            </a:custGeom>
            <a:solidFill>
              <a:srgbClr val="2D2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4"/>
          <p:cNvSpPr/>
          <p:nvPr/>
        </p:nvSpPr>
        <p:spPr>
          <a:xfrm>
            <a:off x="713225" y="4140875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470875" y="460857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A5C373-8C7A-530A-1697-1E1E65D5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5" y="141862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B164F-8996-C7AB-8913-C46CAA231949}"/>
              </a:ext>
            </a:extLst>
          </p:cNvPr>
          <p:cNvSpPr txBox="1"/>
          <p:nvPr/>
        </p:nvSpPr>
        <p:spPr>
          <a:xfrm>
            <a:off x="1170519" y="130056"/>
            <a:ext cx="362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1" i="0" u="none" strike="noStrike" dirty="0">
                <a:solidFill>
                  <a:schemeClr val="accent5"/>
                </a:solidFill>
                <a:effectLst/>
                <a:latin typeface="Rubik"/>
              </a:rPr>
              <a:t>X</a:t>
            </a:r>
            <a:endParaRPr lang="en-ID" dirty="0">
              <a:solidFill>
                <a:schemeClr val="accent5"/>
              </a:solidFill>
            </a:endParaRPr>
          </a:p>
        </p:txBody>
      </p:sp>
      <p:pic>
        <p:nvPicPr>
          <p:cNvPr id="1030" name="Picture 6" descr="KlinikGo">
            <a:extLst>
              <a:ext uri="{FF2B5EF4-FFF2-40B4-BE49-F238E27FC236}">
                <a16:creationId xmlns:a16="http://schemas.microsoft.com/office/drawing/2014/main" id="{38F75163-1029-B773-3CB6-ECA7A5A1B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23"/>
          <a:stretch/>
        </p:blipFill>
        <p:spPr bwMode="auto">
          <a:xfrm>
            <a:off x="1532792" y="224212"/>
            <a:ext cx="833968" cy="2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61;p34">
            <a:extLst>
              <a:ext uri="{FF2B5EF4-FFF2-40B4-BE49-F238E27FC236}">
                <a16:creationId xmlns:a16="http://schemas.microsoft.com/office/drawing/2014/main" id="{3451B27C-4413-F503-E8DE-8C9177688433}"/>
              </a:ext>
            </a:extLst>
          </p:cNvPr>
          <p:cNvSpPr txBox="1">
            <a:spLocks/>
          </p:cNvSpPr>
          <p:nvPr/>
        </p:nvSpPr>
        <p:spPr>
          <a:xfrm>
            <a:off x="740310" y="2594955"/>
            <a:ext cx="6200100" cy="77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41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Montserrat Alternates"/>
              <a:buNone/>
              <a:defRPr sz="52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ID" sz="2000" dirty="0" err="1">
                <a:solidFill>
                  <a:schemeClr val="bg1">
                    <a:lumMod val="50000"/>
                  </a:schemeClr>
                </a:solidFill>
              </a:rPr>
              <a:t>linikgo</a:t>
            </a:r>
            <a:r>
              <a:rPr lang="en-ID" sz="2000" dirty="0">
                <a:solidFill>
                  <a:schemeClr val="bg1">
                    <a:lumMod val="50000"/>
                  </a:schemeClr>
                </a:solidFill>
              </a:rPr>
              <a:t> Health System Analyst Project Based Internship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1"/>
          <p:cNvSpPr/>
          <p:nvPr/>
        </p:nvSpPr>
        <p:spPr>
          <a:xfrm>
            <a:off x="7030083" y="530350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1"/>
          <p:cNvSpPr/>
          <p:nvPr/>
        </p:nvSpPr>
        <p:spPr>
          <a:xfrm>
            <a:off x="7572783" y="862674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1"/>
          <p:cNvSpPr/>
          <p:nvPr/>
        </p:nvSpPr>
        <p:spPr>
          <a:xfrm rot="10800000">
            <a:off x="3645683" y="4269874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1"/>
          <p:cNvSpPr/>
          <p:nvPr/>
        </p:nvSpPr>
        <p:spPr>
          <a:xfrm rot="10800000">
            <a:off x="2736083" y="3654475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1"/>
          <p:cNvGrpSpPr/>
          <p:nvPr/>
        </p:nvGrpSpPr>
        <p:grpSpPr>
          <a:xfrm>
            <a:off x="-409913" y="1705944"/>
            <a:ext cx="2730945" cy="6480039"/>
            <a:chOff x="574230" y="1721442"/>
            <a:chExt cx="2730945" cy="6480039"/>
          </a:xfrm>
        </p:grpSpPr>
        <p:sp>
          <p:nvSpPr>
            <p:cNvPr id="765" name="Google Shape;765;p41"/>
            <p:cNvSpPr/>
            <p:nvPr/>
          </p:nvSpPr>
          <p:spPr>
            <a:xfrm>
              <a:off x="574350" y="1721486"/>
              <a:ext cx="2730825" cy="6479995"/>
            </a:xfrm>
            <a:custGeom>
              <a:avLst/>
              <a:gdLst/>
              <a:ahLst/>
              <a:cxnLst/>
              <a:rect l="l" t="t" r="r" b="b"/>
              <a:pathLst>
                <a:path w="55971" h="132814" extrusionOk="0">
                  <a:moveTo>
                    <a:pt x="13826" y="34717"/>
                  </a:moveTo>
                  <a:lnTo>
                    <a:pt x="13837" y="34741"/>
                  </a:lnTo>
                  <a:lnTo>
                    <a:pt x="13824" y="34720"/>
                  </a:lnTo>
                  <a:lnTo>
                    <a:pt x="13826" y="34717"/>
                  </a:lnTo>
                  <a:close/>
                  <a:moveTo>
                    <a:pt x="13793" y="34760"/>
                  </a:moveTo>
                  <a:cubicBezTo>
                    <a:pt x="13824" y="34790"/>
                    <a:pt x="13853" y="34817"/>
                    <a:pt x="13884" y="34845"/>
                  </a:cubicBezTo>
                  <a:lnTo>
                    <a:pt x="14707" y="36650"/>
                  </a:lnTo>
                  <a:cubicBezTo>
                    <a:pt x="15625" y="38669"/>
                    <a:pt x="16554" y="40736"/>
                    <a:pt x="16839" y="42924"/>
                  </a:cubicBezTo>
                  <a:cubicBezTo>
                    <a:pt x="16811" y="42920"/>
                    <a:pt x="16784" y="42918"/>
                    <a:pt x="16757" y="42918"/>
                  </a:cubicBezTo>
                  <a:cubicBezTo>
                    <a:pt x="16702" y="42918"/>
                    <a:pt x="16648" y="42927"/>
                    <a:pt x="16595" y="42944"/>
                  </a:cubicBezTo>
                  <a:cubicBezTo>
                    <a:pt x="14981" y="41478"/>
                    <a:pt x="12076" y="39150"/>
                    <a:pt x="11405" y="38834"/>
                  </a:cubicBezTo>
                  <a:cubicBezTo>
                    <a:pt x="12048" y="37386"/>
                    <a:pt x="12869" y="36043"/>
                    <a:pt x="13793" y="34762"/>
                  </a:cubicBezTo>
                  <a:lnTo>
                    <a:pt x="13793" y="34760"/>
                  </a:lnTo>
                  <a:close/>
                  <a:moveTo>
                    <a:pt x="37564" y="122540"/>
                  </a:moveTo>
                  <a:lnTo>
                    <a:pt x="38527" y="122541"/>
                  </a:lnTo>
                  <a:lnTo>
                    <a:pt x="38510" y="122564"/>
                  </a:lnTo>
                  <a:lnTo>
                    <a:pt x="38497" y="122582"/>
                  </a:lnTo>
                  <a:cubicBezTo>
                    <a:pt x="38479" y="122605"/>
                    <a:pt x="38462" y="122627"/>
                    <a:pt x="38445" y="122650"/>
                  </a:cubicBezTo>
                  <a:cubicBezTo>
                    <a:pt x="38440" y="122658"/>
                    <a:pt x="38433" y="122666"/>
                    <a:pt x="38428" y="122673"/>
                  </a:cubicBezTo>
                  <a:cubicBezTo>
                    <a:pt x="38412" y="122694"/>
                    <a:pt x="38396" y="122715"/>
                    <a:pt x="38380" y="122736"/>
                  </a:cubicBezTo>
                  <a:lnTo>
                    <a:pt x="38357" y="122766"/>
                  </a:lnTo>
                  <a:cubicBezTo>
                    <a:pt x="38342" y="122785"/>
                    <a:pt x="38328" y="122803"/>
                    <a:pt x="38313" y="122822"/>
                  </a:cubicBezTo>
                  <a:lnTo>
                    <a:pt x="38287" y="122855"/>
                  </a:lnTo>
                  <a:lnTo>
                    <a:pt x="38245" y="122909"/>
                  </a:lnTo>
                  <a:lnTo>
                    <a:pt x="38215" y="122943"/>
                  </a:lnTo>
                  <a:cubicBezTo>
                    <a:pt x="38202" y="122961"/>
                    <a:pt x="38189" y="122977"/>
                    <a:pt x="38175" y="122993"/>
                  </a:cubicBezTo>
                  <a:cubicBezTo>
                    <a:pt x="38160" y="123009"/>
                    <a:pt x="38152" y="123019"/>
                    <a:pt x="38142" y="123034"/>
                  </a:cubicBezTo>
                  <a:lnTo>
                    <a:pt x="38105" y="123078"/>
                  </a:lnTo>
                  <a:cubicBezTo>
                    <a:pt x="38092" y="123092"/>
                    <a:pt x="38081" y="123107"/>
                    <a:pt x="38068" y="123121"/>
                  </a:cubicBezTo>
                  <a:lnTo>
                    <a:pt x="38035" y="123160"/>
                  </a:lnTo>
                  <a:lnTo>
                    <a:pt x="37994" y="123208"/>
                  </a:lnTo>
                  <a:cubicBezTo>
                    <a:pt x="37983" y="123221"/>
                    <a:pt x="37973" y="123232"/>
                    <a:pt x="37964" y="123243"/>
                  </a:cubicBezTo>
                  <a:cubicBezTo>
                    <a:pt x="37947" y="123261"/>
                    <a:pt x="37933" y="123277"/>
                    <a:pt x="37916" y="123295"/>
                  </a:cubicBezTo>
                  <a:cubicBezTo>
                    <a:pt x="37908" y="123305"/>
                    <a:pt x="37900" y="123316"/>
                    <a:pt x="37890" y="123325"/>
                  </a:cubicBezTo>
                  <a:cubicBezTo>
                    <a:pt x="37874" y="123344"/>
                    <a:pt x="37858" y="123362"/>
                    <a:pt x="37840" y="123380"/>
                  </a:cubicBezTo>
                  <a:lnTo>
                    <a:pt x="37817" y="123406"/>
                  </a:lnTo>
                  <a:cubicBezTo>
                    <a:pt x="37799" y="123425"/>
                    <a:pt x="37782" y="123443"/>
                    <a:pt x="37765" y="123463"/>
                  </a:cubicBezTo>
                  <a:lnTo>
                    <a:pt x="37743" y="123485"/>
                  </a:lnTo>
                  <a:cubicBezTo>
                    <a:pt x="37671" y="123173"/>
                    <a:pt x="37613" y="122858"/>
                    <a:pt x="37564" y="122540"/>
                  </a:cubicBezTo>
                  <a:close/>
                  <a:moveTo>
                    <a:pt x="28506" y="0"/>
                  </a:moveTo>
                  <a:cubicBezTo>
                    <a:pt x="27598" y="0"/>
                    <a:pt x="26671" y="176"/>
                    <a:pt x="25883" y="401"/>
                  </a:cubicBezTo>
                  <a:cubicBezTo>
                    <a:pt x="24634" y="761"/>
                    <a:pt x="23459" y="1450"/>
                    <a:pt x="22650" y="2465"/>
                  </a:cubicBezTo>
                  <a:cubicBezTo>
                    <a:pt x="22334" y="2862"/>
                    <a:pt x="22071" y="3317"/>
                    <a:pt x="21996" y="3817"/>
                  </a:cubicBezTo>
                  <a:cubicBezTo>
                    <a:pt x="21840" y="4864"/>
                    <a:pt x="22507" y="5831"/>
                    <a:pt x="23028" y="6750"/>
                  </a:cubicBezTo>
                  <a:cubicBezTo>
                    <a:pt x="23550" y="7670"/>
                    <a:pt x="23930" y="8890"/>
                    <a:pt x="23282" y="9727"/>
                  </a:cubicBezTo>
                  <a:cubicBezTo>
                    <a:pt x="22958" y="10144"/>
                    <a:pt x="22426" y="10358"/>
                    <a:pt x="21895" y="10358"/>
                  </a:cubicBezTo>
                  <a:cubicBezTo>
                    <a:pt x="21751" y="10358"/>
                    <a:pt x="21608" y="10342"/>
                    <a:pt x="21468" y="10311"/>
                  </a:cubicBezTo>
                  <a:cubicBezTo>
                    <a:pt x="20813" y="10163"/>
                    <a:pt x="20386" y="9698"/>
                    <a:pt x="19872" y="9162"/>
                  </a:cubicBezTo>
                  <a:lnTo>
                    <a:pt x="19872" y="9162"/>
                  </a:lnTo>
                  <a:cubicBezTo>
                    <a:pt x="19759" y="9430"/>
                    <a:pt x="20058" y="11219"/>
                    <a:pt x="20804" y="12381"/>
                  </a:cubicBezTo>
                  <a:cubicBezTo>
                    <a:pt x="21468" y="13419"/>
                    <a:pt x="22562" y="14307"/>
                    <a:pt x="23652" y="14880"/>
                  </a:cubicBezTo>
                  <a:cubicBezTo>
                    <a:pt x="24453" y="15301"/>
                    <a:pt x="25298" y="15629"/>
                    <a:pt x="26174" y="15855"/>
                  </a:cubicBezTo>
                  <a:cubicBezTo>
                    <a:pt x="25679" y="16850"/>
                    <a:pt x="25098" y="17732"/>
                    <a:pt x="24686" y="18356"/>
                  </a:cubicBezTo>
                  <a:cubicBezTo>
                    <a:pt x="24583" y="18514"/>
                    <a:pt x="24466" y="18662"/>
                    <a:pt x="24336" y="18798"/>
                  </a:cubicBezTo>
                  <a:cubicBezTo>
                    <a:pt x="24031" y="18857"/>
                    <a:pt x="23790" y="18944"/>
                    <a:pt x="23599" y="19055"/>
                  </a:cubicBezTo>
                  <a:cubicBezTo>
                    <a:pt x="23387" y="19110"/>
                    <a:pt x="23178" y="19172"/>
                    <a:pt x="22970" y="19238"/>
                  </a:cubicBezTo>
                  <a:cubicBezTo>
                    <a:pt x="22946" y="19237"/>
                    <a:pt x="22922" y="19237"/>
                    <a:pt x="22897" y="19237"/>
                  </a:cubicBezTo>
                  <a:cubicBezTo>
                    <a:pt x="21876" y="19237"/>
                    <a:pt x="20383" y="20118"/>
                    <a:pt x="19637" y="20664"/>
                  </a:cubicBezTo>
                  <a:cubicBezTo>
                    <a:pt x="19362" y="20863"/>
                    <a:pt x="19096" y="21073"/>
                    <a:pt x="18836" y="21291"/>
                  </a:cubicBezTo>
                  <a:cubicBezTo>
                    <a:pt x="11754" y="21941"/>
                    <a:pt x="9199" y="25699"/>
                    <a:pt x="4750" y="30685"/>
                  </a:cubicBezTo>
                  <a:cubicBezTo>
                    <a:pt x="2248" y="33490"/>
                    <a:pt x="0" y="36956"/>
                    <a:pt x="299" y="40703"/>
                  </a:cubicBezTo>
                  <a:cubicBezTo>
                    <a:pt x="381" y="41711"/>
                    <a:pt x="667" y="42741"/>
                    <a:pt x="1338" y="43496"/>
                  </a:cubicBezTo>
                  <a:cubicBezTo>
                    <a:pt x="2100" y="44354"/>
                    <a:pt x="3241" y="45045"/>
                    <a:pt x="4329" y="45406"/>
                  </a:cubicBezTo>
                  <a:cubicBezTo>
                    <a:pt x="6946" y="46274"/>
                    <a:pt x="9334" y="47210"/>
                    <a:pt x="11834" y="47796"/>
                  </a:cubicBezTo>
                  <a:cubicBezTo>
                    <a:pt x="11835" y="47829"/>
                    <a:pt x="11838" y="47863"/>
                    <a:pt x="11842" y="47895"/>
                  </a:cubicBezTo>
                  <a:lnTo>
                    <a:pt x="11879" y="47806"/>
                  </a:lnTo>
                  <a:cubicBezTo>
                    <a:pt x="12454" y="47941"/>
                    <a:pt x="13034" y="48055"/>
                    <a:pt x="13626" y="48146"/>
                  </a:cubicBezTo>
                  <a:cubicBezTo>
                    <a:pt x="13465" y="49241"/>
                    <a:pt x="13532" y="50294"/>
                    <a:pt x="13901" y="51085"/>
                  </a:cubicBezTo>
                  <a:cubicBezTo>
                    <a:pt x="12620" y="51238"/>
                    <a:pt x="12514" y="51399"/>
                    <a:pt x="11869" y="51789"/>
                  </a:cubicBezTo>
                  <a:cubicBezTo>
                    <a:pt x="11396" y="52076"/>
                    <a:pt x="11631" y="52750"/>
                    <a:pt x="12119" y="52750"/>
                  </a:cubicBezTo>
                  <a:cubicBezTo>
                    <a:pt x="12167" y="52750"/>
                    <a:pt x="12218" y="52744"/>
                    <a:pt x="12271" y="52730"/>
                  </a:cubicBezTo>
                  <a:cubicBezTo>
                    <a:pt x="13174" y="52488"/>
                    <a:pt x="13862" y="52570"/>
                    <a:pt x="14802" y="52432"/>
                  </a:cubicBezTo>
                  <a:cubicBezTo>
                    <a:pt x="14853" y="52354"/>
                    <a:pt x="14903" y="52276"/>
                    <a:pt x="14955" y="52195"/>
                  </a:cubicBezTo>
                  <a:lnTo>
                    <a:pt x="14955" y="52195"/>
                  </a:lnTo>
                  <a:cubicBezTo>
                    <a:pt x="14676" y="52925"/>
                    <a:pt x="14398" y="53653"/>
                    <a:pt x="14143" y="54381"/>
                  </a:cubicBezTo>
                  <a:cubicBezTo>
                    <a:pt x="10714" y="64139"/>
                    <a:pt x="11195" y="74778"/>
                    <a:pt x="11718" y="85109"/>
                  </a:cubicBezTo>
                  <a:cubicBezTo>
                    <a:pt x="12007" y="90790"/>
                    <a:pt x="12178" y="96143"/>
                    <a:pt x="12467" y="101824"/>
                  </a:cubicBezTo>
                  <a:cubicBezTo>
                    <a:pt x="12904" y="101770"/>
                    <a:pt x="13344" y="101743"/>
                    <a:pt x="13782" y="101743"/>
                  </a:cubicBezTo>
                  <a:cubicBezTo>
                    <a:pt x="14747" y="101743"/>
                    <a:pt x="15710" y="101874"/>
                    <a:pt x="16645" y="102133"/>
                  </a:cubicBezTo>
                  <a:cubicBezTo>
                    <a:pt x="16978" y="102226"/>
                    <a:pt x="17305" y="102313"/>
                    <a:pt x="17628" y="102395"/>
                  </a:cubicBezTo>
                  <a:cubicBezTo>
                    <a:pt x="17705" y="108989"/>
                    <a:pt x="17515" y="115591"/>
                    <a:pt x="17323" y="122184"/>
                  </a:cubicBezTo>
                  <a:lnTo>
                    <a:pt x="19336" y="122184"/>
                  </a:lnTo>
                  <a:cubicBezTo>
                    <a:pt x="19307" y="122421"/>
                    <a:pt x="19270" y="122660"/>
                    <a:pt x="19227" y="122896"/>
                  </a:cubicBezTo>
                  <a:lnTo>
                    <a:pt x="19216" y="122881"/>
                  </a:lnTo>
                  <a:lnTo>
                    <a:pt x="19169" y="122822"/>
                  </a:lnTo>
                  <a:lnTo>
                    <a:pt x="19149" y="122795"/>
                  </a:lnTo>
                  <a:lnTo>
                    <a:pt x="19102" y="122736"/>
                  </a:lnTo>
                  <a:lnTo>
                    <a:pt x="19081" y="122707"/>
                  </a:lnTo>
                  <a:lnTo>
                    <a:pt x="19037" y="122650"/>
                  </a:lnTo>
                  <a:lnTo>
                    <a:pt x="19014" y="122619"/>
                  </a:lnTo>
                  <a:cubicBezTo>
                    <a:pt x="19000" y="122600"/>
                    <a:pt x="18987" y="122582"/>
                    <a:pt x="18972" y="122562"/>
                  </a:cubicBezTo>
                  <a:lnTo>
                    <a:pt x="18949" y="122533"/>
                  </a:lnTo>
                  <a:lnTo>
                    <a:pt x="18909" y="122476"/>
                  </a:lnTo>
                  <a:cubicBezTo>
                    <a:pt x="18901" y="122465"/>
                    <a:pt x="18894" y="122455"/>
                    <a:pt x="18886" y="122444"/>
                  </a:cubicBezTo>
                  <a:lnTo>
                    <a:pt x="18847" y="122390"/>
                  </a:lnTo>
                  <a:cubicBezTo>
                    <a:pt x="18839" y="122379"/>
                    <a:pt x="18831" y="122367"/>
                    <a:pt x="18823" y="122356"/>
                  </a:cubicBezTo>
                  <a:lnTo>
                    <a:pt x="18784" y="122301"/>
                  </a:lnTo>
                  <a:cubicBezTo>
                    <a:pt x="18256" y="123256"/>
                    <a:pt x="17480" y="124069"/>
                    <a:pt x="16525" y="124576"/>
                  </a:cubicBezTo>
                  <a:cubicBezTo>
                    <a:pt x="15116" y="125328"/>
                    <a:pt x="13473" y="125440"/>
                    <a:pt x="11941" y="125876"/>
                  </a:cubicBezTo>
                  <a:cubicBezTo>
                    <a:pt x="9307" y="126623"/>
                    <a:pt x="6973" y="128396"/>
                    <a:pt x="5490" y="130735"/>
                  </a:cubicBezTo>
                  <a:lnTo>
                    <a:pt x="5390" y="130735"/>
                  </a:lnTo>
                  <a:cubicBezTo>
                    <a:pt x="4830" y="130735"/>
                    <a:pt x="4372" y="131201"/>
                    <a:pt x="4372" y="131773"/>
                  </a:cubicBezTo>
                  <a:cubicBezTo>
                    <a:pt x="4372" y="132345"/>
                    <a:pt x="4830" y="132813"/>
                    <a:pt x="5390" y="132813"/>
                  </a:cubicBezTo>
                  <a:lnTo>
                    <a:pt x="25095" y="132813"/>
                  </a:lnTo>
                  <a:cubicBezTo>
                    <a:pt x="25656" y="132813"/>
                    <a:pt x="26114" y="132345"/>
                    <a:pt x="26114" y="131773"/>
                  </a:cubicBezTo>
                  <a:cubicBezTo>
                    <a:pt x="26114" y="131229"/>
                    <a:pt x="25698" y="130780"/>
                    <a:pt x="25173" y="130738"/>
                  </a:cubicBezTo>
                  <a:lnTo>
                    <a:pt x="25173" y="127683"/>
                  </a:lnTo>
                  <a:lnTo>
                    <a:pt x="25290" y="127621"/>
                  </a:lnTo>
                  <a:cubicBezTo>
                    <a:pt x="25251" y="127618"/>
                    <a:pt x="25212" y="127616"/>
                    <a:pt x="25173" y="127615"/>
                  </a:cubicBezTo>
                  <a:lnTo>
                    <a:pt x="25173" y="124751"/>
                  </a:lnTo>
                  <a:cubicBezTo>
                    <a:pt x="24830" y="124927"/>
                    <a:pt x="24465" y="125055"/>
                    <a:pt x="24088" y="125132"/>
                  </a:cubicBezTo>
                  <a:cubicBezTo>
                    <a:pt x="24148" y="124142"/>
                    <a:pt x="24216" y="123159"/>
                    <a:pt x="24294" y="122184"/>
                  </a:cubicBezTo>
                  <a:lnTo>
                    <a:pt x="25719" y="122184"/>
                  </a:lnTo>
                  <a:cubicBezTo>
                    <a:pt x="29387" y="110159"/>
                    <a:pt x="26551" y="96861"/>
                    <a:pt x="26447" y="84289"/>
                  </a:cubicBezTo>
                  <a:cubicBezTo>
                    <a:pt x="26402" y="78720"/>
                    <a:pt x="26925" y="73162"/>
                    <a:pt x="27447" y="67618"/>
                  </a:cubicBezTo>
                  <a:cubicBezTo>
                    <a:pt x="27785" y="64040"/>
                    <a:pt x="28121" y="60461"/>
                    <a:pt x="28459" y="56883"/>
                  </a:cubicBezTo>
                  <a:cubicBezTo>
                    <a:pt x="28807" y="60580"/>
                    <a:pt x="29154" y="64279"/>
                    <a:pt x="29502" y="67975"/>
                  </a:cubicBezTo>
                  <a:cubicBezTo>
                    <a:pt x="30025" y="73520"/>
                    <a:pt x="30549" y="79077"/>
                    <a:pt x="30502" y="84648"/>
                  </a:cubicBezTo>
                  <a:cubicBezTo>
                    <a:pt x="30398" y="97219"/>
                    <a:pt x="27564" y="110516"/>
                    <a:pt x="31231" y="122541"/>
                  </a:cubicBezTo>
                  <a:lnTo>
                    <a:pt x="32221" y="122541"/>
                  </a:lnTo>
                  <a:cubicBezTo>
                    <a:pt x="32338" y="123300"/>
                    <a:pt x="32447" y="124072"/>
                    <a:pt x="32544" y="124864"/>
                  </a:cubicBezTo>
                  <a:cubicBezTo>
                    <a:pt x="32465" y="124828"/>
                    <a:pt x="32387" y="124790"/>
                    <a:pt x="32309" y="124751"/>
                  </a:cubicBezTo>
                  <a:lnTo>
                    <a:pt x="32309" y="127613"/>
                  </a:lnTo>
                  <a:cubicBezTo>
                    <a:pt x="32270" y="127616"/>
                    <a:pt x="32231" y="127618"/>
                    <a:pt x="32192" y="127621"/>
                  </a:cubicBezTo>
                  <a:lnTo>
                    <a:pt x="32309" y="127683"/>
                  </a:lnTo>
                  <a:lnTo>
                    <a:pt x="32309" y="130738"/>
                  </a:lnTo>
                  <a:cubicBezTo>
                    <a:pt x="31784" y="130779"/>
                    <a:pt x="31368" y="131230"/>
                    <a:pt x="31368" y="131775"/>
                  </a:cubicBezTo>
                  <a:cubicBezTo>
                    <a:pt x="31368" y="132347"/>
                    <a:pt x="31826" y="132813"/>
                    <a:pt x="32387" y="132813"/>
                  </a:cubicBezTo>
                  <a:lnTo>
                    <a:pt x="52091" y="132813"/>
                  </a:lnTo>
                  <a:cubicBezTo>
                    <a:pt x="52652" y="132813"/>
                    <a:pt x="53112" y="132347"/>
                    <a:pt x="53112" y="131775"/>
                  </a:cubicBezTo>
                  <a:cubicBezTo>
                    <a:pt x="53112" y="131203"/>
                    <a:pt x="52654" y="130735"/>
                    <a:pt x="52093" y="130735"/>
                  </a:cubicBezTo>
                  <a:lnTo>
                    <a:pt x="51994" y="130735"/>
                  </a:lnTo>
                  <a:cubicBezTo>
                    <a:pt x="50510" y="128396"/>
                    <a:pt x="48177" y="126623"/>
                    <a:pt x="45543" y="125876"/>
                  </a:cubicBezTo>
                  <a:cubicBezTo>
                    <a:pt x="44010" y="125440"/>
                    <a:pt x="42367" y="125328"/>
                    <a:pt x="40957" y="124578"/>
                  </a:cubicBezTo>
                  <a:cubicBezTo>
                    <a:pt x="40084" y="124111"/>
                    <a:pt x="39359" y="123393"/>
                    <a:pt x="38839" y="122541"/>
                  </a:cubicBezTo>
                  <a:lnTo>
                    <a:pt x="39628" y="122541"/>
                  </a:lnTo>
                  <a:cubicBezTo>
                    <a:pt x="39428" y="115622"/>
                    <a:pt x="39228" y="108691"/>
                    <a:pt x="39337" y="101772"/>
                  </a:cubicBezTo>
                  <a:cubicBezTo>
                    <a:pt x="40266" y="101515"/>
                    <a:pt x="41224" y="101385"/>
                    <a:pt x="42185" y="101385"/>
                  </a:cubicBezTo>
                  <a:cubicBezTo>
                    <a:pt x="42625" y="101385"/>
                    <a:pt x="43065" y="101412"/>
                    <a:pt x="43503" y="101467"/>
                  </a:cubicBezTo>
                  <a:cubicBezTo>
                    <a:pt x="43792" y="95786"/>
                    <a:pt x="43963" y="90433"/>
                    <a:pt x="44251" y="84752"/>
                  </a:cubicBezTo>
                  <a:cubicBezTo>
                    <a:pt x="44776" y="74420"/>
                    <a:pt x="45257" y="63781"/>
                    <a:pt x="41828" y="54022"/>
                  </a:cubicBezTo>
                  <a:cubicBezTo>
                    <a:pt x="41407" y="52821"/>
                    <a:pt x="40924" y="51621"/>
                    <a:pt x="40481" y="50412"/>
                  </a:cubicBezTo>
                  <a:cubicBezTo>
                    <a:pt x="40469" y="50365"/>
                    <a:pt x="40460" y="50318"/>
                    <a:pt x="40448" y="50269"/>
                  </a:cubicBezTo>
                  <a:lnTo>
                    <a:pt x="42881" y="49164"/>
                  </a:lnTo>
                  <a:cubicBezTo>
                    <a:pt x="43575" y="48849"/>
                    <a:pt x="44007" y="48146"/>
                    <a:pt x="43974" y="47385"/>
                  </a:cubicBezTo>
                  <a:cubicBezTo>
                    <a:pt x="46532" y="46714"/>
                    <a:pt x="48968" y="45638"/>
                    <a:pt x="51640" y="44751"/>
                  </a:cubicBezTo>
                  <a:cubicBezTo>
                    <a:pt x="52730" y="44390"/>
                    <a:pt x="53871" y="43995"/>
                    <a:pt x="54633" y="43137"/>
                  </a:cubicBezTo>
                  <a:cubicBezTo>
                    <a:pt x="55302" y="42382"/>
                    <a:pt x="55590" y="41353"/>
                    <a:pt x="55671" y="40344"/>
                  </a:cubicBezTo>
                  <a:cubicBezTo>
                    <a:pt x="55970" y="36598"/>
                    <a:pt x="53723" y="33131"/>
                    <a:pt x="51220" y="30327"/>
                  </a:cubicBezTo>
                  <a:cubicBezTo>
                    <a:pt x="48029" y="26752"/>
                    <a:pt x="45016" y="24344"/>
                    <a:pt x="41322" y="22349"/>
                  </a:cubicBezTo>
                  <a:cubicBezTo>
                    <a:pt x="41322" y="22342"/>
                    <a:pt x="41321" y="22336"/>
                    <a:pt x="41321" y="22329"/>
                  </a:cubicBezTo>
                  <a:cubicBezTo>
                    <a:pt x="40271" y="21401"/>
                    <a:pt x="38506" y="20457"/>
                    <a:pt x="36831" y="19778"/>
                  </a:cubicBezTo>
                  <a:cubicBezTo>
                    <a:pt x="35885" y="19360"/>
                    <a:pt x="34996" y="19035"/>
                    <a:pt x="34478" y="18996"/>
                  </a:cubicBezTo>
                  <a:lnTo>
                    <a:pt x="34384" y="18974"/>
                  </a:lnTo>
                  <a:cubicBezTo>
                    <a:pt x="34090" y="18905"/>
                    <a:pt x="33800" y="18840"/>
                    <a:pt x="33521" y="18787"/>
                  </a:cubicBezTo>
                  <a:lnTo>
                    <a:pt x="33232" y="18733"/>
                  </a:lnTo>
                  <a:cubicBezTo>
                    <a:pt x="33041" y="18699"/>
                    <a:pt x="32853" y="18666"/>
                    <a:pt x="32668" y="18639"/>
                  </a:cubicBezTo>
                  <a:cubicBezTo>
                    <a:pt x="32117" y="17891"/>
                    <a:pt x="31637" y="16920"/>
                    <a:pt x="31270" y="15836"/>
                  </a:cubicBezTo>
                  <a:cubicBezTo>
                    <a:pt x="33176" y="15278"/>
                    <a:pt x="34897" y="14055"/>
                    <a:pt x="35903" y="12348"/>
                  </a:cubicBezTo>
                  <a:cubicBezTo>
                    <a:pt x="37874" y="9006"/>
                    <a:pt x="36602" y="4508"/>
                    <a:pt x="32671" y="3461"/>
                  </a:cubicBezTo>
                  <a:cubicBezTo>
                    <a:pt x="32445" y="3421"/>
                    <a:pt x="32232" y="2413"/>
                    <a:pt x="32166" y="2230"/>
                  </a:cubicBezTo>
                  <a:cubicBezTo>
                    <a:pt x="31746" y="1090"/>
                    <a:pt x="30940" y="395"/>
                    <a:pt x="29746" y="127"/>
                  </a:cubicBezTo>
                  <a:cubicBezTo>
                    <a:pt x="29347" y="38"/>
                    <a:pt x="28929" y="0"/>
                    <a:pt x="2850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6" name="Google Shape;766;p41"/>
            <p:cNvGrpSpPr/>
            <p:nvPr/>
          </p:nvGrpSpPr>
          <p:grpSpPr>
            <a:xfrm>
              <a:off x="574230" y="1721442"/>
              <a:ext cx="2730702" cy="6479615"/>
              <a:chOff x="4325700" y="1256225"/>
              <a:chExt cx="1398925" cy="3319475"/>
            </a:xfrm>
          </p:grpSpPr>
          <p:sp>
            <p:nvSpPr>
              <p:cNvPr id="767" name="Google Shape;767;p41"/>
              <p:cNvSpPr/>
              <p:nvPr/>
            </p:nvSpPr>
            <p:spPr>
              <a:xfrm>
                <a:off x="4947250" y="1406400"/>
                <a:ext cx="446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090" fill="none" extrusionOk="0">
                    <a:moveTo>
                      <a:pt x="1" y="1089"/>
                    </a:moveTo>
                    <a:cubicBezTo>
                      <a:pt x="540" y="998"/>
                      <a:pt x="1413" y="399"/>
                      <a:pt x="1783" y="1"/>
                    </a:cubicBezTo>
                  </a:path>
                </a:pathLst>
              </a:custGeom>
              <a:noFill/>
              <a:ln w="865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4819575" y="1256225"/>
                <a:ext cx="452775" cy="404600"/>
              </a:xfrm>
              <a:custGeom>
                <a:avLst/>
                <a:gdLst/>
                <a:ahLst/>
                <a:cxnLst/>
                <a:rect l="l" t="t" r="r" b="b"/>
                <a:pathLst>
                  <a:path w="18111" h="16184" extrusionOk="0">
                    <a:moveTo>
                      <a:pt x="8742" y="1"/>
                    </a:moveTo>
                    <a:cubicBezTo>
                      <a:pt x="7834" y="1"/>
                      <a:pt x="6908" y="177"/>
                      <a:pt x="6122" y="403"/>
                    </a:cubicBezTo>
                    <a:cubicBezTo>
                      <a:pt x="4874" y="760"/>
                      <a:pt x="3698" y="1449"/>
                      <a:pt x="2889" y="2466"/>
                    </a:cubicBezTo>
                    <a:cubicBezTo>
                      <a:pt x="2574" y="2863"/>
                      <a:pt x="2312" y="3316"/>
                      <a:pt x="2237" y="3818"/>
                    </a:cubicBezTo>
                    <a:cubicBezTo>
                      <a:pt x="2080" y="4864"/>
                      <a:pt x="2746" y="5829"/>
                      <a:pt x="3269" y="6748"/>
                    </a:cubicBezTo>
                    <a:cubicBezTo>
                      <a:pt x="3790" y="7670"/>
                      <a:pt x="4171" y="8890"/>
                      <a:pt x="3522" y="9725"/>
                    </a:cubicBezTo>
                    <a:cubicBezTo>
                      <a:pt x="3198" y="10142"/>
                      <a:pt x="2664" y="10356"/>
                      <a:pt x="2132" y="10356"/>
                    </a:cubicBezTo>
                    <a:cubicBezTo>
                      <a:pt x="1989" y="10356"/>
                      <a:pt x="1846" y="10340"/>
                      <a:pt x="1708" y="10309"/>
                    </a:cubicBezTo>
                    <a:cubicBezTo>
                      <a:pt x="1055" y="10162"/>
                      <a:pt x="626" y="9697"/>
                      <a:pt x="114" y="9161"/>
                    </a:cubicBezTo>
                    <a:lnTo>
                      <a:pt x="114" y="9161"/>
                    </a:lnTo>
                    <a:cubicBezTo>
                      <a:pt x="0" y="9427"/>
                      <a:pt x="298" y="11216"/>
                      <a:pt x="1043" y="12379"/>
                    </a:cubicBezTo>
                    <a:cubicBezTo>
                      <a:pt x="1708" y="13417"/>
                      <a:pt x="2801" y="14303"/>
                      <a:pt x="3893" y="14876"/>
                    </a:cubicBezTo>
                    <a:cubicBezTo>
                      <a:pt x="5460" y="15700"/>
                      <a:pt x="7229" y="16184"/>
                      <a:pt x="8994" y="16184"/>
                    </a:cubicBezTo>
                    <a:cubicBezTo>
                      <a:pt x="9521" y="16184"/>
                      <a:pt x="10048" y="16141"/>
                      <a:pt x="10570" y="16051"/>
                    </a:cubicBezTo>
                    <a:cubicBezTo>
                      <a:pt x="12838" y="15658"/>
                      <a:pt x="14971" y="14327"/>
                      <a:pt x="16140" y="12345"/>
                    </a:cubicBezTo>
                    <a:cubicBezTo>
                      <a:pt x="18111" y="9003"/>
                      <a:pt x="16839" y="4507"/>
                      <a:pt x="12907" y="3460"/>
                    </a:cubicBezTo>
                    <a:cubicBezTo>
                      <a:pt x="12682" y="3420"/>
                      <a:pt x="12470" y="2414"/>
                      <a:pt x="12402" y="2231"/>
                    </a:cubicBezTo>
                    <a:cubicBezTo>
                      <a:pt x="11983" y="1092"/>
                      <a:pt x="11177" y="395"/>
                      <a:pt x="9983" y="128"/>
                    </a:cubicBezTo>
                    <a:cubicBezTo>
                      <a:pt x="9584" y="39"/>
                      <a:pt x="9165" y="1"/>
                      <a:pt x="8742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4760600" y="1724850"/>
                <a:ext cx="581725" cy="846750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33870" extrusionOk="0">
                    <a:moveTo>
                      <a:pt x="10929" y="1"/>
                    </a:moveTo>
                    <a:cubicBezTo>
                      <a:pt x="9414" y="1"/>
                      <a:pt x="8026" y="137"/>
                      <a:pt x="6978" y="342"/>
                    </a:cubicBezTo>
                    <a:cubicBezTo>
                      <a:pt x="4755" y="777"/>
                      <a:pt x="2418" y="1679"/>
                      <a:pt x="1183" y="3723"/>
                    </a:cubicBezTo>
                    <a:cubicBezTo>
                      <a:pt x="0" y="5682"/>
                      <a:pt x="111" y="8252"/>
                      <a:pt x="694" y="10505"/>
                    </a:cubicBezTo>
                    <a:cubicBezTo>
                      <a:pt x="1277" y="12758"/>
                      <a:pt x="2280" y="14869"/>
                      <a:pt x="2788" y="17141"/>
                    </a:cubicBezTo>
                    <a:cubicBezTo>
                      <a:pt x="3373" y="19767"/>
                      <a:pt x="3272" y="22447"/>
                      <a:pt x="2830" y="25111"/>
                    </a:cubicBezTo>
                    <a:cubicBezTo>
                      <a:pt x="2395" y="27738"/>
                      <a:pt x="1631" y="30351"/>
                      <a:pt x="871" y="32883"/>
                    </a:cubicBezTo>
                    <a:cubicBezTo>
                      <a:pt x="4989" y="33333"/>
                      <a:pt x="8311" y="33870"/>
                      <a:pt x="11760" y="33870"/>
                    </a:cubicBezTo>
                    <a:cubicBezTo>
                      <a:pt x="14075" y="33870"/>
                      <a:pt x="16448" y="33628"/>
                      <a:pt x="19156" y="32956"/>
                    </a:cubicBezTo>
                    <a:cubicBezTo>
                      <a:pt x="20130" y="26167"/>
                      <a:pt x="19217" y="19879"/>
                      <a:pt x="20821" y="13610"/>
                    </a:cubicBezTo>
                    <a:cubicBezTo>
                      <a:pt x="21295" y="11758"/>
                      <a:pt x="21973" y="9959"/>
                      <a:pt x="22271" y="8063"/>
                    </a:cubicBezTo>
                    <a:cubicBezTo>
                      <a:pt x="23269" y="1708"/>
                      <a:pt x="16303" y="1"/>
                      <a:pt x="10929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4893200" y="1499125"/>
                <a:ext cx="282450" cy="312850"/>
              </a:xfrm>
              <a:custGeom>
                <a:avLst/>
                <a:gdLst/>
                <a:ahLst/>
                <a:cxnLst/>
                <a:rect l="l" t="t" r="r" b="b"/>
                <a:pathLst>
                  <a:path w="11298" h="12514" extrusionOk="0">
                    <a:moveTo>
                      <a:pt x="7917" y="1"/>
                    </a:moveTo>
                    <a:lnTo>
                      <a:pt x="4408" y="1979"/>
                    </a:lnTo>
                    <a:cubicBezTo>
                      <a:pt x="4769" y="4408"/>
                      <a:pt x="2926" y="7201"/>
                      <a:pt x="1979" y="8637"/>
                    </a:cubicBezTo>
                    <a:cubicBezTo>
                      <a:pt x="1487" y="9386"/>
                      <a:pt x="863" y="9710"/>
                      <a:pt x="1" y="9957"/>
                    </a:cubicBezTo>
                    <a:cubicBezTo>
                      <a:pt x="1247" y="11624"/>
                      <a:pt x="3401" y="12459"/>
                      <a:pt x="5482" y="12511"/>
                    </a:cubicBezTo>
                    <a:cubicBezTo>
                      <a:pt x="5548" y="12513"/>
                      <a:pt x="5614" y="12514"/>
                      <a:pt x="5681" y="12514"/>
                    </a:cubicBezTo>
                    <a:cubicBezTo>
                      <a:pt x="7713" y="12514"/>
                      <a:pt x="10011" y="11724"/>
                      <a:pt x="11298" y="10173"/>
                    </a:cubicBezTo>
                    <a:cubicBezTo>
                      <a:pt x="9093" y="8970"/>
                      <a:pt x="7335" y="3951"/>
                      <a:pt x="791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1"/>
              <p:cNvSpPr/>
              <p:nvPr/>
            </p:nvSpPr>
            <p:spPr>
              <a:xfrm>
                <a:off x="4950050" y="1322650"/>
                <a:ext cx="150350" cy="25922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10369" extrusionOk="0">
                    <a:moveTo>
                      <a:pt x="3006" y="1"/>
                    </a:moveTo>
                    <a:cubicBezTo>
                      <a:pt x="1354" y="1"/>
                      <a:pt x="1" y="1352"/>
                      <a:pt x="1" y="3006"/>
                    </a:cubicBezTo>
                    <a:lnTo>
                      <a:pt x="1" y="7363"/>
                    </a:lnTo>
                    <a:cubicBezTo>
                      <a:pt x="1" y="9015"/>
                      <a:pt x="1354" y="10369"/>
                      <a:pt x="3006" y="10369"/>
                    </a:cubicBezTo>
                    <a:cubicBezTo>
                      <a:pt x="4660" y="10369"/>
                      <a:pt x="6013" y="9017"/>
                      <a:pt x="6012" y="7363"/>
                    </a:cubicBezTo>
                    <a:lnTo>
                      <a:pt x="6012" y="3006"/>
                    </a:lnTo>
                    <a:cubicBezTo>
                      <a:pt x="6012" y="1352"/>
                      <a:pt x="4660" y="1"/>
                      <a:pt x="3006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1"/>
              <p:cNvSpPr/>
              <p:nvPr/>
            </p:nvSpPr>
            <p:spPr>
              <a:xfrm>
                <a:off x="5083650" y="1450425"/>
                <a:ext cx="601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16" extrusionOk="0">
                    <a:moveTo>
                      <a:pt x="1249" y="1"/>
                    </a:moveTo>
                    <a:cubicBezTo>
                      <a:pt x="782" y="1"/>
                      <a:pt x="359" y="283"/>
                      <a:pt x="180" y="715"/>
                    </a:cubicBezTo>
                    <a:cubicBezTo>
                      <a:pt x="0" y="1148"/>
                      <a:pt x="99" y="1646"/>
                      <a:pt x="431" y="1976"/>
                    </a:cubicBezTo>
                    <a:cubicBezTo>
                      <a:pt x="653" y="2198"/>
                      <a:pt x="949" y="2316"/>
                      <a:pt x="1250" y="2316"/>
                    </a:cubicBezTo>
                    <a:cubicBezTo>
                      <a:pt x="1399" y="2316"/>
                      <a:pt x="1550" y="2287"/>
                      <a:pt x="1693" y="2228"/>
                    </a:cubicBezTo>
                    <a:cubicBezTo>
                      <a:pt x="2125" y="2049"/>
                      <a:pt x="2406" y="1627"/>
                      <a:pt x="2406" y="1159"/>
                    </a:cubicBezTo>
                    <a:cubicBezTo>
                      <a:pt x="2406" y="519"/>
                      <a:pt x="1888" y="1"/>
                      <a:pt x="1249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4525150" y="2319525"/>
                <a:ext cx="1022000" cy="2231725"/>
              </a:xfrm>
              <a:custGeom>
                <a:avLst/>
                <a:gdLst/>
                <a:ahLst/>
                <a:cxnLst/>
                <a:rect l="l" t="t" r="r" b="b"/>
                <a:pathLst>
                  <a:path w="40880" h="89269" extrusionOk="0">
                    <a:moveTo>
                      <a:pt x="28522" y="0"/>
                    </a:moveTo>
                    <a:cubicBezTo>
                      <a:pt x="28522" y="0"/>
                      <a:pt x="12767" y="124"/>
                      <a:pt x="13082" y="124"/>
                    </a:cubicBezTo>
                    <a:cubicBezTo>
                      <a:pt x="13082" y="124"/>
                      <a:pt x="4884" y="10916"/>
                      <a:pt x="10130" y="41521"/>
                    </a:cubicBezTo>
                    <a:cubicBezTo>
                      <a:pt x="10599" y="56260"/>
                      <a:pt x="11194" y="73659"/>
                      <a:pt x="11397" y="79251"/>
                    </a:cubicBezTo>
                    <a:cubicBezTo>
                      <a:pt x="11308" y="80117"/>
                      <a:pt x="11149" y="80973"/>
                      <a:pt x="10890" y="81811"/>
                    </a:cubicBezTo>
                    <a:cubicBezTo>
                      <a:pt x="9979" y="84753"/>
                      <a:pt x="7774" y="86628"/>
                      <a:pt x="4792" y="87239"/>
                    </a:cubicBezTo>
                    <a:cubicBezTo>
                      <a:pt x="4350" y="87330"/>
                      <a:pt x="3908" y="87423"/>
                      <a:pt x="3476" y="87543"/>
                    </a:cubicBezTo>
                    <a:cubicBezTo>
                      <a:pt x="2222" y="87892"/>
                      <a:pt x="1042" y="88487"/>
                      <a:pt x="1" y="89268"/>
                    </a:cubicBezTo>
                    <a:lnTo>
                      <a:pt x="15855" y="89268"/>
                    </a:lnTo>
                    <a:cubicBezTo>
                      <a:pt x="15991" y="74706"/>
                      <a:pt x="18989" y="62926"/>
                      <a:pt x="17566" y="45662"/>
                    </a:cubicBezTo>
                    <a:cubicBezTo>
                      <a:pt x="17538" y="45332"/>
                      <a:pt x="17514" y="45002"/>
                      <a:pt x="17494" y="44672"/>
                    </a:cubicBezTo>
                    <a:lnTo>
                      <a:pt x="19278" y="10987"/>
                    </a:lnTo>
                    <a:lnTo>
                      <a:pt x="21830" y="10820"/>
                    </a:lnTo>
                    <a:lnTo>
                      <a:pt x="22269" y="18974"/>
                    </a:lnTo>
                    <a:cubicBezTo>
                      <a:pt x="22304" y="20112"/>
                      <a:pt x="22371" y="21255"/>
                      <a:pt x="22452" y="22397"/>
                    </a:cubicBezTo>
                    <a:lnTo>
                      <a:pt x="23581" y="43322"/>
                    </a:lnTo>
                    <a:cubicBezTo>
                      <a:pt x="23515" y="44102"/>
                      <a:pt x="23430" y="44882"/>
                      <a:pt x="23317" y="45659"/>
                    </a:cubicBezTo>
                    <a:cubicBezTo>
                      <a:pt x="19738" y="70038"/>
                      <a:pt x="24891" y="74702"/>
                      <a:pt x="25027" y="89266"/>
                    </a:cubicBezTo>
                    <a:lnTo>
                      <a:pt x="40880" y="89266"/>
                    </a:lnTo>
                    <a:cubicBezTo>
                      <a:pt x="39840" y="88485"/>
                      <a:pt x="38659" y="87890"/>
                      <a:pt x="37405" y="87541"/>
                    </a:cubicBezTo>
                    <a:cubicBezTo>
                      <a:pt x="36973" y="87421"/>
                      <a:pt x="36532" y="87327"/>
                      <a:pt x="36089" y="87237"/>
                    </a:cubicBezTo>
                    <a:cubicBezTo>
                      <a:pt x="33106" y="86627"/>
                      <a:pt x="30903" y="84750"/>
                      <a:pt x="29992" y="81808"/>
                    </a:cubicBezTo>
                    <a:cubicBezTo>
                      <a:pt x="28882" y="78229"/>
                      <a:pt x="29610" y="74327"/>
                      <a:pt x="29706" y="70660"/>
                    </a:cubicBezTo>
                    <a:cubicBezTo>
                      <a:pt x="29784" y="67709"/>
                      <a:pt x="29818" y="64757"/>
                      <a:pt x="29842" y="61807"/>
                    </a:cubicBezTo>
                    <a:cubicBezTo>
                      <a:pt x="29888" y="55963"/>
                      <a:pt x="29878" y="50121"/>
                      <a:pt x="29872" y="44278"/>
                    </a:cubicBezTo>
                    <a:cubicBezTo>
                      <a:pt x="32087" y="34961"/>
                      <a:pt x="35588" y="14654"/>
                      <a:pt x="2852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4692650" y="2319475"/>
                <a:ext cx="666500" cy="841275"/>
              </a:xfrm>
              <a:custGeom>
                <a:avLst/>
                <a:gdLst/>
                <a:ahLst/>
                <a:cxnLst/>
                <a:rect l="l" t="t" r="r" b="b"/>
                <a:pathLst>
                  <a:path w="26660" h="33651" extrusionOk="0">
                    <a:moveTo>
                      <a:pt x="21822" y="1"/>
                    </a:moveTo>
                    <a:cubicBezTo>
                      <a:pt x="21822" y="1"/>
                      <a:pt x="6067" y="124"/>
                      <a:pt x="6382" y="124"/>
                    </a:cubicBezTo>
                    <a:cubicBezTo>
                      <a:pt x="6382" y="124"/>
                      <a:pt x="1" y="8533"/>
                      <a:pt x="2104" y="31538"/>
                    </a:cubicBezTo>
                    <a:cubicBezTo>
                      <a:pt x="3791" y="32136"/>
                      <a:pt x="5529" y="32593"/>
                      <a:pt x="7290" y="32924"/>
                    </a:cubicBezTo>
                    <a:cubicBezTo>
                      <a:pt x="8645" y="33181"/>
                      <a:pt x="10013" y="33363"/>
                      <a:pt x="11387" y="33485"/>
                    </a:cubicBezTo>
                    <a:lnTo>
                      <a:pt x="12578" y="10988"/>
                    </a:lnTo>
                    <a:lnTo>
                      <a:pt x="15130" y="10820"/>
                    </a:lnTo>
                    <a:lnTo>
                      <a:pt x="15570" y="18974"/>
                    </a:lnTo>
                    <a:cubicBezTo>
                      <a:pt x="15606" y="20113"/>
                      <a:pt x="15671" y="21255"/>
                      <a:pt x="15754" y="22397"/>
                    </a:cubicBezTo>
                    <a:lnTo>
                      <a:pt x="16360" y="33650"/>
                    </a:lnTo>
                    <a:cubicBezTo>
                      <a:pt x="19208" y="33595"/>
                      <a:pt x="22054" y="33294"/>
                      <a:pt x="24842" y="32786"/>
                    </a:cubicBezTo>
                    <a:cubicBezTo>
                      <a:pt x="24988" y="32758"/>
                      <a:pt x="25134" y="32729"/>
                      <a:pt x="25280" y="32701"/>
                    </a:cubicBezTo>
                    <a:cubicBezTo>
                      <a:pt x="26544" y="22710"/>
                      <a:pt x="26660" y="10032"/>
                      <a:pt x="21822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1"/>
              <p:cNvSpPr/>
              <p:nvPr/>
            </p:nvSpPr>
            <p:spPr>
              <a:xfrm>
                <a:off x="4832575" y="3269200"/>
                <a:ext cx="51925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4683" fill="none" extrusionOk="0">
                    <a:moveTo>
                      <a:pt x="2076" y="0"/>
                    </a:moveTo>
                    <a:cubicBezTo>
                      <a:pt x="1701" y="1683"/>
                      <a:pt x="994" y="3276"/>
                      <a:pt x="0" y="4682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1"/>
              <p:cNvSpPr/>
              <p:nvPr/>
            </p:nvSpPr>
            <p:spPr>
              <a:xfrm>
                <a:off x="5179000" y="3272325"/>
                <a:ext cx="51975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4683" fill="none" extrusionOk="0">
                    <a:moveTo>
                      <a:pt x="1" y="0"/>
                    </a:moveTo>
                    <a:cubicBezTo>
                      <a:pt x="378" y="1684"/>
                      <a:pt x="1083" y="3274"/>
                      <a:pt x="2078" y="4682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5181350" y="4404225"/>
                <a:ext cx="3150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925" fill="none" extrusionOk="0">
                    <a:moveTo>
                      <a:pt x="1260" y="2925"/>
                    </a:moveTo>
                    <a:cubicBezTo>
                      <a:pt x="491" y="2140"/>
                      <a:pt x="43" y="1097"/>
                      <a:pt x="1" y="1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4866600" y="4419900"/>
                <a:ext cx="199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216" fill="none" extrusionOk="0">
                    <a:moveTo>
                      <a:pt x="1" y="2215"/>
                    </a:moveTo>
                    <a:cubicBezTo>
                      <a:pt x="517" y="1593"/>
                      <a:pt x="797" y="808"/>
                      <a:pt x="792" y="1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1"/>
              <p:cNvSpPr/>
              <p:nvPr/>
            </p:nvSpPr>
            <p:spPr>
              <a:xfrm>
                <a:off x="5133200" y="4312925"/>
                <a:ext cx="505900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20236" h="9416" extrusionOk="0">
                    <a:moveTo>
                      <a:pt x="6389" y="1"/>
                    </a:moveTo>
                    <a:cubicBezTo>
                      <a:pt x="5738" y="928"/>
                      <a:pt x="4901" y="1861"/>
                      <a:pt x="3932" y="2381"/>
                    </a:cubicBezTo>
                    <a:cubicBezTo>
                      <a:pt x="3268" y="2735"/>
                      <a:pt x="2570" y="2909"/>
                      <a:pt x="1883" y="2909"/>
                    </a:cubicBezTo>
                    <a:cubicBezTo>
                      <a:pt x="1234" y="2909"/>
                      <a:pt x="594" y="2754"/>
                      <a:pt x="0" y="2449"/>
                    </a:cubicBezTo>
                    <a:lnTo>
                      <a:pt x="0" y="9415"/>
                    </a:lnTo>
                    <a:lnTo>
                      <a:pt x="20236" y="9415"/>
                    </a:lnTo>
                    <a:cubicBezTo>
                      <a:pt x="18825" y="6595"/>
                      <a:pt x="16221" y="4423"/>
                      <a:pt x="13231" y="3573"/>
                    </a:cubicBezTo>
                    <a:cubicBezTo>
                      <a:pt x="11699" y="3138"/>
                      <a:pt x="10056" y="3027"/>
                      <a:pt x="8646" y="2275"/>
                    </a:cubicBezTo>
                    <a:cubicBezTo>
                      <a:pt x="7692" y="1768"/>
                      <a:pt x="6916" y="956"/>
                      <a:pt x="6389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5133200" y="4313050"/>
                <a:ext cx="505900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0236" h="9411" extrusionOk="0">
                    <a:moveTo>
                      <a:pt x="6386" y="1"/>
                    </a:moveTo>
                    <a:cubicBezTo>
                      <a:pt x="5736" y="927"/>
                      <a:pt x="4900" y="1858"/>
                      <a:pt x="3932" y="2376"/>
                    </a:cubicBezTo>
                    <a:cubicBezTo>
                      <a:pt x="3267" y="2730"/>
                      <a:pt x="2569" y="2905"/>
                      <a:pt x="1881" y="2905"/>
                    </a:cubicBezTo>
                    <a:cubicBezTo>
                      <a:pt x="1233" y="2905"/>
                      <a:pt x="594" y="2750"/>
                      <a:pt x="0" y="2446"/>
                    </a:cubicBezTo>
                    <a:lnTo>
                      <a:pt x="0" y="9410"/>
                    </a:lnTo>
                    <a:lnTo>
                      <a:pt x="20236" y="9410"/>
                    </a:lnTo>
                    <a:cubicBezTo>
                      <a:pt x="18825" y="6591"/>
                      <a:pt x="16221" y="4419"/>
                      <a:pt x="13231" y="3570"/>
                    </a:cubicBezTo>
                    <a:cubicBezTo>
                      <a:pt x="11699" y="3134"/>
                      <a:pt x="10056" y="3022"/>
                      <a:pt x="8646" y="2272"/>
                    </a:cubicBezTo>
                    <a:cubicBezTo>
                      <a:pt x="7694" y="1763"/>
                      <a:pt x="6914" y="954"/>
                      <a:pt x="6386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1"/>
              <p:cNvSpPr/>
              <p:nvPr/>
            </p:nvSpPr>
            <p:spPr>
              <a:xfrm>
                <a:off x="5109675" y="4523725"/>
                <a:ext cx="54347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1739" h="2079" extrusionOk="0">
                    <a:moveTo>
                      <a:pt x="1021" y="0"/>
                    </a:moveTo>
                    <a:cubicBezTo>
                      <a:pt x="460" y="0"/>
                      <a:pt x="0" y="468"/>
                      <a:pt x="0" y="1040"/>
                    </a:cubicBezTo>
                    <a:cubicBezTo>
                      <a:pt x="0" y="1612"/>
                      <a:pt x="460" y="2078"/>
                      <a:pt x="1021" y="2078"/>
                    </a:cubicBezTo>
                    <a:lnTo>
                      <a:pt x="20720" y="2078"/>
                    </a:lnTo>
                    <a:cubicBezTo>
                      <a:pt x="21281" y="2078"/>
                      <a:pt x="21739" y="1612"/>
                      <a:pt x="21739" y="1040"/>
                    </a:cubicBezTo>
                    <a:cubicBezTo>
                      <a:pt x="21739" y="468"/>
                      <a:pt x="21281" y="0"/>
                      <a:pt x="20720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>
                <a:off x="5130300" y="4438225"/>
                <a:ext cx="1381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275" fill="none" extrusionOk="0">
                    <a:moveTo>
                      <a:pt x="5526" y="3274"/>
                    </a:moveTo>
                    <a:cubicBezTo>
                      <a:pt x="5526" y="3274"/>
                      <a:pt x="4707" y="1"/>
                      <a:pt x="1" y="308"/>
                    </a:cubicBez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1"/>
              <p:cNvSpPr/>
              <p:nvPr/>
            </p:nvSpPr>
            <p:spPr>
              <a:xfrm>
                <a:off x="5336900" y="4341475"/>
                <a:ext cx="4280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827" fill="none" extrusionOk="0">
                    <a:moveTo>
                      <a:pt x="1712" y="1"/>
                    </a:moveTo>
                    <a:lnTo>
                      <a:pt x="1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1"/>
              <p:cNvSpPr/>
              <p:nvPr/>
            </p:nvSpPr>
            <p:spPr>
              <a:xfrm>
                <a:off x="5368275" y="43585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1712" y="1"/>
                    </a:moveTo>
                    <a:lnTo>
                      <a:pt x="0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4449000" y="4312925"/>
                <a:ext cx="50587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20235" h="9416" extrusionOk="0">
                    <a:moveTo>
                      <a:pt x="13847" y="1"/>
                    </a:moveTo>
                    <a:cubicBezTo>
                      <a:pt x="13319" y="956"/>
                      <a:pt x="12544" y="1768"/>
                      <a:pt x="11589" y="2275"/>
                    </a:cubicBezTo>
                    <a:cubicBezTo>
                      <a:pt x="10179" y="3027"/>
                      <a:pt x="8536" y="3138"/>
                      <a:pt x="7004" y="3573"/>
                    </a:cubicBezTo>
                    <a:cubicBezTo>
                      <a:pt x="4013" y="4423"/>
                      <a:pt x="1409" y="6595"/>
                      <a:pt x="1" y="9415"/>
                    </a:cubicBezTo>
                    <a:lnTo>
                      <a:pt x="20235" y="9415"/>
                    </a:lnTo>
                    <a:lnTo>
                      <a:pt x="20235" y="2449"/>
                    </a:lnTo>
                    <a:cubicBezTo>
                      <a:pt x="19642" y="2754"/>
                      <a:pt x="19002" y="2909"/>
                      <a:pt x="18353" y="2909"/>
                    </a:cubicBezTo>
                    <a:cubicBezTo>
                      <a:pt x="17665" y="2909"/>
                      <a:pt x="16968" y="2735"/>
                      <a:pt x="16305" y="2381"/>
                    </a:cubicBezTo>
                    <a:cubicBezTo>
                      <a:pt x="15335" y="1861"/>
                      <a:pt x="14497" y="928"/>
                      <a:pt x="13847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4449000" y="4313050"/>
                <a:ext cx="505875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0235" h="9411" extrusionOk="0">
                    <a:moveTo>
                      <a:pt x="13849" y="1"/>
                    </a:moveTo>
                    <a:cubicBezTo>
                      <a:pt x="13321" y="954"/>
                      <a:pt x="12542" y="1763"/>
                      <a:pt x="11589" y="2272"/>
                    </a:cubicBezTo>
                    <a:cubicBezTo>
                      <a:pt x="10179" y="3022"/>
                      <a:pt x="8536" y="3134"/>
                      <a:pt x="7004" y="3570"/>
                    </a:cubicBezTo>
                    <a:cubicBezTo>
                      <a:pt x="4013" y="4419"/>
                      <a:pt x="1409" y="6591"/>
                      <a:pt x="1" y="9410"/>
                    </a:cubicBezTo>
                    <a:lnTo>
                      <a:pt x="20235" y="9410"/>
                    </a:lnTo>
                    <a:lnTo>
                      <a:pt x="20235" y="2446"/>
                    </a:lnTo>
                    <a:cubicBezTo>
                      <a:pt x="19642" y="2750"/>
                      <a:pt x="19003" y="2905"/>
                      <a:pt x="18354" y="2905"/>
                    </a:cubicBezTo>
                    <a:cubicBezTo>
                      <a:pt x="17666" y="2905"/>
                      <a:pt x="16968" y="2730"/>
                      <a:pt x="16305" y="2376"/>
                    </a:cubicBezTo>
                    <a:cubicBezTo>
                      <a:pt x="15337" y="1858"/>
                      <a:pt x="14500" y="927"/>
                      <a:pt x="13849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4434950" y="4523725"/>
                <a:ext cx="5434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1738" h="2079" extrusionOk="0">
                    <a:moveTo>
                      <a:pt x="1019" y="0"/>
                    </a:moveTo>
                    <a:cubicBezTo>
                      <a:pt x="459" y="0"/>
                      <a:pt x="1" y="468"/>
                      <a:pt x="1" y="1040"/>
                    </a:cubicBezTo>
                    <a:cubicBezTo>
                      <a:pt x="1" y="1612"/>
                      <a:pt x="459" y="2078"/>
                      <a:pt x="1019" y="2078"/>
                    </a:cubicBezTo>
                    <a:lnTo>
                      <a:pt x="20719" y="2078"/>
                    </a:lnTo>
                    <a:cubicBezTo>
                      <a:pt x="21279" y="2078"/>
                      <a:pt x="21737" y="1612"/>
                      <a:pt x="21737" y="1040"/>
                    </a:cubicBezTo>
                    <a:cubicBezTo>
                      <a:pt x="21737" y="468"/>
                      <a:pt x="21279" y="0"/>
                      <a:pt x="20719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4819650" y="4438225"/>
                <a:ext cx="1381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275" fill="none" extrusionOk="0">
                    <a:moveTo>
                      <a:pt x="1" y="3274"/>
                    </a:moveTo>
                    <a:cubicBezTo>
                      <a:pt x="1" y="3274"/>
                      <a:pt x="819" y="1"/>
                      <a:pt x="5526" y="308"/>
                    </a:cubicBez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4708375" y="43414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0" y="1"/>
                    </a:moveTo>
                    <a:lnTo>
                      <a:pt x="1713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4676975" y="43585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0" y="1"/>
                    </a:moveTo>
                    <a:lnTo>
                      <a:pt x="1713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5170875" y="2699700"/>
                <a:ext cx="3330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2" fill="none" extrusionOk="0">
                    <a:moveTo>
                      <a:pt x="1331" y="665"/>
                    </a:moveTo>
                    <a:cubicBezTo>
                      <a:pt x="1331" y="1033"/>
                      <a:pt x="1034" y="1331"/>
                      <a:pt x="667" y="1331"/>
                    </a:cubicBezTo>
                    <a:cubicBezTo>
                      <a:pt x="300" y="1331"/>
                      <a:pt x="1" y="1033"/>
                      <a:pt x="1" y="665"/>
                    </a:cubicBezTo>
                    <a:cubicBezTo>
                      <a:pt x="1" y="298"/>
                      <a:pt x="300" y="1"/>
                      <a:pt x="667" y="1"/>
                    </a:cubicBezTo>
                    <a:cubicBezTo>
                      <a:pt x="1034" y="1"/>
                      <a:pt x="1331" y="298"/>
                      <a:pt x="1331" y="665"/>
                    </a:cubicBezTo>
                    <a:close/>
                  </a:path>
                </a:pathLst>
              </a:custGeom>
              <a:noFill/>
              <a:ln w="1067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4695525" y="2309975"/>
                <a:ext cx="364675" cy="2000050"/>
              </a:xfrm>
              <a:custGeom>
                <a:avLst/>
                <a:gdLst/>
                <a:ahLst/>
                <a:cxnLst/>
                <a:rect l="l" t="t" r="r" b="b"/>
                <a:pathLst>
                  <a:path w="14587" h="80002" extrusionOk="0">
                    <a:moveTo>
                      <a:pt x="5554" y="1"/>
                    </a:moveTo>
                    <a:cubicBezTo>
                      <a:pt x="1328" y="6657"/>
                      <a:pt x="1" y="14786"/>
                      <a:pt x="63" y="22670"/>
                    </a:cubicBezTo>
                    <a:cubicBezTo>
                      <a:pt x="123" y="30554"/>
                      <a:pt x="1473" y="38363"/>
                      <a:pt x="2175" y="46216"/>
                    </a:cubicBezTo>
                    <a:cubicBezTo>
                      <a:pt x="3175" y="57440"/>
                      <a:pt x="2852" y="68736"/>
                      <a:pt x="2527" y="80002"/>
                    </a:cubicBezTo>
                    <a:lnTo>
                      <a:pt x="10920" y="80002"/>
                    </a:lnTo>
                    <a:cubicBezTo>
                      <a:pt x="14586" y="67980"/>
                      <a:pt x="11753" y="54686"/>
                      <a:pt x="11649" y="42119"/>
                    </a:cubicBezTo>
                    <a:cubicBezTo>
                      <a:pt x="11602" y="36550"/>
                      <a:pt x="12125" y="30994"/>
                      <a:pt x="12648" y="25451"/>
                    </a:cubicBezTo>
                    <a:cubicBezTo>
                      <a:pt x="13051" y="21167"/>
                      <a:pt x="13454" y="16885"/>
                      <a:pt x="13858" y="12602"/>
                    </a:cubicBezTo>
                    <a:cubicBezTo>
                      <a:pt x="14014" y="10931"/>
                      <a:pt x="13218" y="9118"/>
                      <a:pt x="12372" y="7670"/>
                    </a:cubicBezTo>
                    <a:cubicBezTo>
                      <a:pt x="10585" y="4608"/>
                      <a:pt x="8197" y="2363"/>
                      <a:pt x="555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5014600" y="2318925"/>
                <a:ext cx="364700" cy="20000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80002" extrusionOk="0">
                    <a:moveTo>
                      <a:pt x="9035" y="0"/>
                    </a:moveTo>
                    <a:cubicBezTo>
                      <a:pt x="6390" y="2362"/>
                      <a:pt x="4003" y="4607"/>
                      <a:pt x="2215" y="7670"/>
                    </a:cubicBezTo>
                    <a:cubicBezTo>
                      <a:pt x="1368" y="9119"/>
                      <a:pt x="572" y="10932"/>
                      <a:pt x="730" y="12602"/>
                    </a:cubicBezTo>
                    <a:lnTo>
                      <a:pt x="1940" y="25450"/>
                    </a:lnTo>
                    <a:cubicBezTo>
                      <a:pt x="2462" y="30995"/>
                      <a:pt x="2985" y="36549"/>
                      <a:pt x="2939" y="42118"/>
                    </a:cubicBezTo>
                    <a:cubicBezTo>
                      <a:pt x="2835" y="54686"/>
                      <a:pt x="0" y="67980"/>
                      <a:pt x="3667" y="80001"/>
                    </a:cubicBezTo>
                    <a:lnTo>
                      <a:pt x="12061" y="80001"/>
                    </a:lnTo>
                    <a:cubicBezTo>
                      <a:pt x="11736" y="68737"/>
                      <a:pt x="11411" y="57441"/>
                      <a:pt x="12414" y="46215"/>
                    </a:cubicBezTo>
                    <a:cubicBezTo>
                      <a:pt x="13114" y="38362"/>
                      <a:pt x="14464" y="30553"/>
                      <a:pt x="14526" y="22669"/>
                    </a:cubicBezTo>
                    <a:cubicBezTo>
                      <a:pt x="14587" y="14785"/>
                      <a:pt x="13260" y="6656"/>
                      <a:pt x="903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4699425" y="1716325"/>
                <a:ext cx="6696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26784" h="36698" extrusionOk="0">
                    <a:moveTo>
                      <a:pt x="14675" y="0"/>
                    </a:moveTo>
                    <a:cubicBezTo>
                      <a:pt x="13283" y="0"/>
                      <a:pt x="11874" y="135"/>
                      <a:pt x="10244" y="337"/>
                    </a:cubicBezTo>
                    <a:cubicBezTo>
                      <a:pt x="6098" y="852"/>
                      <a:pt x="2412" y="3523"/>
                      <a:pt x="108" y="7007"/>
                    </a:cubicBezTo>
                    <a:cubicBezTo>
                      <a:pt x="1" y="11364"/>
                      <a:pt x="995" y="15746"/>
                      <a:pt x="2972" y="19630"/>
                    </a:cubicBezTo>
                    <a:cubicBezTo>
                      <a:pt x="3412" y="20494"/>
                      <a:pt x="3606" y="21801"/>
                      <a:pt x="4389" y="22376"/>
                    </a:cubicBezTo>
                    <a:cubicBezTo>
                      <a:pt x="1811" y="26572"/>
                      <a:pt x="906" y="31783"/>
                      <a:pt x="647" y="36698"/>
                    </a:cubicBezTo>
                    <a:lnTo>
                      <a:pt x="26361" y="36698"/>
                    </a:lnTo>
                    <a:cubicBezTo>
                      <a:pt x="25753" y="32008"/>
                      <a:pt x="24455" y="27205"/>
                      <a:pt x="22413" y="22938"/>
                    </a:cubicBezTo>
                    <a:cubicBezTo>
                      <a:pt x="24569" y="20405"/>
                      <a:pt x="25763" y="17161"/>
                      <a:pt x="26275" y="13874"/>
                    </a:cubicBezTo>
                    <a:cubicBezTo>
                      <a:pt x="26783" y="10588"/>
                      <a:pt x="26640" y="7236"/>
                      <a:pt x="26361" y="3921"/>
                    </a:cubicBezTo>
                    <a:cubicBezTo>
                      <a:pt x="24762" y="2507"/>
                      <a:pt x="21500" y="1053"/>
                      <a:pt x="19426" y="566"/>
                    </a:cubicBezTo>
                    <a:cubicBezTo>
                      <a:pt x="19132" y="498"/>
                      <a:pt x="18842" y="433"/>
                      <a:pt x="18563" y="379"/>
                    </a:cubicBezTo>
                    <a:lnTo>
                      <a:pt x="18274" y="326"/>
                    </a:lnTo>
                    <a:cubicBezTo>
                      <a:pt x="17004" y="95"/>
                      <a:pt x="15845" y="0"/>
                      <a:pt x="1467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5121725" y="1730925"/>
                <a:ext cx="335150" cy="2092150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83686" extrusionOk="0">
                    <a:moveTo>
                      <a:pt x="2526" y="0"/>
                    </a:moveTo>
                    <a:cubicBezTo>
                      <a:pt x="2461" y="0"/>
                      <a:pt x="2404" y="6"/>
                      <a:pt x="2355" y="18"/>
                    </a:cubicBezTo>
                    <a:cubicBezTo>
                      <a:pt x="1" y="7474"/>
                      <a:pt x="25" y="15466"/>
                      <a:pt x="558" y="23267"/>
                    </a:cubicBezTo>
                    <a:cubicBezTo>
                      <a:pt x="1091" y="31068"/>
                      <a:pt x="2257" y="38851"/>
                      <a:pt x="1817" y="46660"/>
                    </a:cubicBezTo>
                    <a:lnTo>
                      <a:pt x="1817" y="83685"/>
                    </a:lnTo>
                    <a:cubicBezTo>
                      <a:pt x="3817" y="83685"/>
                      <a:pt x="5549" y="83297"/>
                      <a:pt x="7474" y="82761"/>
                    </a:cubicBezTo>
                    <a:cubicBezTo>
                      <a:pt x="8409" y="82502"/>
                      <a:pt x="9371" y="82371"/>
                      <a:pt x="10337" y="82371"/>
                    </a:cubicBezTo>
                    <a:cubicBezTo>
                      <a:pt x="10775" y="82371"/>
                      <a:pt x="11215" y="82398"/>
                      <a:pt x="11652" y="82452"/>
                    </a:cubicBezTo>
                    <a:cubicBezTo>
                      <a:pt x="11940" y="76773"/>
                      <a:pt x="12112" y="71422"/>
                      <a:pt x="12400" y="65742"/>
                    </a:cubicBezTo>
                    <a:cubicBezTo>
                      <a:pt x="12923" y="55415"/>
                      <a:pt x="13405" y="44779"/>
                      <a:pt x="9977" y="35022"/>
                    </a:cubicBezTo>
                    <a:cubicBezTo>
                      <a:pt x="8728" y="31467"/>
                      <a:pt x="6946" y="27915"/>
                      <a:pt x="7222" y="24157"/>
                    </a:cubicBezTo>
                    <a:cubicBezTo>
                      <a:pt x="7398" y="21749"/>
                      <a:pt x="8413" y="19494"/>
                      <a:pt x="9412" y="17298"/>
                    </a:cubicBezTo>
                    <a:lnTo>
                      <a:pt x="12005" y="11599"/>
                    </a:lnTo>
                    <a:cubicBezTo>
                      <a:pt x="12414" y="9461"/>
                      <a:pt x="12167" y="5291"/>
                      <a:pt x="8702" y="2755"/>
                    </a:cubicBezTo>
                    <a:cubicBezTo>
                      <a:pt x="7911" y="2176"/>
                      <a:pt x="3788" y="0"/>
                      <a:pt x="2526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4893275" y="1710850"/>
                <a:ext cx="260500" cy="286800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11472" extrusionOk="0">
                    <a:moveTo>
                      <a:pt x="5657" y="1"/>
                    </a:moveTo>
                    <a:cubicBezTo>
                      <a:pt x="4279" y="1"/>
                      <a:pt x="2791" y="176"/>
                      <a:pt x="1567" y="741"/>
                    </a:cubicBezTo>
                    <a:cubicBezTo>
                      <a:pt x="1567" y="741"/>
                      <a:pt x="1" y="7269"/>
                      <a:pt x="4741" y="11471"/>
                    </a:cubicBezTo>
                    <a:cubicBezTo>
                      <a:pt x="4741" y="11471"/>
                      <a:pt x="10419" y="6554"/>
                      <a:pt x="9881" y="473"/>
                    </a:cubicBezTo>
                    <a:lnTo>
                      <a:pt x="9881" y="473"/>
                    </a:lnTo>
                    <a:cubicBezTo>
                      <a:pt x="9881" y="473"/>
                      <a:pt x="9881" y="473"/>
                      <a:pt x="9881" y="473"/>
                    </a:cubicBezTo>
                    <a:cubicBezTo>
                      <a:pt x="9877" y="473"/>
                      <a:pt x="7916" y="1"/>
                      <a:pt x="5657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5177025" y="1776075"/>
                <a:ext cx="518650" cy="629175"/>
              </a:xfrm>
              <a:custGeom>
                <a:avLst/>
                <a:gdLst/>
                <a:ahLst/>
                <a:cxnLst/>
                <a:rect l="l" t="t" r="r" b="b"/>
                <a:pathLst>
                  <a:path w="20746" h="25167" extrusionOk="0">
                    <a:moveTo>
                      <a:pt x="3066" y="1"/>
                    </a:moveTo>
                    <a:cubicBezTo>
                      <a:pt x="2169" y="1"/>
                      <a:pt x="1291" y="447"/>
                      <a:pt x="783" y="1263"/>
                    </a:cubicBezTo>
                    <a:cubicBezTo>
                      <a:pt x="0" y="2522"/>
                      <a:pt x="385" y="4175"/>
                      <a:pt x="1644" y="4958"/>
                    </a:cubicBezTo>
                    <a:lnTo>
                      <a:pt x="1665" y="4971"/>
                    </a:lnTo>
                    <a:cubicBezTo>
                      <a:pt x="3033" y="5824"/>
                      <a:pt x="4323" y="6833"/>
                      <a:pt x="5524" y="7962"/>
                    </a:cubicBezTo>
                    <a:cubicBezTo>
                      <a:pt x="6722" y="9091"/>
                      <a:pt x="7837" y="10334"/>
                      <a:pt x="8865" y="11657"/>
                    </a:cubicBezTo>
                    <a:cubicBezTo>
                      <a:pt x="9895" y="12985"/>
                      <a:pt x="10839" y="14381"/>
                      <a:pt x="11690" y="15830"/>
                    </a:cubicBezTo>
                    <a:cubicBezTo>
                      <a:pt x="12027" y="16401"/>
                      <a:pt x="12351" y="16980"/>
                      <a:pt x="12658" y="17564"/>
                    </a:cubicBezTo>
                    <a:lnTo>
                      <a:pt x="12658" y="17564"/>
                    </a:lnTo>
                    <a:lnTo>
                      <a:pt x="5498" y="21570"/>
                    </a:lnTo>
                    <a:cubicBezTo>
                      <a:pt x="4649" y="22044"/>
                      <a:pt x="4289" y="23077"/>
                      <a:pt x="4658" y="23975"/>
                    </a:cubicBezTo>
                    <a:cubicBezTo>
                      <a:pt x="4960" y="24711"/>
                      <a:pt x="5672" y="25167"/>
                      <a:pt x="6433" y="25167"/>
                    </a:cubicBezTo>
                    <a:cubicBezTo>
                      <a:pt x="6603" y="25167"/>
                      <a:pt x="6776" y="25144"/>
                      <a:pt x="6947" y="25096"/>
                    </a:cubicBezTo>
                    <a:lnTo>
                      <a:pt x="18208" y="21979"/>
                    </a:lnTo>
                    <a:cubicBezTo>
                      <a:pt x="18289" y="21956"/>
                      <a:pt x="18375" y="21929"/>
                      <a:pt x="18455" y="21898"/>
                    </a:cubicBezTo>
                    <a:cubicBezTo>
                      <a:pt x="19976" y="21329"/>
                      <a:pt x="20746" y="19636"/>
                      <a:pt x="20175" y="18117"/>
                    </a:cubicBezTo>
                    <a:lnTo>
                      <a:pt x="19992" y="17627"/>
                    </a:lnTo>
                    <a:lnTo>
                      <a:pt x="19976" y="17588"/>
                    </a:lnTo>
                    <a:lnTo>
                      <a:pt x="19963" y="17559"/>
                    </a:lnTo>
                    <a:lnTo>
                      <a:pt x="19938" y="17508"/>
                    </a:lnTo>
                    <a:lnTo>
                      <a:pt x="19893" y="17412"/>
                    </a:lnTo>
                    <a:lnTo>
                      <a:pt x="19805" y="17234"/>
                    </a:lnTo>
                    <a:cubicBezTo>
                      <a:pt x="19748" y="17115"/>
                      <a:pt x="19691" y="17001"/>
                      <a:pt x="19633" y="16888"/>
                    </a:cubicBezTo>
                    <a:cubicBezTo>
                      <a:pt x="19519" y="16662"/>
                      <a:pt x="19402" y="16442"/>
                      <a:pt x="19285" y="16223"/>
                    </a:cubicBezTo>
                    <a:cubicBezTo>
                      <a:pt x="19051" y="15788"/>
                      <a:pt x="18811" y="15360"/>
                      <a:pt x="18565" y="14940"/>
                    </a:cubicBezTo>
                    <a:cubicBezTo>
                      <a:pt x="18072" y="14098"/>
                      <a:pt x="17557" y="13275"/>
                      <a:pt x="17017" y="12467"/>
                    </a:cubicBezTo>
                    <a:cubicBezTo>
                      <a:pt x="16476" y="11660"/>
                      <a:pt x="15913" y="10870"/>
                      <a:pt x="15321" y="10099"/>
                    </a:cubicBezTo>
                    <a:cubicBezTo>
                      <a:pt x="15027" y="9710"/>
                      <a:pt x="14727" y="9329"/>
                      <a:pt x="14418" y="8953"/>
                    </a:cubicBezTo>
                    <a:cubicBezTo>
                      <a:pt x="14109" y="8576"/>
                      <a:pt x="13796" y="8203"/>
                      <a:pt x="13474" y="7836"/>
                    </a:cubicBezTo>
                    <a:cubicBezTo>
                      <a:pt x="12189" y="6367"/>
                      <a:pt x="10797" y="4975"/>
                      <a:pt x="9278" y="3706"/>
                    </a:cubicBezTo>
                    <a:cubicBezTo>
                      <a:pt x="7759" y="2436"/>
                      <a:pt x="6113" y="1287"/>
                      <a:pt x="4344" y="324"/>
                    </a:cubicBezTo>
                    <a:cubicBezTo>
                      <a:pt x="3940" y="105"/>
                      <a:pt x="3501" y="1"/>
                      <a:pt x="3066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4593425" y="1737025"/>
                <a:ext cx="334525" cy="2094975"/>
              </a:xfrm>
              <a:custGeom>
                <a:avLst/>
                <a:gdLst/>
                <a:ahLst/>
                <a:cxnLst/>
                <a:rect l="l" t="t" r="r" b="b"/>
                <a:pathLst>
                  <a:path w="13381" h="83799" extrusionOk="0">
                    <a:moveTo>
                      <a:pt x="12185" y="0"/>
                    </a:moveTo>
                    <a:cubicBezTo>
                      <a:pt x="11162" y="0"/>
                      <a:pt x="9669" y="880"/>
                      <a:pt x="8923" y="1428"/>
                    </a:cubicBezTo>
                    <a:cubicBezTo>
                      <a:pt x="5458" y="3963"/>
                      <a:pt x="3224" y="7825"/>
                      <a:pt x="1401" y="11713"/>
                    </a:cubicBezTo>
                    <a:lnTo>
                      <a:pt x="3994" y="17410"/>
                    </a:lnTo>
                    <a:cubicBezTo>
                      <a:pt x="4993" y="19608"/>
                      <a:pt x="6008" y="21863"/>
                      <a:pt x="6184" y="24270"/>
                    </a:cubicBezTo>
                    <a:cubicBezTo>
                      <a:pt x="6460" y="28026"/>
                      <a:pt x="4678" y="31581"/>
                      <a:pt x="3429" y="35134"/>
                    </a:cubicBezTo>
                    <a:cubicBezTo>
                      <a:pt x="1" y="44891"/>
                      <a:pt x="483" y="55527"/>
                      <a:pt x="1006" y="65856"/>
                    </a:cubicBezTo>
                    <a:cubicBezTo>
                      <a:pt x="1294" y="71535"/>
                      <a:pt x="1466" y="76886"/>
                      <a:pt x="1754" y="82566"/>
                    </a:cubicBezTo>
                    <a:cubicBezTo>
                      <a:pt x="2191" y="82511"/>
                      <a:pt x="2630" y="82484"/>
                      <a:pt x="3069" y="82484"/>
                    </a:cubicBezTo>
                    <a:cubicBezTo>
                      <a:pt x="4034" y="82484"/>
                      <a:pt x="4997" y="82615"/>
                      <a:pt x="5932" y="82874"/>
                    </a:cubicBezTo>
                    <a:cubicBezTo>
                      <a:pt x="7857" y="83409"/>
                      <a:pt x="9589" y="83799"/>
                      <a:pt x="11589" y="83799"/>
                    </a:cubicBezTo>
                    <a:lnTo>
                      <a:pt x="11589" y="46772"/>
                    </a:lnTo>
                    <a:cubicBezTo>
                      <a:pt x="11148" y="38964"/>
                      <a:pt x="12315" y="31181"/>
                      <a:pt x="12848" y="23378"/>
                    </a:cubicBezTo>
                    <a:cubicBezTo>
                      <a:pt x="13381" y="15577"/>
                      <a:pt x="12934" y="8025"/>
                      <a:pt x="12518" y="37"/>
                    </a:cubicBezTo>
                    <a:cubicBezTo>
                      <a:pt x="12414" y="12"/>
                      <a:pt x="12303" y="0"/>
                      <a:pt x="12185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4325700" y="1787025"/>
                <a:ext cx="557175" cy="678375"/>
              </a:xfrm>
              <a:custGeom>
                <a:avLst/>
                <a:gdLst/>
                <a:ahLst/>
                <a:cxnLst/>
                <a:rect l="l" t="t" r="r" b="b"/>
                <a:pathLst>
                  <a:path w="22287" h="27135" extrusionOk="0">
                    <a:moveTo>
                      <a:pt x="19594" y="0"/>
                    </a:moveTo>
                    <a:cubicBezTo>
                      <a:pt x="19553" y="0"/>
                      <a:pt x="19512" y="2"/>
                      <a:pt x="19471" y="4"/>
                    </a:cubicBezTo>
                    <a:cubicBezTo>
                      <a:pt x="11901" y="482"/>
                      <a:pt x="9330" y="4314"/>
                      <a:pt x="4749" y="9446"/>
                    </a:cubicBezTo>
                    <a:cubicBezTo>
                      <a:pt x="2247" y="12248"/>
                      <a:pt x="1" y="15715"/>
                      <a:pt x="300" y="19460"/>
                    </a:cubicBezTo>
                    <a:cubicBezTo>
                      <a:pt x="381" y="20467"/>
                      <a:pt x="667" y="21497"/>
                      <a:pt x="1338" y="22252"/>
                    </a:cubicBezTo>
                    <a:cubicBezTo>
                      <a:pt x="2100" y="23112"/>
                      <a:pt x="3240" y="23801"/>
                      <a:pt x="4330" y="24161"/>
                    </a:cubicBezTo>
                    <a:cubicBezTo>
                      <a:pt x="8541" y="25558"/>
                      <a:pt x="12164" y="27134"/>
                      <a:pt x="16600" y="27134"/>
                    </a:cubicBezTo>
                    <a:lnTo>
                      <a:pt x="17117" y="22194"/>
                    </a:lnTo>
                    <a:cubicBezTo>
                      <a:pt x="15720" y="20834"/>
                      <a:pt x="12154" y="17947"/>
                      <a:pt x="11402" y="17593"/>
                    </a:cubicBezTo>
                    <a:cubicBezTo>
                      <a:pt x="13270" y="13395"/>
                      <a:pt x="16618" y="10076"/>
                      <a:pt x="19681" y="6650"/>
                    </a:cubicBezTo>
                    <a:cubicBezTo>
                      <a:pt x="20704" y="5505"/>
                      <a:pt x="22286" y="4379"/>
                      <a:pt x="22241" y="2681"/>
                    </a:cubicBezTo>
                    <a:cubicBezTo>
                      <a:pt x="22208" y="1387"/>
                      <a:pt x="20947" y="0"/>
                      <a:pt x="1959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5247600" y="2767750"/>
                <a:ext cx="160200" cy="211500"/>
              </a:xfrm>
              <a:custGeom>
                <a:avLst/>
                <a:gdLst/>
                <a:ahLst/>
                <a:cxnLst/>
                <a:rect l="l" t="t" r="r" b="b"/>
                <a:pathLst>
                  <a:path w="6408" h="8460" fill="none" extrusionOk="0">
                    <a:moveTo>
                      <a:pt x="0" y="0"/>
                    </a:moveTo>
                    <a:cubicBezTo>
                      <a:pt x="1432" y="3397"/>
                      <a:pt x="4427" y="7276"/>
                      <a:pt x="6408" y="845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4651500" y="2755800"/>
                <a:ext cx="160175" cy="21150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8460" fill="none" extrusionOk="0">
                    <a:moveTo>
                      <a:pt x="6406" y="0"/>
                    </a:moveTo>
                    <a:cubicBezTo>
                      <a:pt x="4975" y="3399"/>
                      <a:pt x="1980" y="7277"/>
                      <a:pt x="1" y="845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4833000" y="1918525"/>
                <a:ext cx="598325" cy="695675"/>
              </a:xfrm>
              <a:custGeom>
                <a:avLst/>
                <a:gdLst/>
                <a:ahLst/>
                <a:cxnLst/>
                <a:rect l="l" t="t" r="r" b="b"/>
                <a:pathLst>
                  <a:path w="23933" h="27827" extrusionOk="0">
                    <a:moveTo>
                      <a:pt x="13128" y="1"/>
                    </a:moveTo>
                    <a:cubicBezTo>
                      <a:pt x="12865" y="1"/>
                      <a:pt x="12602" y="56"/>
                      <a:pt x="12356" y="167"/>
                    </a:cubicBezTo>
                    <a:lnTo>
                      <a:pt x="11927" y="360"/>
                    </a:lnTo>
                    <a:lnTo>
                      <a:pt x="11644" y="490"/>
                    </a:lnTo>
                    <a:lnTo>
                      <a:pt x="1358" y="5167"/>
                    </a:lnTo>
                    <a:cubicBezTo>
                      <a:pt x="417" y="5595"/>
                      <a:pt x="1" y="6703"/>
                      <a:pt x="427" y="7643"/>
                    </a:cubicBezTo>
                    <a:lnTo>
                      <a:pt x="9102" y="26732"/>
                    </a:lnTo>
                    <a:cubicBezTo>
                      <a:pt x="9413" y="27420"/>
                      <a:pt x="10092" y="27827"/>
                      <a:pt x="10801" y="27827"/>
                    </a:cubicBezTo>
                    <a:cubicBezTo>
                      <a:pt x="11061" y="27827"/>
                      <a:pt x="11325" y="27773"/>
                      <a:pt x="11576" y="27658"/>
                    </a:cubicBezTo>
                    <a:lnTo>
                      <a:pt x="22577" y="22661"/>
                    </a:lnTo>
                    <a:cubicBezTo>
                      <a:pt x="23516" y="22233"/>
                      <a:pt x="23932" y="21125"/>
                      <a:pt x="23505" y="20186"/>
                    </a:cubicBezTo>
                    <a:lnTo>
                      <a:pt x="14832" y="1098"/>
                    </a:lnTo>
                    <a:cubicBezTo>
                      <a:pt x="14734" y="879"/>
                      <a:pt x="14594" y="682"/>
                      <a:pt x="14419" y="518"/>
                    </a:cubicBezTo>
                    <a:cubicBezTo>
                      <a:pt x="14333" y="433"/>
                      <a:pt x="14237" y="357"/>
                      <a:pt x="14133" y="292"/>
                    </a:cubicBezTo>
                    <a:cubicBezTo>
                      <a:pt x="13828" y="99"/>
                      <a:pt x="13479" y="1"/>
                      <a:pt x="13128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5068625" y="2252075"/>
                <a:ext cx="3121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7963" extrusionOk="0">
                    <a:moveTo>
                      <a:pt x="4357" y="1"/>
                    </a:moveTo>
                    <a:cubicBezTo>
                      <a:pt x="4187" y="1"/>
                      <a:pt x="4070" y="39"/>
                      <a:pt x="4016" y="124"/>
                    </a:cubicBezTo>
                    <a:cubicBezTo>
                      <a:pt x="3678" y="658"/>
                      <a:pt x="7670" y="2538"/>
                      <a:pt x="7670" y="2538"/>
                    </a:cubicBezTo>
                    <a:cubicBezTo>
                      <a:pt x="7670" y="2538"/>
                      <a:pt x="11" y="2822"/>
                      <a:pt x="0" y="3649"/>
                    </a:cubicBezTo>
                    <a:cubicBezTo>
                      <a:pt x="2" y="3681"/>
                      <a:pt x="10" y="3714"/>
                      <a:pt x="24" y="3743"/>
                    </a:cubicBezTo>
                    <a:cubicBezTo>
                      <a:pt x="218" y="3836"/>
                      <a:pt x="409" y="3932"/>
                      <a:pt x="598" y="4032"/>
                    </a:cubicBezTo>
                    <a:cubicBezTo>
                      <a:pt x="1057" y="4132"/>
                      <a:pt x="1724" y="4164"/>
                      <a:pt x="2394" y="4164"/>
                    </a:cubicBezTo>
                    <a:cubicBezTo>
                      <a:pt x="2411" y="4164"/>
                      <a:pt x="2428" y="4164"/>
                      <a:pt x="2445" y="4164"/>
                    </a:cubicBezTo>
                    <a:lnTo>
                      <a:pt x="2445" y="4164"/>
                    </a:lnTo>
                    <a:cubicBezTo>
                      <a:pt x="2126" y="5014"/>
                      <a:pt x="2495" y="6211"/>
                      <a:pt x="3378" y="6211"/>
                    </a:cubicBezTo>
                    <a:cubicBezTo>
                      <a:pt x="3515" y="6211"/>
                      <a:pt x="3665" y="6182"/>
                      <a:pt x="3826" y="6118"/>
                    </a:cubicBezTo>
                    <a:lnTo>
                      <a:pt x="3826" y="6118"/>
                    </a:lnTo>
                    <a:cubicBezTo>
                      <a:pt x="3582" y="6498"/>
                      <a:pt x="3724" y="7039"/>
                      <a:pt x="4052" y="7366"/>
                    </a:cubicBezTo>
                    <a:cubicBezTo>
                      <a:pt x="4378" y="7694"/>
                      <a:pt x="4849" y="7845"/>
                      <a:pt x="5307" y="7913"/>
                    </a:cubicBezTo>
                    <a:cubicBezTo>
                      <a:pt x="5528" y="7946"/>
                      <a:pt x="5750" y="7962"/>
                      <a:pt x="5972" y="7962"/>
                    </a:cubicBezTo>
                    <a:cubicBezTo>
                      <a:pt x="6739" y="7962"/>
                      <a:pt x="7498" y="7768"/>
                      <a:pt x="8175" y="7393"/>
                    </a:cubicBezTo>
                    <a:cubicBezTo>
                      <a:pt x="9989" y="6867"/>
                      <a:pt x="12168" y="5515"/>
                      <a:pt x="12168" y="5515"/>
                    </a:cubicBezTo>
                    <a:lnTo>
                      <a:pt x="12486" y="3590"/>
                    </a:lnTo>
                    <a:cubicBezTo>
                      <a:pt x="12486" y="3590"/>
                      <a:pt x="5998" y="1"/>
                      <a:pt x="4357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4917275" y="1937600"/>
                <a:ext cx="1822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4713" extrusionOk="0">
                    <a:moveTo>
                      <a:pt x="6090" y="1"/>
                    </a:moveTo>
                    <a:cubicBezTo>
                      <a:pt x="6023" y="1"/>
                      <a:pt x="5955" y="13"/>
                      <a:pt x="5888" y="39"/>
                    </a:cubicBezTo>
                    <a:lnTo>
                      <a:pt x="427" y="2177"/>
                    </a:lnTo>
                    <a:cubicBezTo>
                      <a:pt x="142" y="2289"/>
                      <a:pt x="1" y="2611"/>
                      <a:pt x="111" y="2895"/>
                    </a:cubicBezTo>
                    <a:lnTo>
                      <a:pt x="685" y="4360"/>
                    </a:lnTo>
                    <a:cubicBezTo>
                      <a:pt x="772" y="4579"/>
                      <a:pt x="981" y="4713"/>
                      <a:pt x="1202" y="4713"/>
                    </a:cubicBezTo>
                    <a:cubicBezTo>
                      <a:pt x="1269" y="4713"/>
                      <a:pt x="1338" y="4700"/>
                      <a:pt x="1405" y="4674"/>
                    </a:cubicBezTo>
                    <a:lnTo>
                      <a:pt x="6866" y="2536"/>
                    </a:lnTo>
                    <a:cubicBezTo>
                      <a:pt x="7151" y="2424"/>
                      <a:pt x="7290" y="2102"/>
                      <a:pt x="7180" y="1818"/>
                    </a:cubicBezTo>
                    <a:lnTo>
                      <a:pt x="6606" y="353"/>
                    </a:lnTo>
                    <a:cubicBezTo>
                      <a:pt x="6520" y="135"/>
                      <a:pt x="6311" y="1"/>
                      <a:pt x="6090" y="1"/>
                    </a:cubicBezTo>
                    <a:close/>
                  </a:path>
                </a:pathLst>
              </a:custGeom>
              <a:solidFill>
                <a:srgbClr val="8DA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5160000" y="1757425"/>
                <a:ext cx="564625" cy="693025"/>
              </a:xfrm>
              <a:custGeom>
                <a:avLst/>
                <a:gdLst/>
                <a:ahLst/>
                <a:cxnLst/>
                <a:rect l="l" t="t" r="r" b="b"/>
                <a:pathLst>
                  <a:path w="22585" h="27721" extrusionOk="0">
                    <a:moveTo>
                      <a:pt x="2472" y="0"/>
                    </a:moveTo>
                    <a:cubicBezTo>
                      <a:pt x="2014" y="0"/>
                      <a:pt x="1562" y="123"/>
                      <a:pt x="1173" y="382"/>
                    </a:cubicBezTo>
                    <a:cubicBezTo>
                      <a:pt x="64" y="1126"/>
                      <a:pt x="0" y="2452"/>
                      <a:pt x="350" y="3575"/>
                    </a:cubicBezTo>
                    <a:cubicBezTo>
                      <a:pt x="816" y="5071"/>
                      <a:pt x="1859" y="6307"/>
                      <a:pt x="2903" y="7475"/>
                    </a:cubicBezTo>
                    <a:cubicBezTo>
                      <a:pt x="5303" y="10161"/>
                      <a:pt x="7878" y="12778"/>
                      <a:pt x="9779" y="15804"/>
                    </a:cubicBezTo>
                    <a:cubicBezTo>
                      <a:pt x="10563" y="17054"/>
                      <a:pt x="10142" y="18690"/>
                      <a:pt x="8866" y="19425"/>
                    </a:cubicBezTo>
                    <a:cubicBezTo>
                      <a:pt x="8183" y="19820"/>
                      <a:pt x="7533" y="20270"/>
                      <a:pt x="6924" y="20772"/>
                    </a:cubicBezTo>
                    <a:cubicBezTo>
                      <a:pt x="6330" y="21261"/>
                      <a:pt x="5984" y="21991"/>
                      <a:pt x="5985" y="22762"/>
                    </a:cubicBezTo>
                    <a:lnTo>
                      <a:pt x="5985" y="25144"/>
                    </a:lnTo>
                    <a:cubicBezTo>
                      <a:pt x="5985" y="26586"/>
                      <a:pt x="7160" y="27720"/>
                      <a:pt x="8545" y="27720"/>
                    </a:cubicBezTo>
                    <a:cubicBezTo>
                      <a:pt x="8697" y="27720"/>
                      <a:pt x="8851" y="27707"/>
                      <a:pt x="9007" y="27678"/>
                    </a:cubicBezTo>
                    <a:cubicBezTo>
                      <a:pt x="12163" y="27103"/>
                      <a:pt x="15039" y="25758"/>
                      <a:pt x="18255" y="24692"/>
                    </a:cubicBezTo>
                    <a:cubicBezTo>
                      <a:pt x="19344" y="24332"/>
                      <a:pt x="20486" y="23937"/>
                      <a:pt x="21246" y="23079"/>
                    </a:cubicBezTo>
                    <a:cubicBezTo>
                      <a:pt x="21917" y="22322"/>
                      <a:pt x="22205" y="21294"/>
                      <a:pt x="22284" y="20286"/>
                    </a:cubicBezTo>
                    <a:cubicBezTo>
                      <a:pt x="22585" y="16540"/>
                      <a:pt x="20337" y="13075"/>
                      <a:pt x="17835" y="10271"/>
                    </a:cubicBezTo>
                    <a:cubicBezTo>
                      <a:pt x="13461" y="5373"/>
                      <a:pt x="9424" y="2668"/>
                      <a:pt x="3511" y="210"/>
                    </a:cubicBezTo>
                    <a:cubicBezTo>
                      <a:pt x="3179" y="73"/>
                      <a:pt x="2824" y="0"/>
                      <a:pt x="2472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5229725" y="1799050"/>
                <a:ext cx="62625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6558" fill="none" extrusionOk="0">
                    <a:moveTo>
                      <a:pt x="2446" y="1"/>
                    </a:moveTo>
                    <a:cubicBezTo>
                      <a:pt x="2504" y="2205"/>
                      <a:pt x="1671" y="5484"/>
                      <a:pt x="1" y="6558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4610525" y="2328950"/>
                <a:ext cx="174750" cy="2457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9829" extrusionOk="0">
                    <a:moveTo>
                      <a:pt x="5359" y="0"/>
                    </a:moveTo>
                    <a:cubicBezTo>
                      <a:pt x="5267" y="0"/>
                      <a:pt x="5173" y="24"/>
                      <a:pt x="5087" y="75"/>
                    </a:cubicBezTo>
                    <a:cubicBezTo>
                      <a:pt x="2915" y="1357"/>
                      <a:pt x="1432" y="5865"/>
                      <a:pt x="2504" y="8162"/>
                    </a:cubicBezTo>
                    <a:cubicBezTo>
                      <a:pt x="1224" y="8315"/>
                      <a:pt x="1118" y="8476"/>
                      <a:pt x="473" y="8866"/>
                    </a:cubicBezTo>
                    <a:cubicBezTo>
                      <a:pt x="0" y="9152"/>
                      <a:pt x="235" y="9828"/>
                      <a:pt x="723" y="9828"/>
                    </a:cubicBezTo>
                    <a:cubicBezTo>
                      <a:pt x="772" y="9828"/>
                      <a:pt x="822" y="9822"/>
                      <a:pt x="875" y="9808"/>
                    </a:cubicBezTo>
                    <a:cubicBezTo>
                      <a:pt x="1778" y="9564"/>
                      <a:pt x="2465" y="9647"/>
                      <a:pt x="3406" y="9509"/>
                    </a:cubicBezTo>
                    <a:cubicBezTo>
                      <a:pt x="5012" y="7036"/>
                      <a:pt x="6990" y="2996"/>
                      <a:pt x="5817" y="293"/>
                    </a:cubicBezTo>
                    <a:cubicBezTo>
                      <a:pt x="5734" y="104"/>
                      <a:pt x="5551" y="0"/>
                      <a:pt x="5359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4459275" y="2168450"/>
                <a:ext cx="15537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2494" fill="none" extrusionOk="0">
                    <a:moveTo>
                      <a:pt x="1" y="0"/>
                    </a:moveTo>
                    <a:cubicBezTo>
                      <a:pt x="2265" y="143"/>
                      <a:pt x="4478" y="1030"/>
                      <a:pt x="6215" y="2494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4787400" y="1802150"/>
                <a:ext cx="107050" cy="196500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7860" fill="none" extrusionOk="0">
                    <a:moveTo>
                      <a:pt x="485" y="0"/>
                    </a:moveTo>
                    <a:cubicBezTo>
                      <a:pt x="1" y="3058"/>
                      <a:pt x="1585" y="6338"/>
                      <a:pt x="4281" y="7860"/>
                    </a:cubicBezTo>
                  </a:path>
                </a:pathLst>
              </a:custGeom>
              <a:noFill/>
              <a:ln w="58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4615575" y="2289925"/>
                <a:ext cx="73700" cy="163375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6535" fill="none" extrusionOk="0">
                    <a:moveTo>
                      <a:pt x="244" y="6534"/>
                    </a:moveTo>
                    <a:cubicBezTo>
                      <a:pt x="0" y="4092"/>
                      <a:pt x="1050" y="1557"/>
                      <a:pt x="2947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5405950" y="2081725"/>
                <a:ext cx="120825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5492" fill="none" extrusionOk="0">
                    <a:moveTo>
                      <a:pt x="1" y="5492"/>
                    </a:moveTo>
                    <a:cubicBezTo>
                      <a:pt x="660" y="3055"/>
                      <a:pt x="2499" y="966"/>
                      <a:pt x="4832" y="1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5361325" y="2247850"/>
                <a:ext cx="4525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7899" fill="none" extrusionOk="0">
                    <a:moveTo>
                      <a:pt x="600" y="0"/>
                    </a:moveTo>
                    <a:cubicBezTo>
                      <a:pt x="168" y="1006"/>
                      <a:pt x="54" y="2119"/>
                      <a:pt x="23" y="3214"/>
                    </a:cubicBezTo>
                    <a:cubicBezTo>
                      <a:pt x="0" y="4091"/>
                      <a:pt x="29" y="4983"/>
                      <a:pt x="288" y="5823"/>
                    </a:cubicBezTo>
                    <a:cubicBezTo>
                      <a:pt x="546" y="6661"/>
                      <a:pt x="1055" y="7452"/>
                      <a:pt x="1810" y="789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4599275" y="2013650"/>
                <a:ext cx="74725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4586" fill="none" extrusionOk="0">
                    <a:moveTo>
                      <a:pt x="2988" y="4585"/>
                    </a:moveTo>
                    <a:cubicBezTo>
                      <a:pt x="1604" y="3349"/>
                      <a:pt x="573" y="1767"/>
                      <a:pt x="1" y="1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896525" y="1726025"/>
                <a:ext cx="375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124" fill="none" extrusionOk="0">
                    <a:moveTo>
                      <a:pt x="14" y="6124"/>
                    </a:moveTo>
                    <a:lnTo>
                      <a:pt x="14" y="3911"/>
                    </a:lnTo>
                    <a:cubicBezTo>
                      <a:pt x="14" y="3336"/>
                      <a:pt x="1" y="2759"/>
                      <a:pt x="14" y="2184"/>
                    </a:cubicBezTo>
                    <a:cubicBezTo>
                      <a:pt x="38" y="1109"/>
                      <a:pt x="116" y="267"/>
                      <a:pt x="1500" y="1"/>
                    </a:cubicBezTo>
                  </a:path>
                </a:pathLst>
              </a:custGeom>
              <a:noFill/>
              <a:ln w="72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5155900" y="1724450"/>
                <a:ext cx="76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236" extrusionOk="0">
                    <a:moveTo>
                      <a:pt x="15" y="1"/>
                    </a:moveTo>
                    <a:cubicBezTo>
                      <a:pt x="15" y="312"/>
                      <a:pt x="12" y="634"/>
                      <a:pt x="8" y="962"/>
                    </a:cubicBezTo>
                    <a:cubicBezTo>
                      <a:pt x="3" y="1325"/>
                      <a:pt x="0" y="1697"/>
                      <a:pt x="0" y="2090"/>
                    </a:cubicBezTo>
                    <a:cubicBezTo>
                      <a:pt x="0" y="2169"/>
                      <a:pt x="64" y="2234"/>
                      <a:pt x="143" y="2236"/>
                    </a:cubicBezTo>
                    <a:cubicBezTo>
                      <a:pt x="144" y="2236"/>
                      <a:pt x="145" y="2236"/>
                      <a:pt x="146" y="2236"/>
                    </a:cubicBezTo>
                    <a:cubicBezTo>
                      <a:pt x="226" y="2236"/>
                      <a:pt x="289" y="2172"/>
                      <a:pt x="291" y="2093"/>
                    </a:cubicBezTo>
                    <a:cubicBezTo>
                      <a:pt x="291" y="1697"/>
                      <a:pt x="294" y="1325"/>
                      <a:pt x="298" y="967"/>
                    </a:cubicBezTo>
                    <a:cubicBezTo>
                      <a:pt x="301" y="655"/>
                      <a:pt x="304" y="355"/>
                      <a:pt x="304" y="54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5157850" y="1773550"/>
                <a:ext cx="37875" cy="157925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6317" extrusionOk="0">
                    <a:moveTo>
                      <a:pt x="144" y="0"/>
                    </a:moveTo>
                    <a:cubicBezTo>
                      <a:pt x="83" y="0"/>
                      <a:pt x="27" y="39"/>
                      <a:pt x="8" y="100"/>
                    </a:cubicBezTo>
                    <a:cubicBezTo>
                      <a:pt x="5" y="108"/>
                      <a:pt x="3" y="118"/>
                      <a:pt x="5" y="126"/>
                    </a:cubicBezTo>
                    <a:cubicBezTo>
                      <a:pt x="5" y="134"/>
                      <a:pt x="3" y="142"/>
                      <a:pt x="0" y="150"/>
                    </a:cubicBezTo>
                    <a:cubicBezTo>
                      <a:pt x="2" y="212"/>
                      <a:pt x="42" y="265"/>
                      <a:pt x="101" y="283"/>
                    </a:cubicBezTo>
                    <a:cubicBezTo>
                      <a:pt x="1204" y="626"/>
                      <a:pt x="1160" y="1557"/>
                      <a:pt x="1157" y="1606"/>
                    </a:cubicBezTo>
                    <a:lnTo>
                      <a:pt x="1139" y="6091"/>
                    </a:lnTo>
                    <a:cubicBezTo>
                      <a:pt x="1241" y="6156"/>
                      <a:pt x="1337" y="6232"/>
                      <a:pt x="1425" y="6317"/>
                    </a:cubicBezTo>
                    <a:lnTo>
                      <a:pt x="1443" y="1617"/>
                    </a:lnTo>
                    <a:cubicBezTo>
                      <a:pt x="1443" y="1602"/>
                      <a:pt x="1514" y="423"/>
                      <a:pt x="187" y="7"/>
                    </a:cubicBezTo>
                    <a:cubicBezTo>
                      <a:pt x="173" y="2"/>
                      <a:pt x="158" y="0"/>
                      <a:pt x="14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5120225" y="1773150"/>
                <a:ext cx="37800" cy="15760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6304" extrusionOk="0">
                    <a:moveTo>
                      <a:pt x="1368" y="0"/>
                    </a:moveTo>
                    <a:cubicBezTo>
                      <a:pt x="1354" y="0"/>
                      <a:pt x="1339" y="2"/>
                      <a:pt x="1325" y="7"/>
                    </a:cubicBezTo>
                    <a:cubicBezTo>
                      <a:pt x="1" y="413"/>
                      <a:pt x="69" y="1586"/>
                      <a:pt x="69" y="1591"/>
                    </a:cubicBezTo>
                    <a:lnTo>
                      <a:pt x="155" y="6304"/>
                    </a:lnTo>
                    <a:lnTo>
                      <a:pt x="438" y="6175"/>
                    </a:lnTo>
                    <a:lnTo>
                      <a:pt x="358" y="1576"/>
                    </a:lnTo>
                    <a:cubicBezTo>
                      <a:pt x="355" y="1540"/>
                      <a:pt x="310" y="621"/>
                      <a:pt x="1411" y="281"/>
                    </a:cubicBezTo>
                    <a:cubicBezTo>
                      <a:pt x="1463" y="265"/>
                      <a:pt x="1500" y="220"/>
                      <a:pt x="1507" y="166"/>
                    </a:cubicBezTo>
                    <a:cubicBezTo>
                      <a:pt x="1510" y="158"/>
                      <a:pt x="1512" y="150"/>
                      <a:pt x="1512" y="142"/>
                    </a:cubicBezTo>
                    <a:cubicBezTo>
                      <a:pt x="1510" y="129"/>
                      <a:pt x="1507" y="116"/>
                      <a:pt x="1504" y="103"/>
                    </a:cubicBezTo>
                    <a:cubicBezTo>
                      <a:pt x="1485" y="41"/>
                      <a:pt x="1429" y="0"/>
                      <a:pt x="1368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4853775" y="1880200"/>
                <a:ext cx="750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002" extrusionOk="0">
                    <a:moveTo>
                      <a:pt x="1501" y="1"/>
                    </a:moveTo>
                    <a:cubicBezTo>
                      <a:pt x="673" y="4"/>
                      <a:pt x="3" y="673"/>
                      <a:pt x="0" y="1500"/>
                    </a:cubicBezTo>
                    <a:cubicBezTo>
                      <a:pt x="3" y="2329"/>
                      <a:pt x="673" y="2998"/>
                      <a:pt x="1501" y="3001"/>
                    </a:cubicBezTo>
                    <a:cubicBezTo>
                      <a:pt x="2328" y="2998"/>
                      <a:pt x="2997" y="2329"/>
                      <a:pt x="3001" y="1500"/>
                    </a:cubicBezTo>
                    <a:cubicBezTo>
                      <a:pt x="2997" y="673"/>
                      <a:pt x="2328" y="4"/>
                      <a:pt x="150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5151350" y="1767250"/>
                <a:ext cx="1955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3" extrusionOk="0">
                    <a:moveTo>
                      <a:pt x="390" y="1"/>
                    </a:moveTo>
                    <a:cubicBezTo>
                      <a:pt x="174" y="1"/>
                      <a:pt x="0" y="175"/>
                      <a:pt x="0" y="391"/>
                    </a:cubicBezTo>
                    <a:cubicBezTo>
                      <a:pt x="0" y="607"/>
                      <a:pt x="174" y="782"/>
                      <a:pt x="390" y="782"/>
                    </a:cubicBezTo>
                    <a:cubicBezTo>
                      <a:pt x="606" y="782"/>
                      <a:pt x="782" y="607"/>
                      <a:pt x="782" y="391"/>
                    </a:cubicBezTo>
                    <a:cubicBezTo>
                      <a:pt x="782" y="175"/>
                      <a:pt x="606" y="1"/>
                      <a:pt x="39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4919350" y="1289825"/>
                <a:ext cx="21215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486" h="6545" extrusionOk="0">
                    <a:moveTo>
                      <a:pt x="3617" y="0"/>
                    </a:moveTo>
                    <a:cubicBezTo>
                      <a:pt x="3225" y="0"/>
                      <a:pt x="2833" y="60"/>
                      <a:pt x="2460" y="180"/>
                    </a:cubicBezTo>
                    <a:cubicBezTo>
                      <a:pt x="1317" y="550"/>
                      <a:pt x="436" y="1593"/>
                      <a:pt x="1" y="2713"/>
                    </a:cubicBezTo>
                    <a:cubicBezTo>
                      <a:pt x="202" y="3639"/>
                      <a:pt x="1063" y="4313"/>
                      <a:pt x="1981" y="4547"/>
                    </a:cubicBezTo>
                    <a:cubicBezTo>
                      <a:pt x="2329" y="4635"/>
                      <a:pt x="2683" y="4671"/>
                      <a:pt x="3041" y="4671"/>
                    </a:cubicBezTo>
                    <a:cubicBezTo>
                      <a:pt x="3627" y="4671"/>
                      <a:pt x="4220" y="4574"/>
                      <a:pt x="4797" y="4454"/>
                    </a:cubicBezTo>
                    <a:cubicBezTo>
                      <a:pt x="5298" y="4350"/>
                      <a:pt x="5900" y="4220"/>
                      <a:pt x="6127" y="3759"/>
                    </a:cubicBezTo>
                    <a:lnTo>
                      <a:pt x="6127" y="3759"/>
                    </a:lnTo>
                    <a:cubicBezTo>
                      <a:pt x="5934" y="4790"/>
                      <a:pt x="6369" y="5915"/>
                      <a:pt x="7207" y="6545"/>
                    </a:cubicBezTo>
                    <a:cubicBezTo>
                      <a:pt x="7408" y="6415"/>
                      <a:pt x="7637" y="6321"/>
                      <a:pt x="7857" y="6321"/>
                    </a:cubicBezTo>
                    <a:cubicBezTo>
                      <a:pt x="7992" y="6321"/>
                      <a:pt x="8124" y="6356"/>
                      <a:pt x="8244" y="6441"/>
                    </a:cubicBezTo>
                    <a:cubicBezTo>
                      <a:pt x="8486" y="5479"/>
                      <a:pt x="8431" y="4467"/>
                      <a:pt x="8086" y="3538"/>
                    </a:cubicBezTo>
                    <a:cubicBezTo>
                      <a:pt x="7828" y="2846"/>
                      <a:pt x="7436" y="2224"/>
                      <a:pt x="6715" y="2061"/>
                    </a:cubicBezTo>
                    <a:cubicBezTo>
                      <a:pt x="6671" y="1528"/>
                      <a:pt x="6304" y="1070"/>
                      <a:pt x="5880" y="745"/>
                    </a:cubicBezTo>
                    <a:cubicBezTo>
                      <a:pt x="5237" y="254"/>
                      <a:pt x="4427" y="0"/>
                      <a:pt x="3617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4998275" y="1469750"/>
                <a:ext cx="136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87" fill="none" extrusionOk="0">
                    <a:moveTo>
                      <a:pt x="0" y="687"/>
                    </a:moveTo>
                    <a:lnTo>
                      <a:pt x="60" y="149"/>
                    </a:lnTo>
                    <a:lnTo>
                      <a:pt x="545" y="508"/>
                    </a:lnTo>
                    <a:lnTo>
                      <a:pt x="545" y="1"/>
                    </a:ln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4989225" y="1498075"/>
                <a:ext cx="483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044" extrusionOk="0">
                    <a:moveTo>
                      <a:pt x="5" y="0"/>
                    </a:moveTo>
                    <a:cubicBezTo>
                      <a:pt x="2" y="30"/>
                      <a:pt x="0" y="59"/>
                      <a:pt x="0" y="90"/>
                    </a:cubicBezTo>
                    <a:cubicBezTo>
                      <a:pt x="0" y="616"/>
                      <a:pt x="432" y="1043"/>
                      <a:pt x="967" y="1043"/>
                    </a:cubicBezTo>
                    <a:cubicBezTo>
                      <a:pt x="1500" y="1043"/>
                      <a:pt x="1932" y="618"/>
                      <a:pt x="1932" y="90"/>
                    </a:cubicBezTo>
                    <a:cubicBezTo>
                      <a:pt x="1932" y="59"/>
                      <a:pt x="1930" y="28"/>
                      <a:pt x="1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5027675" y="1404500"/>
                <a:ext cx="5632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110" fill="none" extrusionOk="0">
                    <a:moveTo>
                      <a:pt x="1" y="0"/>
                    </a:moveTo>
                    <a:cubicBezTo>
                      <a:pt x="545" y="536"/>
                      <a:pt x="1570" y="957"/>
                      <a:pt x="2252" y="1110"/>
                    </a:cubicBezTo>
                  </a:path>
                </a:pathLst>
              </a:custGeom>
              <a:noFill/>
              <a:ln w="865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5035075" y="1442950"/>
                <a:ext cx="537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854" fill="none" extrusionOk="0">
                    <a:moveTo>
                      <a:pt x="2149" y="75"/>
                    </a:moveTo>
                    <a:cubicBezTo>
                      <a:pt x="1847" y="20"/>
                      <a:pt x="1539" y="1"/>
                      <a:pt x="1232" y="19"/>
                    </a:cubicBezTo>
                    <a:cubicBezTo>
                      <a:pt x="1108" y="24"/>
                      <a:pt x="986" y="43"/>
                      <a:pt x="866" y="75"/>
                    </a:cubicBezTo>
                    <a:cubicBezTo>
                      <a:pt x="483" y="189"/>
                      <a:pt x="200" y="512"/>
                      <a:pt x="0" y="854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5049275" y="1449425"/>
                <a:ext cx="270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640" extrusionOk="0">
                    <a:moveTo>
                      <a:pt x="1013" y="0"/>
                    </a:moveTo>
                    <a:lnTo>
                      <a:pt x="1" y="249"/>
                    </a:lnTo>
                    <a:cubicBezTo>
                      <a:pt x="61" y="483"/>
                      <a:pt x="274" y="640"/>
                      <a:pt x="506" y="640"/>
                    </a:cubicBezTo>
                    <a:cubicBezTo>
                      <a:pt x="548" y="640"/>
                      <a:pt x="590" y="635"/>
                      <a:pt x="633" y="624"/>
                    </a:cubicBezTo>
                    <a:cubicBezTo>
                      <a:pt x="911" y="557"/>
                      <a:pt x="1081" y="276"/>
                      <a:pt x="1013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5048675" y="1443250"/>
                <a:ext cx="29825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87" extrusionOk="0">
                    <a:moveTo>
                      <a:pt x="891" y="0"/>
                    </a:moveTo>
                    <a:cubicBezTo>
                      <a:pt x="824" y="0"/>
                      <a:pt x="757" y="0"/>
                      <a:pt x="691" y="5"/>
                    </a:cubicBezTo>
                    <a:cubicBezTo>
                      <a:pt x="566" y="12"/>
                      <a:pt x="444" y="33"/>
                      <a:pt x="324" y="65"/>
                    </a:cubicBezTo>
                    <a:cubicBezTo>
                      <a:pt x="226" y="96"/>
                      <a:pt x="134" y="138"/>
                      <a:pt x="48" y="192"/>
                    </a:cubicBezTo>
                    <a:cubicBezTo>
                      <a:pt x="7" y="288"/>
                      <a:pt x="0" y="393"/>
                      <a:pt x="28" y="494"/>
                    </a:cubicBezTo>
                    <a:cubicBezTo>
                      <a:pt x="83" y="731"/>
                      <a:pt x="300" y="887"/>
                      <a:pt x="534" y="887"/>
                    </a:cubicBezTo>
                    <a:cubicBezTo>
                      <a:pt x="574" y="887"/>
                      <a:pt x="615" y="882"/>
                      <a:pt x="655" y="873"/>
                    </a:cubicBezTo>
                    <a:cubicBezTo>
                      <a:pt x="1056" y="783"/>
                      <a:pt x="1193" y="278"/>
                      <a:pt x="891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5035025" y="1448025"/>
                <a:ext cx="148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51" fill="none" extrusionOk="0">
                    <a:moveTo>
                      <a:pt x="1" y="651"/>
                    </a:moveTo>
                    <a:cubicBezTo>
                      <a:pt x="148" y="394"/>
                      <a:pt x="348" y="152"/>
                      <a:pt x="59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5070900" y="1443250"/>
                <a:ext cx="178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1" fill="none" extrusionOk="0">
                    <a:moveTo>
                      <a:pt x="0" y="0"/>
                    </a:moveTo>
                    <a:cubicBezTo>
                      <a:pt x="240" y="0"/>
                      <a:pt x="479" y="20"/>
                      <a:pt x="715" y="6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4944500" y="1442425"/>
                <a:ext cx="537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852" fill="none" extrusionOk="0">
                    <a:moveTo>
                      <a:pt x="0" y="74"/>
                    </a:moveTo>
                    <a:cubicBezTo>
                      <a:pt x="303" y="19"/>
                      <a:pt x="611" y="1"/>
                      <a:pt x="918" y="19"/>
                    </a:cubicBezTo>
                    <a:cubicBezTo>
                      <a:pt x="1042" y="23"/>
                      <a:pt x="1164" y="41"/>
                      <a:pt x="1284" y="74"/>
                    </a:cubicBezTo>
                    <a:cubicBezTo>
                      <a:pt x="1667" y="187"/>
                      <a:pt x="1950" y="511"/>
                      <a:pt x="2150" y="852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4957000" y="1448850"/>
                <a:ext cx="27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641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1" y="278"/>
                      <a:pt x="171" y="558"/>
                      <a:pt x="449" y="624"/>
                    </a:cubicBezTo>
                    <a:cubicBezTo>
                      <a:pt x="492" y="635"/>
                      <a:pt x="535" y="640"/>
                      <a:pt x="577" y="640"/>
                    </a:cubicBezTo>
                    <a:cubicBezTo>
                      <a:pt x="809" y="640"/>
                      <a:pt x="1021" y="484"/>
                      <a:pt x="1081" y="24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4954825" y="1442675"/>
                <a:ext cx="2982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88" extrusionOk="0">
                    <a:moveTo>
                      <a:pt x="304" y="0"/>
                    </a:moveTo>
                    <a:cubicBezTo>
                      <a:pt x="0" y="280"/>
                      <a:pt x="137" y="783"/>
                      <a:pt x="538" y="873"/>
                    </a:cubicBezTo>
                    <a:cubicBezTo>
                      <a:pt x="579" y="883"/>
                      <a:pt x="620" y="887"/>
                      <a:pt x="660" y="887"/>
                    </a:cubicBezTo>
                    <a:cubicBezTo>
                      <a:pt x="894" y="887"/>
                      <a:pt x="1110" y="731"/>
                      <a:pt x="1166" y="494"/>
                    </a:cubicBezTo>
                    <a:cubicBezTo>
                      <a:pt x="1192" y="395"/>
                      <a:pt x="1186" y="288"/>
                      <a:pt x="1147" y="194"/>
                    </a:cubicBezTo>
                    <a:cubicBezTo>
                      <a:pt x="1061" y="138"/>
                      <a:pt x="968" y="96"/>
                      <a:pt x="871" y="67"/>
                    </a:cubicBezTo>
                    <a:cubicBezTo>
                      <a:pt x="751" y="33"/>
                      <a:pt x="627" y="13"/>
                      <a:pt x="502" y="7"/>
                    </a:cubicBezTo>
                    <a:cubicBezTo>
                      <a:pt x="437" y="0"/>
                      <a:pt x="370" y="0"/>
                      <a:pt x="304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4983475" y="1447475"/>
                <a:ext cx="148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50" fill="none" extrusionOk="0">
                    <a:moveTo>
                      <a:pt x="1" y="0"/>
                    </a:moveTo>
                    <a:cubicBezTo>
                      <a:pt x="245" y="151"/>
                      <a:pt x="444" y="393"/>
                      <a:pt x="592" y="65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4944550" y="1442675"/>
                <a:ext cx="178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3" fill="none" extrusionOk="0">
                    <a:moveTo>
                      <a:pt x="0" y="62"/>
                    </a:moveTo>
                    <a:cubicBezTo>
                      <a:pt x="236" y="22"/>
                      <a:pt x="474" y="0"/>
                      <a:pt x="715" y="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559;p38">
            <a:extLst>
              <a:ext uri="{FF2B5EF4-FFF2-40B4-BE49-F238E27FC236}">
                <a16:creationId xmlns:a16="http://schemas.microsoft.com/office/drawing/2014/main" id="{330940BD-A5CA-BEDA-CC85-858D76F90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7878" y="2432260"/>
            <a:ext cx="7958078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Use Case Diagram</a:t>
            </a:r>
            <a:endParaRPr sz="5400" dirty="0"/>
          </a:p>
        </p:txBody>
      </p:sp>
      <p:sp>
        <p:nvSpPr>
          <p:cNvPr id="7" name="Google Shape;629;p38">
            <a:extLst>
              <a:ext uri="{FF2B5EF4-FFF2-40B4-BE49-F238E27FC236}">
                <a16:creationId xmlns:a16="http://schemas.microsoft.com/office/drawing/2014/main" id="{EFF8AC37-051E-87F2-5342-3D80BD4F74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8875" y="3260521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Tentukan</a:t>
            </a:r>
            <a:r>
              <a:rPr lang="en-ID" sz="1400" dirty="0"/>
              <a:t> Actor, Use Case dan </a:t>
            </a:r>
            <a:r>
              <a:rPr lang="en-ID" sz="1400" dirty="0" err="1"/>
              <a:t>buatlah</a:t>
            </a:r>
            <a:r>
              <a:rPr lang="en-ID" sz="1400" dirty="0"/>
              <a:t> Use Case Diagram </a:t>
            </a:r>
            <a:r>
              <a:rPr lang="en-ID" sz="1400" dirty="0" err="1"/>
              <a:t>dari</a:t>
            </a:r>
            <a:r>
              <a:rPr lang="en-ID" sz="1400" dirty="0"/>
              <a:t> system </a:t>
            </a:r>
            <a:r>
              <a:rPr lang="en-ID" sz="1400" dirty="0" err="1"/>
              <a:t>ini</a:t>
            </a:r>
            <a:r>
              <a:rPr lang="en-ID" sz="1400" dirty="0"/>
              <a:t>, dan </a:t>
            </a:r>
            <a:r>
              <a:rPr lang="en-ID" sz="1400" dirty="0" err="1"/>
              <a:t>satu</a:t>
            </a:r>
            <a:r>
              <a:rPr lang="en-ID" sz="1400" dirty="0"/>
              <a:t> Use Case Description</a:t>
            </a:r>
          </a:p>
        </p:txBody>
      </p:sp>
      <p:sp>
        <p:nvSpPr>
          <p:cNvPr id="8" name="Google Shape;630;p38">
            <a:extLst>
              <a:ext uri="{FF2B5EF4-FFF2-40B4-BE49-F238E27FC236}">
                <a16:creationId xmlns:a16="http://schemas.microsoft.com/office/drawing/2014/main" id="{56883398-DA55-A231-D5E9-7DE3E35AD1FA}"/>
              </a:ext>
            </a:extLst>
          </p:cNvPr>
          <p:cNvSpPr txBox="1">
            <a:spLocks/>
          </p:cNvSpPr>
          <p:nvPr/>
        </p:nvSpPr>
        <p:spPr>
          <a:xfrm>
            <a:off x="2144654" y="1409210"/>
            <a:ext cx="18129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7800" b="1" dirty="0">
                <a:solidFill>
                  <a:schemeClr val="accent1"/>
                </a:solidFill>
                <a:latin typeface="Montserrat Alternates" panose="020B0604020202020204" charset="0"/>
              </a:rPr>
              <a:t>03.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1A150-8618-F3B6-7A2B-B78F8FBB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6540C-D502-E375-4E10-6A5A8798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150BBD9-C2ED-48FA-196E-725BF0CA3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0"/>
            <a:ext cx="3946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4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9;p38">
            <a:extLst>
              <a:ext uri="{FF2B5EF4-FFF2-40B4-BE49-F238E27FC236}">
                <a16:creationId xmlns:a16="http://schemas.microsoft.com/office/drawing/2014/main" id="{5233BC71-0ADA-6B8C-89A1-C6A853EA7829}"/>
              </a:ext>
            </a:extLst>
          </p:cNvPr>
          <p:cNvSpPr txBox="1">
            <a:spLocks/>
          </p:cNvSpPr>
          <p:nvPr/>
        </p:nvSpPr>
        <p:spPr>
          <a:xfrm>
            <a:off x="1870049" y="285031"/>
            <a:ext cx="5403899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3600" b="1" dirty="0">
                <a:solidFill>
                  <a:schemeClr val="tx2"/>
                </a:solidFill>
                <a:latin typeface="Montserrat Alternates" panose="020B0604020202020204" charset="0"/>
              </a:rPr>
              <a:t>Use Case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E8D75-8DE4-CAA3-EA4E-6F28A4B5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F4B52-E852-2C2C-BA88-60AE95A338B7}"/>
              </a:ext>
            </a:extLst>
          </p:cNvPr>
          <p:cNvSpPr txBox="1"/>
          <p:nvPr/>
        </p:nvSpPr>
        <p:spPr>
          <a:xfrm>
            <a:off x="1292797" y="1190553"/>
            <a:ext cx="65584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Use Case Name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Online</a:t>
            </a: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Actors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Sistem</a:t>
            </a:r>
            <a:endParaRPr lang="en-ID" b="0" i="0" dirty="0">
              <a:solidFill>
                <a:schemeClr val="accent5"/>
              </a:solidFill>
              <a:effectLst/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Description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mengisi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formulir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online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dengan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memasukkan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data yang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diperlukan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Sistem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memvalidasi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data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algn="just"/>
            <a:endParaRPr lang="en-ID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Use Case Name :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Konfirmasi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endParaRPr lang="en-ID" b="0" i="0" dirty="0">
              <a:solidFill>
                <a:schemeClr val="accent5"/>
              </a:solidFill>
              <a:effectLst/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Actor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Sistem</a:t>
            </a:r>
            <a:endParaRPr lang="en-ID" b="0" i="0" dirty="0">
              <a:solidFill>
                <a:schemeClr val="accent5"/>
              </a:solidFill>
              <a:effectLst/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Description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Setelah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data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divalidasi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dan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jadwal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dokter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tersedia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sistem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mengirimkan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konfirmasi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kepada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Konfirmasi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dapat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dikirim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melalui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email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atau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pesan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dirty="0" err="1">
                <a:solidFill>
                  <a:schemeClr val="accent5"/>
                </a:solidFill>
                <a:latin typeface="Barlow" panose="00000500000000000000" pitchFamily="2" charset="0"/>
              </a:rPr>
              <a:t>w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hatsapp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sesuai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preferensi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dirty="0" err="1">
                <a:solidFill>
                  <a:schemeClr val="accent5"/>
                </a:solidFill>
                <a:latin typeface="Barlow" panose="00000500000000000000" pitchFamily="2" charset="0"/>
              </a:rPr>
              <a:t>p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</a:t>
            </a:r>
          </a:p>
          <a:p>
            <a:pPr algn="just"/>
            <a:endParaRPr lang="en-ID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Use Case Name :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Online</a:t>
            </a: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Actors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Petugas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endParaRPr lang="en-ID" b="0" i="0" dirty="0">
              <a:solidFill>
                <a:schemeClr val="accent5"/>
              </a:solidFill>
              <a:effectLst/>
              <a:latin typeface="Barlow" panose="00000500000000000000" pitchFamily="2" charset="0"/>
            </a:endParaRPr>
          </a:p>
          <a:p>
            <a:pPr algn="just"/>
            <a:r>
              <a:rPr lang="en-ID" b="1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Description :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Pasien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bertemu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dengan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Petugas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untuk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mendiskusikan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kebutuhan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registrasi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ulang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Petugas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Pendaftaran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memberikan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petunjuk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 yang </a:t>
            </a:r>
            <a:r>
              <a:rPr lang="en-ID" b="0" i="0" dirty="0" err="1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diperlukan</a:t>
            </a:r>
            <a:r>
              <a:rPr lang="en-ID" b="0" i="0" dirty="0">
                <a:solidFill>
                  <a:schemeClr val="accent5"/>
                </a:solidFill>
                <a:effectLst/>
                <a:latin typeface="Barlow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65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8"/>
          <p:cNvSpPr/>
          <p:nvPr/>
        </p:nvSpPr>
        <p:spPr>
          <a:xfrm>
            <a:off x="5643216" y="403608"/>
            <a:ext cx="467400" cy="405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58"/>
          <p:cNvSpPr/>
          <p:nvPr/>
        </p:nvSpPr>
        <p:spPr>
          <a:xfrm>
            <a:off x="4572000" y="655488"/>
            <a:ext cx="1025700" cy="888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8"/>
          <p:cNvSpPr/>
          <p:nvPr/>
        </p:nvSpPr>
        <p:spPr>
          <a:xfrm rot="10800000">
            <a:off x="2836949" y="4096550"/>
            <a:ext cx="448200" cy="388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58"/>
          <p:cNvSpPr/>
          <p:nvPr/>
        </p:nvSpPr>
        <p:spPr>
          <a:xfrm rot="10800000">
            <a:off x="1794131" y="3390889"/>
            <a:ext cx="983700" cy="8523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5" name="Google Shape;1835;p58"/>
          <p:cNvGrpSpPr/>
          <p:nvPr/>
        </p:nvGrpSpPr>
        <p:grpSpPr>
          <a:xfrm flipH="1">
            <a:off x="179366" y="1290443"/>
            <a:ext cx="3266487" cy="6531110"/>
            <a:chOff x="7369075" y="2887200"/>
            <a:chExt cx="1138625" cy="2276600"/>
          </a:xfrm>
        </p:grpSpPr>
        <p:sp>
          <p:nvSpPr>
            <p:cNvPr id="1836" name="Google Shape;1836;p58"/>
            <p:cNvSpPr/>
            <p:nvPr/>
          </p:nvSpPr>
          <p:spPr>
            <a:xfrm flipH="1">
              <a:off x="7369075" y="2888025"/>
              <a:ext cx="1138615" cy="2274961"/>
            </a:xfrm>
            <a:custGeom>
              <a:avLst/>
              <a:gdLst/>
              <a:ahLst/>
              <a:cxnLst/>
              <a:rect l="l" t="t" r="r" b="b"/>
              <a:pathLst>
                <a:path w="104869" h="209529" extrusionOk="0">
                  <a:moveTo>
                    <a:pt x="22962" y="61567"/>
                  </a:moveTo>
                  <a:cubicBezTo>
                    <a:pt x="23636" y="62687"/>
                    <a:pt x="24401" y="63749"/>
                    <a:pt x="25253" y="64737"/>
                  </a:cubicBezTo>
                  <a:cubicBezTo>
                    <a:pt x="24729" y="65821"/>
                    <a:pt x="24233" y="66923"/>
                    <a:pt x="23773" y="68048"/>
                  </a:cubicBezTo>
                  <a:lnTo>
                    <a:pt x="21633" y="67164"/>
                  </a:lnTo>
                  <a:lnTo>
                    <a:pt x="22962" y="61567"/>
                  </a:lnTo>
                  <a:close/>
                  <a:moveTo>
                    <a:pt x="24943" y="193266"/>
                  </a:moveTo>
                  <a:cubicBezTo>
                    <a:pt x="24866" y="193767"/>
                    <a:pt x="24775" y="194268"/>
                    <a:pt x="24661" y="194764"/>
                  </a:cubicBezTo>
                  <a:lnTo>
                    <a:pt x="24593" y="194691"/>
                  </a:lnTo>
                  <a:lnTo>
                    <a:pt x="24543" y="194636"/>
                  </a:lnTo>
                  <a:lnTo>
                    <a:pt x="24451" y="194541"/>
                  </a:lnTo>
                  <a:lnTo>
                    <a:pt x="24424" y="194509"/>
                  </a:lnTo>
                  <a:lnTo>
                    <a:pt x="24315" y="194386"/>
                  </a:lnTo>
                  <a:lnTo>
                    <a:pt x="24306" y="194381"/>
                  </a:lnTo>
                  <a:cubicBezTo>
                    <a:pt x="23987" y="194022"/>
                    <a:pt x="23682" y="193644"/>
                    <a:pt x="23399" y="193266"/>
                  </a:cubicBezTo>
                  <a:close/>
                  <a:moveTo>
                    <a:pt x="39422" y="1"/>
                  </a:moveTo>
                  <a:cubicBezTo>
                    <a:pt x="38931" y="1"/>
                    <a:pt x="38432" y="58"/>
                    <a:pt x="37968" y="224"/>
                  </a:cubicBezTo>
                  <a:cubicBezTo>
                    <a:pt x="36984" y="570"/>
                    <a:pt x="36201" y="1395"/>
                    <a:pt x="35846" y="2365"/>
                  </a:cubicBezTo>
                  <a:cubicBezTo>
                    <a:pt x="35550" y="3162"/>
                    <a:pt x="35536" y="4045"/>
                    <a:pt x="35750" y="4869"/>
                  </a:cubicBezTo>
                  <a:cubicBezTo>
                    <a:pt x="35695" y="4901"/>
                    <a:pt x="35636" y="4933"/>
                    <a:pt x="35581" y="4965"/>
                  </a:cubicBezTo>
                  <a:cubicBezTo>
                    <a:pt x="35196" y="4881"/>
                    <a:pt x="34803" y="4837"/>
                    <a:pt x="34411" y="4837"/>
                  </a:cubicBezTo>
                  <a:cubicBezTo>
                    <a:pt x="33701" y="4837"/>
                    <a:pt x="32995" y="4980"/>
                    <a:pt x="32353" y="5279"/>
                  </a:cubicBezTo>
                  <a:cubicBezTo>
                    <a:pt x="30759" y="6017"/>
                    <a:pt x="29652" y="7720"/>
                    <a:pt x="29711" y="9455"/>
                  </a:cubicBezTo>
                  <a:cubicBezTo>
                    <a:pt x="29743" y="10393"/>
                    <a:pt x="30085" y="11290"/>
                    <a:pt x="30413" y="12174"/>
                  </a:cubicBezTo>
                  <a:cubicBezTo>
                    <a:pt x="30941" y="13608"/>
                    <a:pt x="31446" y="15152"/>
                    <a:pt x="31078" y="16632"/>
                  </a:cubicBezTo>
                  <a:cubicBezTo>
                    <a:pt x="30804" y="17730"/>
                    <a:pt x="30103" y="18618"/>
                    <a:pt x="29370" y="19501"/>
                  </a:cubicBezTo>
                  <a:cubicBezTo>
                    <a:pt x="28013" y="20685"/>
                    <a:pt x="26437" y="21537"/>
                    <a:pt x="24893" y="22421"/>
                  </a:cubicBezTo>
                  <a:cubicBezTo>
                    <a:pt x="22033" y="24065"/>
                    <a:pt x="19160" y="26715"/>
                    <a:pt x="18467" y="30099"/>
                  </a:cubicBezTo>
                  <a:cubicBezTo>
                    <a:pt x="18358" y="30641"/>
                    <a:pt x="18304" y="31187"/>
                    <a:pt x="18317" y="31738"/>
                  </a:cubicBezTo>
                  <a:cubicBezTo>
                    <a:pt x="14934" y="32745"/>
                    <a:pt x="11841" y="35937"/>
                    <a:pt x="10534" y="40263"/>
                  </a:cubicBezTo>
                  <a:lnTo>
                    <a:pt x="6873" y="52363"/>
                  </a:lnTo>
                  <a:lnTo>
                    <a:pt x="9751" y="53211"/>
                  </a:lnTo>
                  <a:lnTo>
                    <a:pt x="5803" y="69828"/>
                  </a:lnTo>
                  <a:lnTo>
                    <a:pt x="5602" y="70666"/>
                  </a:lnTo>
                  <a:cubicBezTo>
                    <a:pt x="5561" y="70839"/>
                    <a:pt x="5529" y="71017"/>
                    <a:pt x="5502" y="71199"/>
                  </a:cubicBezTo>
                  <a:cubicBezTo>
                    <a:pt x="4965" y="74783"/>
                    <a:pt x="7438" y="78126"/>
                    <a:pt x="11026" y="78663"/>
                  </a:cubicBezTo>
                  <a:lnTo>
                    <a:pt x="20057" y="80016"/>
                  </a:lnTo>
                  <a:cubicBezTo>
                    <a:pt x="19583" y="82183"/>
                    <a:pt x="19205" y="84360"/>
                    <a:pt x="18918" y="86523"/>
                  </a:cubicBezTo>
                  <a:lnTo>
                    <a:pt x="18955" y="86523"/>
                  </a:lnTo>
                  <a:cubicBezTo>
                    <a:pt x="18800" y="87384"/>
                    <a:pt x="18659" y="88249"/>
                    <a:pt x="18531" y="89119"/>
                  </a:cubicBezTo>
                  <a:lnTo>
                    <a:pt x="18381" y="89119"/>
                  </a:lnTo>
                  <a:cubicBezTo>
                    <a:pt x="18094" y="89119"/>
                    <a:pt x="18094" y="89547"/>
                    <a:pt x="18381" y="89547"/>
                  </a:cubicBezTo>
                  <a:lnTo>
                    <a:pt x="18472" y="89547"/>
                  </a:lnTo>
                  <a:cubicBezTo>
                    <a:pt x="17880" y="93828"/>
                    <a:pt x="17648" y="98177"/>
                    <a:pt x="17680" y="102481"/>
                  </a:cubicBezTo>
                  <a:cubicBezTo>
                    <a:pt x="17780" y="114963"/>
                    <a:pt x="19943" y="127332"/>
                    <a:pt x="21068" y="139769"/>
                  </a:cubicBezTo>
                  <a:cubicBezTo>
                    <a:pt x="22675" y="157544"/>
                    <a:pt x="22156" y="175428"/>
                    <a:pt x="21637" y="193266"/>
                  </a:cubicBezTo>
                  <a:lnTo>
                    <a:pt x="22899" y="193266"/>
                  </a:lnTo>
                  <a:cubicBezTo>
                    <a:pt x="22074" y="194596"/>
                    <a:pt x="20936" y="195716"/>
                    <a:pt x="19565" y="196454"/>
                  </a:cubicBezTo>
                  <a:lnTo>
                    <a:pt x="17730" y="194527"/>
                  </a:lnTo>
                  <a:cubicBezTo>
                    <a:pt x="17676" y="194470"/>
                    <a:pt x="17615" y="194447"/>
                    <a:pt x="17557" y="194447"/>
                  </a:cubicBezTo>
                  <a:cubicBezTo>
                    <a:pt x="17371" y="194447"/>
                    <a:pt x="17210" y="194684"/>
                    <a:pt x="17379" y="194864"/>
                  </a:cubicBezTo>
                  <a:lnTo>
                    <a:pt x="19110" y="196686"/>
                  </a:lnTo>
                  <a:cubicBezTo>
                    <a:pt x="18540" y="196945"/>
                    <a:pt x="17957" y="197164"/>
                    <a:pt x="17356" y="197332"/>
                  </a:cubicBezTo>
                  <a:lnTo>
                    <a:pt x="15721" y="195607"/>
                  </a:lnTo>
                  <a:cubicBezTo>
                    <a:pt x="15667" y="195545"/>
                    <a:pt x="15604" y="195520"/>
                    <a:pt x="15543" y="195520"/>
                  </a:cubicBezTo>
                  <a:cubicBezTo>
                    <a:pt x="15353" y="195520"/>
                    <a:pt x="15184" y="195764"/>
                    <a:pt x="15366" y="195944"/>
                  </a:cubicBezTo>
                  <a:lnTo>
                    <a:pt x="16823" y="197483"/>
                  </a:lnTo>
                  <a:cubicBezTo>
                    <a:pt x="15289" y="197884"/>
                    <a:pt x="13686" y="198116"/>
                    <a:pt x="12151" y="198544"/>
                  </a:cubicBezTo>
                  <a:cubicBezTo>
                    <a:pt x="7925" y="199728"/>
                    <a:pt x="4181" y="202538"/>
                    <a:pt x="1804" y="206236"/>
                  </a:cubicBezTo>
                  <a:lnTo>
                    <a:pt x="1645" y="206236"/>
                  </a:lnTo>
                  <a:cubicBezTo>
                    <a:pt x="734" y="206236"/>
                    <a:pt x="1" y="206973"/>
                    <a:pt x="1" y="207884"/>
                  </a:cubicBezTo>
                  <a:cubicBezTo>
                    <a:pt x="1" y="208790"/>
                    <a:pt x="734" y="209528"/>
                    <a:pt x="1645" y="209528"/>
                  </a:cubicBezTo>
                  <a:lnTo>
                    <a:pt x="33245" y="209528"/>
                  </a:lnTo>
                  <a:cubicBezTo>
                    <a:pt x="34129" y="209524"/>
                    <a:pt x="34848" y="208827"/>
                    <a:pt x="34880" y="207943"/>
                  </a:cubicBezTo>
                  <a:cubicBezTo>
                    <a:pt x="34917" y="207064"/>
                    <a:pt x="34252" y="206318"/>
                    <a:pt x="33373" y="206245"/>
                  </a:cubicBezTo>
                  <a:lnTo>
                    <a:pt x="33373" y="201540"/>
                  </a:lnTo>
                  <a:lnTo>
                    <a:pt x="33546" y="201550"/>
                  </a:lnTo>
                  <a:cubicBezTo>
                    <a:pt x="33559" y="201552"/>
                    <a:pt x="33572" y="201553"/>
                    <a:pt x="33584" y="201553"/>
                  </a:cubicBezTo>
                  <a:cubicBezTo>
                    <a:pt x="33700" y="201553"/>
                    <a:pt x="33797" y="201445"/>
                    <a:pt x="33805" y="201322"/>
                  </a:cubicBezTo>
                  <a:cubicBezTo>
                    <a:pt x="33815" y="201190"/>
                    <a:pt x="33710" y="201071"/>
                    <a:pt x="33578" y="201062"/>
                  </a:cubicBezTo>
                  <a:cubicBezTo>
                    <a:pt x="33509" y="201058"/>
                    <a:pt x="33441" y="201058"/>
                    <a:pt x="33377" y="201053"/>
                  </a:cubicBezTo>
                  <a:lnTo>
                    <a:pt x="33377" y="196763"/>
                  </a:lnTo>
                  <a:cubicBezTo>
                    <a:pt x="33250" y="196827"/>
                    <a:pt x="33122" y="196886"/>
                    <a:pt x="32995" y="196941"/>
                  </a:cubicBezTo>
                  <a:cubicBezTo>
                    <a:pt x="33154" y="195688"/>
                    <a:pt x="33327" y="194468"/>
                    <a:pt x="33514" y="193266"/>
                  </a:cubicBezTo>
                  <a:lnTo>
                    <a:pt x="35103" y="193266"/>
                  </a:lnTo>
                  <a:cubicBezTo>
                    <a:pt x="40983" y="174230"/>
                    <a:pt x="36438" y="153181"/>
                    <a:pt x="36274" y="133280"/>
                  </a:cubicBezTo>
                  <a:cubicBezTo>
                    <a:pt x="36196" y="124459"/>
                    <a:pt x="37039" y="115665"/>
                    <a:pt x="37877" y="106885"/>
                  </a:cubicBezTo>
                  <a:cubicBezTo>
                    <a:pt x="38428" y="101105"/>
                    <a:pt x="38979" y="95326"/>
                    <a:pt x="39530" y="89547"/>
                  </a:cubicBezTo>
                  <a:lnTo>
                    <a:pt x="39571" y="89547"/>
                  </a:lnTo>
                  <a:lnTo>
                    <a:pt x="41174" y="106320"/>
                  </a:lnTo>
                  <a:cubicBezTo>
                    <a:pt x="42012" y="115095"/>
                    <a:pt x="42850" y="123894"/>
                    <a:pt x="42772" y="132711"/>
                  </a:cubicBezTo>
                  <a:cubicBezTo>
                    <a:pt x="42608" y="152612"/>
                    <a:pt x="38063" y="173665"/>
                    <a:pt x="43943" y="192701"/>
                  </a:cubicBezTo>
                  <a:lnTo>
                    <a:pt x="46229" y="192701"/>
                  </a:lnTo>
                  <a:cubicBezTo>
                    <a:pt x="46352" y="194245"/>
                    <a:pt x="46461" y="195802"/>
                    <a:pt x="46561" y="197369"/>
                  </a:cubicBezTo>
                  <a:cubicBezTo>
                    <a:pt x="45956" y="197246"/>
                    <a:pt x="45368" y="197046"/>
                    <a:pt x="44817" y="196763"/>
                  </a:cubicBezTo>
                  <a:lnTo>
                    <a:pt x="44817" y="201053"/>
                  </a:lnTo>
                  <a:cubicBezTo>
                    <a:pt x="44753" y="201058"/>
                    <a:pt x="44685" y="201058"/>
                    <a:pt x="44617" y="201062"/>
                  </a:cubicBezTo>
                  <a:cubicBezTo>
                    <a:pt x="44480" y="201071"/>
                    <a:pt x="44380" y="201190"/>
                    <a:pt x="44389" y="201322"/>
                  </a:cubicBezTo>
                  <a:cubicBezTo>
                    <a:pt x="44397" y="201445"/>
                    <a:pt x="44491" y="201553"/>
                    <a:pt x="44609" y="201553"/>
                  </a:cubicBezTo>
                  <a:cubicBezTo>
                    <a:pt x="44622" y="201553"/>
                    <a:pt x="44635" y="201552"/>
                    <a:pt x="44649" y="201550"/>
                  </a:cubicBezTo>
                  <a:lnTo>
                    <a:pt x="44817" y="201545"/>
                  </a:lnTo>
                  <a:lnTo>
                    <a:pt x="44817" y="206245"/>
                  </a:lnTo>
                  <a:cubicBezTo>
                    <a:pt x="43943" y="206318"/>
                    <a:pt x="43278" y="207064"/>
                    <a:pt x="43310" y="207943"/>
                  </a:cubicBezTo>
                  <a:cubicBezTo>
                    <a:pt x="43346" y="208827"/>
                    <a:pt x="44066" y="209524"/>
                    <a:pt x="44945" y="209528"/>
                  </a:cubicBezTo>
                  <a:lnTo>
                    <a:pt x="76549" y="209528"/>
                  </a:lnTo>
                  <a:cubicBezTo>
                    <a:pt x="77456" y="209528"/>
                    <a:pt x="78193" y="208790"/>
                    <a:pt x="78193" y="207884"/>
                  </a:cubicBezTo>
                  <a:cubicBezTo>
                    <a:pt x="78193" y="206973"/>
                    <a:pt x="77456" y="206236"/>
                    <a:pt x="76549" y="206236"/>
                  </a:cubicBezTo>
                  <a:lnTo>
                    <a:pt x="76390" y="206236"/>
                  </a:lnTo>
                  <a:cubicBezTo>
                    <a:pt x="74008" y="202538"/>
                    <a:pt x="70269" y="199728"/>
                    <a:pt x="66043" y="198544"/>
                  </a:cubicBezTo>
                  <a:cubicBezTo>
                    <a:pt x="64509" y="198116"/>
                    <a:pt x="62906" y="197884"/>
                    <a:pt x="61371" y="197483"/>
                  </a:cubicBezTo>
                  <a:lnTo>
                    <a:pt x="62828" y="195944"/>
                  </a:lnTo>
                  <a:cubicBezTo>
                    <a:pt x="63011" y="195765"/>
                    <a:pt x="62842" y="195518"/>
                    <a:pt x="62653" y="195518"/>
                  </a:cubicBezTo>
                  <a:cubicBezTo>
                    <a:pt x="62591" y="195518"/>
                    <a:pt x="62528" y="195544"/>
                    <a:pt x="62473" y="195607"/>
                  </a:cubicBezTo>
                  <a:lnTo>
                    <a:pt x="60834" y="197332"/>
                  </a:lnTo>
                  <a:cubicBezTo>
                    <a:pt x="60237" y="197159"/>
                    <a:pt x="59649" y="196945"/>
                    <a:pt x="59085" y="196681"/>
                  </a:cubicBezTo>
                  <a:lnTo>
                    <a:pt x="60815" y="194860"/>
                  </a:lnTo>
                  <a:cubicBezTo>
                    <a:pt x="60985" y="194680"/>
                    <a:pt x="60821" y="194442"/>
                    <a:pt x="60634" y="194442"/>
                  </a:cubicBezTo>
                  <a:cubicBezTo>
                    <a:pt x="60575" y="194442"/>
                    <a:pt x="60514" y="194466"/>
                    <a:pt x="60460" y="194523"/>
                  </a:cubicBezTo>
                  <a:lnTo>
                    <a:pt x="58625" y="196454"/>
                  </a:lnTo>
                  <a:cubicBezTo>
                    <a:pt x="57122" y="195643"/>
                    <a:pt x="55902" y="194377"/>
                    <a:pt x="55064" y="192883"/>
                  </a:cubicBezTo>
                  <a:lnTo>
                    <a:pt x="55064" y="192888"/>
                  </a:lnTo>
                  <a:cubicBezTo>
                    <a:pt x="54932" y="193074"/>
                    <a:pt x="54795" y="193257"/>
                    <a:pt x="54658" y="193439"/>
                  </a:cubicBezTo>
                  <a:lnTo>
                    <a:pt x="54649" y="193448"/>
                  </a:lnTo>
                  <a:cubicBezTo>
                    <a:pt x="54617" y="193489"/>
                    <a:pt x="54585" y="193534"/>
                    <a:pt x="54554" y="193575"/>
                  </a:cubicBezTo>
                  <a:lnTo>
                    <a:pt x="54526" y="193603"/>
                  </a:lnTo>
                  <a:cubicBezTo>
                    <a:pt x="54499" y="193639"/>
                    <a:pt x="54472" y="193676"/>
                    <a:pt x="54444" y="193712"/>
                  </a:cubicBezTo>
                  <a:lnTo>
                    <a:pt x="54417" y="193744"/>
                  </a:lnTo>
                  <a:cubicBezTo>
                    <a:pt x="54394" y="193771"/>
                    <a:pt x="54371" y="193799"/>
                    <a:pt x="54353" y="193826"/>
                  </a:cubicBezTo>
                  <a:cubicBezTo>
                    <a:pt x="54285" y="193452"/>
                    <a:pt x="54226" y="193074"/>
                    <a:pt x="54176" y="192696"/>
                  </a:cubicBezTo>
                  <a:lnTo>
                    <a:pt x="57404" y="192696"/>
                  </a:lnTo>
                  <a:cubicBezTo>
                    <a:pt x="56885" y="174858"/>
                    <a:pt x="56366" y="156975"/>
                    <a:pt x="57974" y="139200"/>
                  </a:cubicBezTo>
                  <a:cubicBezTo>
                    <a:pt x="59098" y="126763"/>
                    <a:pt x="61262" y="114394"/>
                    <a:pt x="61362" y="101912"/>
                  </a:cubicBezTo>
                  <a:cubicBezTo>
                    <a:pt x="61394" y="97799"/>
                    <a:pt x="61184" y="93641"/>
                    <a:pt x="60647" y="89538"/>
                  </a:cubicBezTo>
                  <a:cubicBezTo>
                    <a:pt x="60897" y="89488"/>
                    <a:pt x="60861" y="89115"/>
                    <a:pt x="60606" y="89115"/>
                  </a:cubicBezTo>
                  <a:lnTo>
                    <a:pt x="60588" y="89115"/>
                  </a:lnTo>
                  <a:cubicBezTo>
                    <a:pt x="60465" y="88204"/>
                    <a:pt x="60319" y="87293"/>
                    <a:pt x="60160" y="86382"/>
                  </a:cubicBezTo>
                  <a:cubicBezTo>
                    <a:pt x="60146" y="86114"/>
                    <a:pt x="60132" y="85845"/>
                    <a:pt x="60114" y="85572"/>
                  </a:cubicBezTo>
                  <a:cubicBezTo>
                    <a:pt x="60128" y="85567"/>
                    <a:pt x="60141" y="85558"/>
                    <a:pt x="60150" y="85549"/>
                  </a:cubicBezTo>
                  <a:cubicBezTo>
                    <a:pt x="60456" y="85453"/>
                    <a:pt x="60738" y="85294"/>
                    <a:pt x="60979" y="85089"/>
                  </a:cubicBezTo>
                  <a:cubicBezTo>
                    <a:pt x="61011" y="85121"/>
                    <a:pt x="61052" y="85139"/>
                    <a:pt x="61093" y="85139"/>
                  </a:cubicBezTo>
                  <a:cubicBezTo>
                    <a:pt x="61134" y="85139"/>
                    <a:pt x="61171" y="85125"/>
                    <a:pt x="61198" y="85098"/>
                  </a:cubicBezTo>
                  <a:cubicBezTo>
                    <a:pt x="61262" y="85039"/>
                    <a:pt x="61266" y="84943"/>
                    <a:pt x="61212" y="84879"/>
                  </a:cubicBezTo>
                  <a:cubicBezTo>
                    <a:pt x="61407" y="84684"/>
                    <a:pt x="61594" y="84474"/>
                    <a:pt x="61763" y="84255"/>
                  </a:cubicBezTo>
                  <a:cubicBezTo>
                    <a:pt x="61791" y="84272"/>
                    <a:pt x="61819" y="84279"/>
                    <a:pt x="61845" y="84279"/>
                  </a:cubicBezTo>
                  <a:cubicBezTo>
                    <a:pt x="61966" y="84279"/>
                    <a:pt x="62056" y="84131"/>
                    <a:pt x="61963" y="84019"/>
                  </a:cubicBezTo>
                  <a:lnTo>
                    <a:pt x="61954" y="84010"/>
                  </a:lnTo>
                  <a:cubicBezTo>
                    <a:pt x="62049" y="83882"/>
                    <a:pt x="62141" y="83759"/>
                    <a:pt x="62227" y="83641"/>
                  </a:cubicBezTo>
                  <a:cubicBezTo>
                    <a:pt x="61617" y="82101"/>
                    <a:pt x="60956" y="80489"/>
                    <a:pt x="59572" y="79415"/>
                  </a:cubicBezTo>
                  <a:cubicBezTo>
                    <a:pt x="59531" y="79383"/>
                    <a:pt x="59490" y="79355"/>
                    <a:pt x="59449" y="79323"/>
                  </a:cubicBezTo>
                  <a:cubicBezTo>
                    <a:pt x="58625" y="73922"/>
                    <a:pt x="57081" y="68599"/>
                    <a:pt x="54276" y="64022"/>
                  </a:cubicBezTo>
                  <a:cubicBezTo>
                    <a:pt x="54280" y="64022"/>
                    <a:pt x="54285" y="64017"/>
                    <a:pt x="54289" y="64013"/>
                  </a:cubicBezTo>
                  <a:cubicBezTo>
                    <a:pt x="54385" y="63944"/>
                    <a:pt x="54403" y="63812"/>
                    <a:pt x="54335" y="63717"/>
                  </a:cubicBezTo>
                  <a:lnTo>
                    <a:pt x="54330" y="63708"/>
                  </a:lnTo>
                  <a:cubicBezTo>
                    <a:pt x="55451" y="62742"/>
                    <a:pt x="55760" y="60802"/>
                    <a:pt x="56439" y="59491"/>
                  </a:cubicBezTo>
                  <a:cubicBezTo>
                    <a:pt x="56730" y="58917"/>
                    <a:pt x="57013" y="58338"/>
                    <a:pt x="57281" y="57755"/>
                  </a:cubicBezTo>
                  <a:lnTo>
                    <a:pt x="58393" y="59372"/>
                  </a:lnTo>
                  <a:lnTo>
                    <a:pt x="59554" y="58593"/>
                  </a:lnTo>
                  <a:lnTo>
                    <a:pt x="63580" y="66180"/>
                  </a:lnTo>
                  <a:lnTo>
                    <a:pt x="63867" y="66722"/>
                  </a:lnTo>
                  <a:cubicBezTo>
                    <a:pt x="64204" y="67364"/>
                    <a:pt x="64727" y="67888"/>
                    <a:pt x="65365" y="68225"/>
                  </a:cubicBezTo>
                  <a:lnTo>
                    <a:pt x="89952" y="81341"/>
                  </a:lnTo>
                  <a:cubicBezTo>
                    <a:pt x="90025" y="81377"/>
                    <a:pt x="90098" y="81414"/>
                    <a:pt x="90175" y="81441"/>
                  </a:cubicBezTo>
                  <a:cubicBezTo>
                    <a:pt x="90303" y="81696"/>
                    <a:pt x="90467" y="81924"/>
                    <a:pt x="90667" y="82124"/>
                  </a:cubicBezTo>
                  <a:cubicBezTo>
                    <a:pt x="91723" y="83184"/>
                    <a:pt x="93346" y="83729"/>
                    <a:pt x="94961" y="83729"/>
                  </a:cubicBezTo>
                  <a:cubicBezTo>
                    <a:pt x="95345" y="83729"/>
                    <a:pt x="95729" y="83698"/>
                    <a:pt x="96104" y="83636"/>
                  </a:cubicBezTo>
                  <a:cubicBezTo>
                    <a:pt x="96733" y="83529"/>
                    <a:pt x="97368" y="83344"/>
                    <a:pt x="98001" y="83344"/>
                  </a:cubicBezTo>
                  <a:cubicBezTo>
                    <a:pt x="98148" y="83344"/>
                    <a:pt x="98294" y="83353"/>
                    <a:pt x="98441" y="83377"/>
                  </a:cubicBezTo>
                  <a:cubicBezTo>
                    <a:pt x="99901" y="83607"/>
                    <a:pt x="100940" y="85084"/>
                    <a:pt x="102380" y="85084"/>
                  </a:cubicBezTo>
                  <a:cubicBezTo>
                    <a:pt x="102422" y="85084"/>
                    <a:pt x="102465" y="85082"/>
                    <a:pt x="102507" y="85080"/>
                  </a:cubicBezTo>
                  <a:cubicBezTo>
                    <a:pt x="102694" y="85171"/>
                    <a:pt x="102890" y="85248"/>
                    <a:pt x="103095" y="85307"/>
                  </a:cubicBezTo>
                  <a:cubicBezTo>
                    <a:pt x="103109" y="85312"/>
                    <a:pt x="103122" y="85317"/>
                    <a:pt x="103140" y="85317"/>
                  </a:cubicBezTo>
                  <a:cubicBezTo>
                    <a:pt x="103318" y="85317"/>
                    <a:pt x="103354" y="85062"/>
                    <a:pt x="103186" y="85007"/>
                  </a:cubicBezTo>
                  <a:cubicBezTo>
                    <a:pt x="103140" y="84993"/>
                    <a:pt x="103095" y="84980"/>
                    <a:pt x="103049" y="84966"/>
                  </a:cubicBezTo>
                  <a:cubicBezTo>
                    <a:pt x="103218" y="84898"/>
                    <a:pt x="103382" y="84807"/>
                    <a:pt x="103532" y="84702"/>
                  </a:cubicBezTo>
                  <a:cubicBezTo>
                    <a:pt x="103573" y="84720"/>
                    <a:pt x="103619" y="84738"/>
                    <a:pt x="103660" y="84761"/>
                  </a:cubicBezTo>
                  <a:cubicBezTo>
                    <a:pt x="103678" y="84766"/>
                    <a:pt x="103696" y="84770"/>
                    <a:pt x="103714" y="84770"/>
                  </a:cubicBezTo>
                  <a:cubicBezTo>
                    <a:pt x="103865" y="84770"/>
                    <a:pt x="103928" y="84579"/>
                    <a:pt x="103810" y="84488"/>
                  </a:cubicBezTo>
                  <a:cubicBezTo>
                    <a:pt x="104065" y="84265"/>
                    <a:pt x="104306" y="84023"/>
                    <a:pt x="104529" y="83764"/>
                  </a:cubicBezTo>
                  <a:lnTo>
                    <a:pt x="104575" y="83786"/>
                  </a:lnTo>
                  <a:cubicBezTo>
                    <a:pt x="104599" y="83797"/>
                    <a:pt x="104622" y="83802"/>
                    <a:pt x="104644" y="83802"/>
                  </a:cubicBezTo>
                  <a:cubicBezTo>
                    <a:pt x="104779" y="83802"/>
                    <a:pt x="104868" y="83620"/>
                    <a:pt x="104739" y="83522"/>
                  </a:cubicBezTo>
                  <a:lnTo>
                    <a:pt x="104743" y="83513"/>
                  </a:lnTo>
                  <a:lnTo>
                    <a:pt x="104803" y="83445"/>
                  </a:lnTo>
                  <a:cubicBezTo>
                    <a:pt x="104347" y="81988"/>
                    <a:pt x="103855" y="80466"/>
                    <a:pt x="102658" y="79387"/>
                  </a:cubicBezTo>
                  <a:cubicBezTo>
                    <a:pt x="101178" y="78048"/>
                    <a:pt x="98937" y="77657"/>
                    <a:pt x="96842" y="77329"/>
                  </a:cubicBezTo>
                  <a:cubicBezTo>
                    <a:pt x="96838" y="77201"/>
                    <a:pt x="96674" y="77056"/>
                    <a:pt x="96587" y="76951"/>
                  </a:cubicBezTo>
                  <a:cubicBezTo>
                    <a:pt x="97202" y="76281"/>
                    <a:pt x="98409" y="76422"/>
                    <a:pt x="99274" y="76017"/>
                  </a:cubicBezTo>
                  <a:cubicBezTo>
                    <a:pt x="100025" y="75667"/>
                    <a:pt x="100167" y="74879"/>
                    <a:pt x="99989" y="74155"/>
                  </a:cubicBezTo>
                  <a:lnTo>
                    <a:pt x="99989" y="74155"/>
                  </a:lnTo>
                  <a:cubicBezTo>
                    <a:pt x="99055" y="74769"/>
                    <a:pt x="97844" y="74956"/>
                    <a:pt x="96678" y="75029"/>
                  </a:cubicBezTo>
                  <a:cubicBezTo>
                    <a:pt x="95512" y="75102"/>
                    <a:pt x="94328" y="75084"/>
                    <a:pt x="93204" y="75357"/>
                  </a:cubicBezTo>
                  <a:cubicBezTo>
                    <a:pt x="92461" y="75534"/>
                    <a:pt x="91737" y="75871"/>
                    <a:pt x="91218" y="76359"/>
                  </a:cubicBezTo>
                  <a:lnTo>
                    <a:pt x="73690" y="59891"/>
                  </a:lnTo>
                  <a:lnTo>
                    <a:pt x="69482" y="51958"/>
                  </a:lnTo>
                  <a:lnTo>
                    <a:pt x="73362" y="49362"/>
                  </a:lnTo>
                  <a:lnTo>
                    <a:pt x="66180" y="38906"/>
                  </a:lnTo>
                  <a:cubicBezTo>
                    <a:pt x="63642" y="35212"/>
                    <a:pt x="59778" y="33089"/>
                    <a:pt x="56275" y="33089"/>
                  </a:cubicBezTo>
                  <a:cubicBezTo>
                    <a:pt x="56038" y="33089"/>
                    <a:pt x="55802" y="33098"/>
                    <a:pt x="55569" y="33118"/>
                  </a:cubicBezTo>
                  <a:cubicBezTo>
                    <a:pt x="56352" y="32171"/>
                    <a:pt x="57013" y="31128"/>
                    <a:pt x="57546" y="30021"/>
                  </a:cubicBezTo>
                  <a:cubicBezTo>
                    <a:pt x="60374" y="24024"/>
                    <a:pt x="56097" y="18071"/>
                    <a:pt x="50473" y="15772"/>
                  </a:cubicBezTo>
                  <a:cubicBezTo>
                    <a:pt x="49681" y="15444"/>
                    <a:pt x="48866" y="15143"/>
                    <a:pt x="48137" y="14706"/>
                  </a:cubicBezTo>
                  <a:cubicBezTo>
                    <a:pt x="47536" y="13690"/>
                    <a:pt x="47308" y="12493"/>
                    <a:pt x="47167" y="11336"/>
                  </a:cubicBezTo>
                  <a:cubicBezTo>
                    <a:pt x="47076" y="10530"/>
                    <a:pt x="46948" y="9674"/>
                    <a:pt x="46853" y="8872"/>
                  </a:cubicBezTo>
                  <a:cubicBezTo>
                    <a:pt x="48069" y="8599"/>
                    <a:pt x="49171" y="7966"/>
                    <a:pt x="50013" y="7055"/>
                  </a:cubicBezTo>
                  <a:cubicBezTo>
                    <a:pt x="50856" y="6122"/>
                    <a:pt x="51398" y="4956"/>
                    <a:pt x="51566" y="3708"/>
                  </a:cubicBezTo>
                  <a:lnTo>
                    <a:pt x="51566" y="3708"/>
                  </a:lnTo>
                  <a:cubicBezTo>
                    <a:pt x="51049" y="4136"/>
                    <a:pt x="50384" y="4319"/>
                    <a:pt x="49704" y="4319"/>
                  </a:cubicBezTo>
                  <a:cubicBezTo>
                    <a:pt x="49211" y="4319"/>
                    <a:pt x="48710" y="4223"/>
                    <a:pt x="48251" y="4054"/>
                  </a:cubicBezTo>
                  <a:cubicBezTo>
                    <a:pt x="47158" y="3653"/>
                    <a:pt x="46238" y="2916"/>
                    <a:pt x="45286" y="2251"/>
                  </a:cubicBezTo>
                  <a:cubicBezTo>
                    <a:pt x="43565" y="1044"/>
                    <a:pt x="41593" y="24"/>
                    <a:pt x="39480" y="1"/>
                  </a:cubicBezTo>
                  <a:cubicBezTo>
                    <a:pt x="39460" y="1"/>
                    <a:pt x="39441" y="1"/>
                    <a:pt x="3942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7" name="Google Shape;1837;p58"/>
            <p:cNvGrpSpPr/>
            <p:nvPr/>
          </p:nvGrpSpPr>
          <p:grpSpPr>
            <a:xfrm flipH="1">
              <a:off x="7369075" y="2887200"/>
              <a:ext cx="1138625" cy="2276600"/>
              <a:chOff x="1475650" y="2099725"/>
              <a:chExt cx="1138625" cy="2276600"/>
            </a:xfrm>
          </p:grpSpPr>
          <p:sp>
            <p:nvSpPr>
              <p:cNvPr id="1838" name="Google Shape;1838;p58"/>
              <p:cNvSpPr/>
              <p:nvPr/>
            </p:nvSpPr>
            <p:spPr>
              <a:xfrm>
                <a:off x="1668500" y="2099725"/>
                <a:ext cx="463050" cy="457250"/>
              </a:xfrm>
              <a:custGeom>
                <a:avLst/>
                <a:gdLst/>
                <a:ahLst/>
                <a:cxnLst/>
                <a:rect l="l" t="t" r="r" b="b"/>
                <a:pathLst>
                  <a:path w="18522" h="18290" extrusionOk="0">
                    <a:moveTo>
                      <a:pt x="9383" y="1"/>
                    </a:moveTo>
                    <a:cubicBezTo>
                      <a:pt x="9178" y="1"/>
                      <a:pt x="8976" y="34"/>
                      <a:pt x="8782" y="96"/>
                    </a:cubicBezTo>
                    <a:cubicBezTo>
                      <a:pt x="8356" y="248"/>
                      <a:pt x="8016" y="605"/>
                      <a:pt x="7862" y="1026"/>
                    </a:cubicBezTo>
                    <a:cubicBezTo>
                      <a:pt x="7724" y="1395"/>
                      <a:pt x="7727" y="1805"/>
                      <a:pt x="7838" y="2181"/>
                    </a:cubicBezTo>
                    <a:cubicBezTo>
                      <a:pt x="7642" y="2130"/>
                      <a:pt x="7439" y="2103"/>
                      <a:pt x="7237" y="2103"/>
                    </a:cubicBezTo>
                    <a:cubicBezTo>
                      <a:pt x="6930" y="2103"/>
                      <a:pt x="6623" y="2165"/>
                      <a:pt x="6345" y="2295"/>
                    </a:cubicBezTo>
                    <a:cubicBezTo>
                      <a:pt x="5652" y="2616"/>
                      <a:pt x="5169" y="3355"/>
                      <a:pt x="5195" y="4110"/>
                    </a:cubicBezTo>
                    <a:cubicBezTo>
                      <a:pt x="5209" y="4519"/>
                      <a:pt x="5358" y="4909"/>
                      <a:pt x="5500" y="5290"/>
                    </a:cubicBezTo>
                    <a:cubicBezTo>
                      <a:pt x="5730" y="5915"/>
                      <a:pt x="5950" y="6585"/>
                      <a:pt x="5791" y="7231"/>
                    </a:cubicBezTo>
                    <a:cubicBezTo>
                      <a:pt x="5673" y="7704"/>
                      <a:pt x="5365" y="8092"/>
                      <a:pt x="5048" y="8475"/>
                    </a:cubicBezTo>
                    <a:cubicBezTo>
                      <a:pt x="4457" y="8991"/>
                      <a:pt x="3770" y="9360"/>
                      <a:pt x="3101" y="9746"/>
                    </a:cubicBezTo>
                    <a:cubicBezTo>
                      <a:pt x="1858" y="10458"/>
                      <a:pt x="609" y="11611"/>
                      <a:pt x="309" y="13083"/>
                    </a:cubicBezTo>
                    <a:cubicBezTo>
                      <a:pt x="1" y="14585"/>
                      <a:pt x="786" y="16064"/>
                      <a:pt x="2050" y="16892"/>
                    </a:cubicBezTo>
                    <a:cubicBezTo>
                      <a:pt x="2836" y="17408"/>
                      <a:pt x="3747" y="17711"/>
                      <a:pt x="4665" y="17929"/>
                    </a:cubicBezTo>
                    <a:cubicBezTo>
                      <a:pt x="5666" y="18164"/>
                      <a:pt x="6694" y="18289"/>
                      <a:pt x="7721" y="18289"/>
                    </a:cubicBezTo>
                    <a:cubicBezTo>
                      <a:pt x="9121" y="18289"/>
                      <a:pt x="10516" y="18056"/>
                      <a:pt x="11832" y="17552"/>
                    </a:cubicBezTo>
                    <a:cubicBezTo>
                      <a:pt x="13979" y="16731"/>
                      <a:pt x="16286" y="15179"/>
                      <a:pt x="17291" y="13047"/>
                    </a:cubicBezTo>
                    <a:cubicBezTo>
                      <a:pt x="18522" y="10439"/>
                      <a:pt x="16662" y="7853"/>
                      <a:pt x="14220" y="6854"/>
                    </a:cubicBezTo>
                    <a:cubicBezTo>
                      <a:pt x="13875" y="6713"/>
                      <a:pt x="13522" y="6582"/>
                      <a:pt x="13205" y="6391"/>
                    </a:cubicBezTo>
                    <a:cubicBezTo>
                      <a:pt x="12942" y="5948"/>
                      <a:pt x="12843" y="5430"/>
                      <a:pt x="12784" y="4926"/>
                    </a:cubicBezTo>
                    <a:cubicBezTo>
                      <a:pt x="12743" y="4578"/>
                      <a:pt x="12689" y="4204"/>
                      <a:pt x="12646" y="3854"/>
                    </a:cubicBezTo>
                    <a:cubicBezTo>
                      <a:pt x="13174" y="3738"/>
                      <a:pt x="13652" y="3464"/>
                      <a:pt x="14019" y="3066"/>
                    </a:cubicBezTo>
                    <a:cubicBezTo>
                      <a:pt x="14386" y="2659"/>
                      <a:pt x="14622" y="2153"/>
                      <a:pt x="14693" y="1611"/>
                    </a:cubicBezTo>
                    <a:lnTo>
                      <a:pt x="14693" y="1611"/>
                    </a:lnTo>
                    <a:cubicBezTo>
                      <a:pt x="14470" y="1798"/>
                      <a:pt x="14182" y="1878"/>
                      <a:pt x="13886" y="1878"/>
                    </a:cubicBezTo>
                    <a:cubicBezTo>
                      <a:pt x="13671" y="1878"/>
                      <a:pt x="13453" y="1836"/>
                      <a:pt x="13252" y="1762"/>
                    </a:cubicBezTo>
                    <a:cubicBezTo>
                      <a:pt x="12779" y="1587"/>
                      <a:pt x="12377" y="1265"/>
                      <a:pt x="11965" y="977"/>
                    </a:cubicBezTo>
                    <a:cubicBezTo>
                      <a:pt x="11217" y="454"/>
                      <a:pt x="10358" y="9"/>
                      <a:pt x="9442" y="2"/>
                    </a:cubicBezTo>
                    <a:cubicBezTo>
                      <a:pt x="9422" y="1"/>
                      <a:pt x="9403" y="1"/>
                      <a:pt x="9383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58"/>
              <p:cNvSpPr/>
              <p:nvPr/>
            </p:nvSpPr>
            <p:spPr>
              <a:xfrm>
                <a:off x="1692350" y="2414325"/>
                <a:ext cx="40560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23309" extrusionOk="0">
                    <a:moveTo>
                      <a:pt x="8603" y="1"/>
                    </a:moveTo>
                    <a:cubicBezTo>
                      <a:pt x="4857" y="1"/>
                      <a:pt x="0" y="1176"/>
                      <a:pt x="696" y="5548"/>
                    </a:cubicBezTo>
                    <a:cubicBezTo>
                      <a:pt x="904" y="6852"/>
                      <a:pt x="1378" y="8092"/>
                      <a:pt x="1709" y="9367"/>
                    </a:cubicBezTo>
                    <a:cubicBezTo>
                      <a:pt x="2826" y="13681"/>
                      <a:pt x="2189" y="18007"/>
                      <a:pt x="2868" y="22680"/>
                    </a:cubicBezTo>
                    <a:cubicBezTo>
                      <a:pt x="4758" y="23142"/>
                      <a:pt x="6413" y="23309"/>
                      <a:pt x="8029" y="23309"/>
                    </a:cubicBezTo>
                    <a:cubicBezTo>
                      <a:pt x="10432" y="23309"/>
                      <a:pt x="12748" y="22940"/>
                      <a:pt x="15618" y="22630"/>
                    </a:cubicBezTo>
                    <a:cubicBezTo>
                      <a:pt x="15088" y="20889"/>
                      <a:pt x="14553" y="19090"/>
                      <a:pt x="14250" y="17283"/>
                    </a:cubicBezTo>
                    <a:cubicBezTo>
                      <a:pt x="13943" y="15449"/>
                      <a:pt x="13872" y="13605"/>
                      <a:pt x="14281" y="11798"/>
                    </a:cubicBezTo>
                    <a:cubicBezTo>
                      <a:pt x="14634" y="10233"/>
                      <a:pt x="15334" y="8781"/>
                      <a:pt x="15741" y="7231"/>
                    </a:cubicBezTo>
                    <a:cubicBezTo>
                      <a:pt x="16146" y="5681"/>
                      <a:pt x="16224" y="3911"/>
                      <a:pt x="15398" y="2564"/>
                    </a:cubicBezTo>
                    <a:cubicBezTo>
                      <a:pt x="14539" y="1156"/>
                      <a:pt x="12909" y="536"/>
                      <a:pt x="11359" y="236"/>
                    </a:cubicBezTo>
                    <a:cubicBezTo>
                      <a:pt x="10628" y="94"/>
                      <a:pt x="9660" y="1"/>
                      <a:pt x="8603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58"/>
              <p:cNvSpPr/>
              <p:nvPr/>
            </p:nvSpPr>
            <p:spPr>
              <a:xfrm>
                <a:off x="1808600" y="2259000"/>
                <a:ext cx="196900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8612" extrusionOk="0">
                    <a:moveTo>
                      <a:pt x="2357" y="1"/>
                    </a:moveTo>
                    <a:cubicBezTo>
                      <a:pt x="2762" y="2720"/>
                      <a:pt x="1538" y="6174"/>
                      <a:pt x="0" y="7003"/>
                    </a:cubicBezTo>
                    <a:cubicBezTo>
                      <a:pt x="895" y="8067"/>
                      <a:pt x="2495" y="8611"/>
                      <a:pt x="3911" y="8611"/>
                    </a:cubicBezTo>
                    <a:cubicBezTo>
                      <a:pt x="3959" y="8611"/>
                      <a:pt x="4007" y="8611"/>
                      <a:pt x="4054" y="8609"/>
                    </a:cubicBezTo>
                    <a:cubicBezTo>
                      <a:pt x="5504" y="8574"/>
                      <a:pt x="7007" y="7999"/>
                      <a:pt x="7875" y="6851"/>
                    </a:cubicBezTo>
                    <a:cubicBezTo>
                      <a:pt x="7274" y="6683"/>
                      <a:pt x="6841" y="6458"/>
                      <a:pt x="6496" y="5943"/>
                    </a:cubicBezTo>
                    <a:cubicBezTo>
                      <a:pt x="5836" y="4956"/>
                      <a:pt x="4551" y="3034"/>
                      <a:pt x="4802" y="1361"/>
                    </a:cubicBez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58"/>
              <p:cNvSpPr/>
              <p:nvPr/>
            </p:nvSpPr>
            <p:spPr>
              <a:xfrm>
                <a:off x="1861075" y="2137500"/>
                <a:ext cx="104775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7138" extrusionOk="0">
                    <a:moveTo>
                      <a:pt x="2094" y="0"/>
                    </a:moveTo>
                    <a:cubicBezTo>
                      <a:pt x="942" y="0"/>
                      <a:pt x="0" y="930"/>
                      <a:pt x="0" y="2069"/>
                    </a:cubicBezTo>
                    <a:lnTo>
                      <a:pt x="0" y="5069"/>
                    </a:lnTo>
                    <a:cubicBezTo>
                      <a:pt x="0" y="6205"/>
                      <a:pt x="942" y="7137"/>
                      <a:pt x="2094" y="7137"/>
                    </a:cubicBezTo>
                    <a:cubicBezTo>
                      <a:pt x="3249" y="7137"/>
                      <a:pt x="4191" y="6205"/>
                      <a:pt x="4191" y="5069"/>
                    </a:cubicBezTo>
                    <a:lnTo>
                      <a:pt x="4191" y="2069"/>
                    </a:lnTo>
                    <a:cubicBezTo>
                      <a:pt x="4191" y="930"/>
                      <a:pt x="3247" y="0"/>
                      <a:pt x="2094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58"/>
              <p:cNvSpPr/>
              <p:nvPr/>
            </p:nvSpPr>
            <p:spPr>
              <a:xfrm>
                <a:off x="1830650" y="2223800"/>
                <a:ext cx="42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17" extrusionOk="0">
                    <a:moveTo>
                      <a:pt x="808" y="1"/>
                    </a:moveTo>
                    <a:cubicBezTo>
                      <a:pt x="368" y="1"/>
                      <a:pt x="8" y="357"/>
                      <a:pt x="6" y="798"/>
                    </a:cubicBezTo>
                    <a:cubicBezTo>
                      <a:pt x="1" y="1125"/>
                      <a:pt x="195" y="1423"/>
                      <a:pt x="495" y="1551"/>
                    </a:cubicBezTo>
                    <a:cubicBezTo>
                      <a:pt x="598" y="1595"/>
                      <a:pt x="706" y="1617"/>
                      <a:pt x="813" y="1617"/>
                    </a:cubicBezTo>
                    <a:cubicBezTo>
                      <a:pt x="1021" y="1617"/>
                      <a:pt x="1225" y="1536"/>
                      <a:pt x="1378" y="1383"/>
                    </a:cubicBezTo>
                    <a:cubicBezTo>
                      <a:pt x="1612" y="1153"/>
                      <a:pt x="1683" y="805"/>
                      <a:pt x="1558" y="502"/>
                    </a:cubicBezTo>
                    <a:cubicBezTo>
                      <a:pt x="1435" y="200"/>
                      <a:pt x="1139" y="1"/>
                      <a:pt x="813" y="1"/>
                    </a:cubicBezTo>
                    <a:cubicBezTo>
                      <a:pt x="811" y="1"/>
                      <a:pt x="810" y="1"/>
                      <a:pt x="808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58"/>
              <p:cNvSpPr/>
              <p:nvPr/>
            </p:nvSpPr>
            <p:spPr>
              <a:xfrm>
                <a:off x="1549550" y="2823550"/>
                <a:ext cx="712575" cy="1535900"/>
              </a:xfrm>
              <a:custGeom>
                <a:avLst/>
                <a:gdLst/>
                <a:ahLst/>
                <a:cxnLst/>
                <a:rect l="l" t="t" r="r" b="b"/>
                <a:pathLst>
                  <a:path w="28503" h="61436" extrusionOk="0">
                    <a:moveTo>
                      <a:pt x="8616" y="0"/>
                    </a:moveTo>
                    <a:cubicBezTo>
                      <a:pt x="3689" y="10088"/>
                      <a:pt x="6129" y="24063"/>
                      <a:pt x="7674" y="30473"/>
                    </a:cubicBezTo>
                    <a:cubicBezTo>
                      <a:pt x="7672" y="34496"/>
                      <a:pt x="7665" y="38516"/>
                      <a:pt x="7695" y="42536"/>
                    </a:cubicBezTo>
                    <a:cubicBezTo>
                      <a:pt x="7712" y="44567"/>
                      <a:pt x="7736" y="46599"/>
                      <a:pt x="7790" y="48630"/>
                    </a:cubicBezTo>
                    <a:cubicBezTo>
                      <a:pt x="7859" y="51154"/>
                      <a:pt x="8365" y="53840"/>
                      <a:pt x="7591" y="56303"/>
                    </a:cubicBezTo>
                    <a:cubicBezTo>
                      <a:pt x="6957" y="58329"/>
                      <a:pt x="5419" y="59619"/>
                      <a:pt x="3339" y="60040"/>
                    </a:cubicBezTo>
                    <a:cubicBezTo>
                      <a:pt x="3031" y="60099"/>
                      <a:pt x="2724" y="60165"/>
                      <a:pt x="2423" y="60248"/>
                    </a:cubicBezTo>
                    <a:cubicBezTo>
                      <a:pt x="1550" y="60492"/>
                      <a:pt x="729" y="60894"/>
                      <a:pt x="0" y="61436"/>
                    </a:cubicBezTo>
                    <a:lnTo>
                      <a:pt x="11053" y="61436"/>
                    </a:lnTo>
                    <a:cubicBezTo>
                      <a:pt x="11148" y="51412"/>
                      <a:pt x="14742" y="48204"/>
                      <a:pt x="12246" y="31424"/>
                    </a:cubicBezTo>
                    <a:cubicBezTo>
                      <a:pt x="12168" y="30890"/>
                      <a:pt x="12106" y="30355"/>
                      <a:pt x="12061" y="29818"/>
                    </a:cubicBezTo>
                    <a:lnTo>
                      <a:pt x="12847" y="15414"/>
                    </a:lnTo>
                    <a:cubicBezTo>
                      <a:pt x="12906" y="14629"/>
                      <a:pt x="12951" y="13843"/>
                      <a:pt x="12977" y="13057"/>
                    </a:cubicBezTo>
                    <a:lnTo>
                      <a:pt x="13282" y="7447"/>
                    </a:lnTo>
                    <a:lnTo>
                      <a:pt x="15062" y="7563"/>
                    </a:lnTo>
                    <a:lnTo>
                      <a:pt x="16306" y="30745"/>
                    </a:lnTo>
                    <a:cubicBezTo>
                      <a:pt x="16292" y="30972"/>
                      <a:pt x="16276" y="31197"/>
                      <a:pt x="16257" y="31424"/>
                    </a:cubicBezTo>
                    <a:cubicBezTo>
                      <a:pt x="15263" y="43305"/>
                      <a:pt x="17355" y="51412"/>
                      <a:pt x="17449" y="61436"/>
                    </a:cubicBezTo>
                    <a:lnTo>
                      <a:pt x="28502" y="61436"/>
                    </a:lnTo>
                    <a:cubicBezTo>
                      <a:pt x="27774" y="60894"/>
                      <a:pt x="26952" y="60492"/>
                      <a:pt x="26079" y="60248"/>
                    </a:cubicBezTo>
                    <a:cubicBezTo>
                      <a:pt x="25779" y="60165"/>
                      <a:pt x="25471" y="60101"/>
                      <a:pt x="25161" y="60040"/>
                    </a:cubicBezTo>
                    <a:cubicBezTo>
                      <a:pt x="23084" y="59619"/>
                      <a:pt x="21545" y="58329"/>
                      <a:pt x="20911" y="56303"/>
                    </a:cubicBezTo>
                    <a:cubicBezTo>
                      <a:pt x="20734" y="55728"/>
                      <a:pt x="20615" y="55139"/>
                      <a:pt x="20556" y="54541"/>
                    </a:cubicBezTo>
                    <a:cubicBezTo>
                      <a:pt x="20698" y="50695"/>
                      <a:pt x="21112" y="38720"/>
                      <a:pt x="21439" y="28575"/>
                    </a:cubicBezTo>
                    <a:cubicBezTo>
                      <a:pt x="25097" y="7513"/>
                      <a:pt x="19383" y="88"/>
                      <a:pt x="19383" y="88"/>
                    </a:cubicBezTo>
                    <a:cubicBezTo>
                      <a:pt x="19600" y="88"/>
                      <a:pt x="8616" y="0"/>
                      <a:pt x="8616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58"/>
              <p:cNvSpPr/>
              <p:nvPr/>
            </p:nvSpPr>
            <p:spPr>
              <a:xfrm>
                <a:off x="1680625" y="2823550"/>
                <a:ext cx="464725" cy="578975"/>
              </a:xfrm>
              <a:custGeom>
                <a:avLst/>
                <a:gdLst/>
                <a:ahLst/>
                <a:cxnLst/>
                <a:rect l="l" t="t" r="r" b="b"/>
                <a:pathLst>
                  <a:path w="18589" h="23159" extrusionOk="0">
                    <a:moveTo>
                      <a:pt x="3375" y="0"/>
                    </a:moveTo>
                    <a:cubicBezTo>
                      <a:pt x="1" y="6903"/>
                      <a:pt x="81" y="15629"/>
                      <a:pt x="962" y="22504"/>
                    </a:cubicBezTo>
                    <a:cubicBezTo>
                      <a:pt x="1063" y="22525"/>
                      <a:pt x="1168" y="22546"/>
                      <a:pt x="1269" y="22563"/>
                    </a:cubicBezTo>
                    <a:cubicBezTo>
                      <a:pt x="3222" y="22918"/>
                      <a:pt x="5197" y="23116"/>
                      <a:pt x="7183" y="23159"/>
                    </a:cubicBezTo>
                    <a:lnTo>
                      <a:pt x="7604" y="15414"/>
                    </a:lnTo>
                    <a:cubicBezTo>
                      <a:pt x="7663" y="14629"/>
                      <a:pt x="7708" y="13843"/>
                      <a:pt x="7734" y="13057"/>
                    </a:cubicBezTo>
                    <a:lnTo>
                      <a:pt x="8039" y="7447"/>
                    </a:lnTo>
                    <a:lnTo>
                      <a:pt x="9819" y="7563"/>
                    </a:lnTo>
                    <a:lnTo>
                      <a:pt x="10649" y="23043"/>
                    </a:lnTo>
                    <a:cubicBezTo>
                      <a:pt x="11608" y="22960"/>
                      <a:pt x="12561" y="22835"/>
                      <a:pt x="13505" y="22660"/>
                    </a:cubicBezTo>
                    <a:cubicBezTo>
                      <a:pt x="14734" y="22435"/>
                      <a:pt x="15943" y="22115"/>
                      <a:pt x="17121" y="21706"/>
                    </a:cubicBezTo>
                    <a:cubicBezTo>
                      <a:pt x="18588" y="5873"/>
                      <a:pt x="14140" y="85"/>
                      <a:pt x="14140" y="85"/>
                    </a:cubicBezTo>
                    <a:cubicBezTo>
                      <a:pt x="14360" y="85"/>
                      <a:pt x="3375" y="0"/>
                      <a:pt x="337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8"/>
              <p:cNvSpPr/>
              <p:nvPr/>
            </p:nvSpPr>
            <p:spPr>
              <a:xfrm>
                <a:off x="2011575" y="3477175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0" y="0"/>
                    </a:moveTo>
                    <a:cubicBezTo>
                      <a:pt x="263" y="1160"/>
                      <a:pt x="757" y="2255"/>
                      <a:pt x="1451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58"/>
              <p:cNvSpPr/>
              <p:nvPr/>
            </p:nvSpPr>
            <p:spPr>
              <a:xfrm>
                <a:off x="1769975" y="3479300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1451" y="0"/>
                    </a:moveTo>
                    <a:cubicBezTo>
                      <a:pt x="1186" y="1160"/>
                      <a:pt x="693" y="2255"/>
                      <a:pt x="0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8"/>
              <p:cNvSpPr/>
              <p:nvPr/>
            </p:nvSpPr>
            <p:spPr>
              <a:xfrm>
                <a:off x="1782675" y="4258325"/>
                <a:ext cx="2192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013" fill="none" extrusionOk="0">
                    <a:moveTo>
                      <a:pt x="1" y="2012"/>
                    </a:moveTo>
                    <a:cubicBezTo>
                      <a:pt x="533" y="1475"/>
                      <a:pt x="846" y="756"/>
                      <a:pt x="876" y="1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58"/>
              <p:cNvSpPr/>
              <p:nvPr/>
            </p:nvSpPr>
            <p:spPr>
              <a:xfrm>
                <a:off x="2010150" y="4269100"/>
                <a:ext cx="139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25" fill="none" extrusionOk="0">
                    <a:moveTo>
                      <a:pt x="5" y="1"/>
                    </a:moveTo>
                    <a:cubicBezTo>
                      <a:pt x="0" y="557"/>
                      <a:pt x="197" y="1099"/>
                      <a:pt x="556" y="1525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58"/>
              <p:cNvSpPr/>
              <p:nvPr/>
            </p:nvSpPr>
            <p:spPr>
              <a:xfrm>
                <a:off x="1485350" y="4195450"/>
                <a:ext cx="352800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12" h="6482" extrusionOk="0">
                    <a:moveTo>
                      <a:pt x="9655" y="1"/>
                    </a:moveTo>
                    <a:cubicBezTo>
                      <a:pt x="9289" y="658"/>
                      <a:pt x="8747" y="1217"/>
                      <a:pt x="8082" y="1567"/>
                    </a:cubicBezTo>
                    <a:cubicBezTo>
                      <a:pt x="7100" y="2085"/>
                      <a:pt x="5952" y="2161"/>
                      <a:pt x="4885" y="2462"/>
                    </a:cubicBezTo>
                    <a:cubicBezTo>
                      <a:pt x="2800" y="3046"/>
                      <a:pt x="985" y="4539"/>
                      <a:pt x="1" y="6482"/>
                    </a:cubicBezTo>
                    <a:lnTo>
                      <a:pt x="14111" y="6482"/>
                    </a:lnTo>
                    <a:lnTo>
                      <a:pt x="14111" y="1688"/>
                    </a:lnTo>
                    <a:cubicBezTo>
                      <a:pt x="13698" y="1897"/>
                      <a:pt x="13253" y="2003"/>
                      <a:pt x="12801" y="2003"/>
                    </a:cubicBezTo>
                    <a:cubicBezTo>
                      <a:pt x="12321" y="2003"/>
                      <a:pt x="11834" y="1883"/>
                      <a:pt x="11371" y="1638"/>
                    </a:cubicBezTo>
                    <a:cubicBezTo>
                      <a:pt x="10694" y="1283"/>
                      <a:pt x="10110" y="639"/>
                      <a:pt x="9655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58"/>
              <p:cNvSpPr/>
              <p:nvPr/>
            </p:nvSpPr>
            <p:spPr>
              <a:xfrm>
                <a:off x="1485425" y="4195575"/>
                <a:ext cx="3527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77" extrusionOk="0">
                    <a:moveTo>
                      <a:pt x="9655" y="0"/>
                    </a:moveTo>
                    <a:cubicBezTo>
                      <a:pt x="9288" y="656"/>
                      <a:pt x="8744" y="1212"/>
                      <a:pt x="8079" y="1562"/>
                    </a:cubicBezTo>
                    <a:cubicBezTo>
                      <a:pt x="7097" y="2080"/>
                      <a:pt x="5949" y="2156"/>
                      <a:pt x="4884" y="2457"/>
                    </a:cubicBezTo>
                    <a:cubicBezTo>
                      <a:pt x="2800" y="3041"/>
                      <a:pt x="982" y="4534"/>
                      <a:pt x="0" y="6477"/>
                    </a:cubicBezTo>
                    <a:lnTo>
                      <a:pt x="14108" y="6477"/>
                    </a:lnTo>
                    <a:lnTo>
                      <a:pt x="14108" y="1683"/>
                    </a:lnTo>
                    <a:cubicBezTo>
                      <a:pt x="13695" y="1892"/>
                      <a:pt x="13250" y="1998"/>
                      <a:pt x="12798" y="1998"/>
                    </a:cubicBezTo>
                    <a:cubicBezTo>
                      <a:pt x="12318" y="1998"/>
                      <a:pt x="11831" y="1878"/>
                      <a:pt x="11368" y="1633"/>
                    </a:cubicBezTo>
                    <a:cubicBezTo>
                      <a:pt x="10693" y="1278"/>
                      <a:pt x="10109" y="637"/>
                      <a:pt x="9655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8"/>
              <p:cNvSpPr/>
              <p:nvPr/>
            </p:nvSpPr>
            <p:spPr>
              <a:xfrm>
                <a:off x="1475650" y="4340575"/>
                <a:ext cx="3789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7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7" y="1429"/>
                    </a:lnTo>
                    <a:cubicBezTo>
                      <a:pt x="14840" y="1427"/>
                      <a:pt x="15157" y="1108"/>
                      <a:pt x="15157" y="715"/>
                    </a:cubicBezTo>
                    <a:cubicBezTo>
                      <a:pt x="15157" y="322"/>
                      <a:pt x="14840" y="2"/>
                      <a:pt x="14447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8"/>
              <p:cNvSpPr/>
              <p:nvPr/>
            </p:nvSpPr>
            <p:spPr>
              <a:xfrm>
                <a:off x="1743875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1" y="2253"/>
                    </a:moveTo>
                    <a:cubicBezTo>
                      <a:pt x="1" y="2253"/>
                      <a:pt x="571" y="1"/>
                      <a:pt x="3853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58"/>
              <p:cNvSpPr/>
              <p:nvPr/>
            </p:nvSpPr>
            <p:spPr>
              <a:xfrm>
                <a:off x="166625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" y="0"/>
                    </a:moveTo>
                    <a:lnTo>
                      <a:pt x="1196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58"/>
              <p:cNvSpPr/>
              <p:nvPr/>
            </p:nvSpPr>
            <p:spPr>
              <a:xfrm>
                <a:off x="1644425" y="4226925"/>
                <a:ext cx="2985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257" fill="none" extrusionOk="0">
                    <a:moveTo>
                      <a:pt x="1" y="0"/>
                    </a:moveTo>
                    <a:lnTo>
                      <a:pt x="1193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58"/>
              <p:cNvSpPr/>
              <p:nvPr/>
            </p:nvSpPr>
            <p:spPr>
              <a:xfrm>
                <a:off x="1962525" y="4195450"/>
                <a:ext cx="352725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82" extrusionOk="0">
                    <a:moveTo>
                      <a:pt x="4456" y="1"/>
                    </a:moveTo>
                    <a:cubicBezTo>
                      <a:pt x="3999" y="639"/>
                      <a:pt x="3415" y="1283"/>
                      <a:pt x="2741" y="1638"/>
                    </a:cubicBezTo>
                    <a:cubicBezTo>
                      <a:pt x="2277" y="1883"/>
                      <a:pt x="1791" y="2003"/>
                      <a:pt x="1311" y="2003"/>
                    </a:cubicBezTo>
                    <a:cubicBezTo>
                      <a:pt x="859" y="2003"/>
                      <a:pt x="414" y="1897"/>
                      <a:pt x="0" y="1688"/>
                    </a:cubicBezTo>
                    <a:lnTo>
                      <a:pt x="0" y="6482"/>
                    </a:lnTo>
                    <a:lnTo>
                      <a:pt x="14108" y="6482"/>
                    </a:lnTo>
                    <a:cubicBezTo>
                      <a:pt x="13126" y="4539"/>
                      <a:pt x="11311" y="3046"/>
                      <a:pt x="9227" y="2462"/>
                    </a:cubicBezTo>
                    <a:cubicBezTo>
                      <a:pt x="8157" y="2161"/>
                      <a:pt x="7012" y="2085"/>
                      <a:pt x="6030" y="1567"/>
                    </a:cubicBezTo>
                    <a:cubicBezTo>
                      <a:pt x="5362" y="1217"/>
                      <a:pt x="4823" y="658"/>
                      <a:pt x="4456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58"/>
              <p:cNvSpPr/>
              <p:nvPr/>
            </p:nvSpPr>
            <p:spPr>
              <a:xfrm>
                <a:off x="1962475" y="4195575"/>
                <a:ext cx="35277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6477" extrusionOk="0">
                    <a:moveTo>
                      <a:pt x="4453" y="0"/>
                    </a:moveTo>
                    <a:cubicBezTo>
                      <a:pt x="4001" y="637"/>
                      <a:pt x="3417" y="1278"/>
                      <a:pt x="2743" y="1633"/>
                    </a:cubicBezTo>
                    <a:cubicBezTo>
                      <a:pt x="2279" y="1878"/>
                      <a:pt x="1793" y="1998"/>
                      <a:pt x="1312" y="1998"/>
                    </a:cubicBezTo>
                    <a:cubicBezTo>
                      <a:pt x="860" y="1998"/>
                      <a:pt x="414" y="1892"/>
                      <a:pt x="0" y="1683"/>
                    </a:cubicBezTo>
                    <a:lnTo>
                      <a:pt x="0" y="6477"/>
                    </a:lnTo>
                    <a:lnTo>
                      <a:pt x="14110" y="6477"/>
                    </a:lnTo>
                    <a:cubicBezTo>
                      <a:pt x="13126" y="4534"/>
                      <a:pt x="11311" y="3041"/>
                      <a:pt x="9226" y="2457"/>
                    </a:cubicBezTo>
                    <a:cubicBezTo>
                      <a:pt x="8157" y="2156"/>
                      <a:pt x="7011" y="2080"/>
                      <a:pt x="6029" y="1562"/>
                    </a:cubicBezTo>
                    <a:cubicBezTo>
                      <a:pt x="5364" y="1212"/>
                      <a:pt x="4823" y="656"/>
                      <a:pt x="4453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58"/>
              <p:cNvSpPr/>
              <p:nvPr/>
            </p:nvSpPr>
            <p:spPr>
              <a:xfrm>
                <a:off x="1946125" y="4340575"/>
                <a:ext cx="37887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5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5" y="1429"/>
                    </a:lnTo>
                    <a:cubicBezTo>
                      <a:pt x="14838" y="1427"/>
                      <a:pt x="15155" y="1108"/>
                      <a:pt x="15155" y="715"/>
                    </a:cubicBezTo>
                    <a:cubicBezTo>
                      <a:pt x="15155" y="322"/>
                      <a:pt x="14838" y="2"/>
                      <a:pt x="14445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58"/>
              <p:cNvSpPr/>
              <p:nvPr/>
            </p:nvSpPr>
            <p:spPr>
              <a:xfrm>
                <a:off x="1960450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3853" y="2253"/>
                    </a:moveTo>
                    <a:cubicBezTo>
                      <a:pt x="3853" y="2253"/>
                      <a:pt x="3283" y="1"/>
                      <a:pt x="1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58"/>
              <p:cNvSpPr/>
              <p:nvPr/>
            </p:nvSpPr>
            <p:spPr>
              <a:xfrm>
                <a:off x="210450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196" y="0"/>
                    </a:moveTo>
                    <a:lnTo>
                      <a:pt x="1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58"/>
              <p:cNvSpPr/>
              <p:nvPr/>
            </p:nvSpPr>
            <p:spPr>
              <a:xfrm>
                <a:off x="2126400" y="4226925"/>
                <a:ext cx="2982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257" fill="none" extrusionOk="0">
                    <a:moveTo>
                      <a:pt x="1193" y="0"/>
                    </a:moveTo>
                    <a:lnTo>
                      <a:pt x="0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8"/>
              <p:cNvSpPr/>
              <p:nvPr/>
            </p:nvSpPr>
            <p:spPr>
              <a:xfrm>
                <a:off x="1921175" y="2236775"/>
                <a:ext cx="73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67" fill="none" extrusionOk="0">
                    <a:moveTo>
                      <a:pt x="291" y="367"/>
                    </a:moveTo>
                    <a:lnTo>
                      <a:pt x="258" y="78"/>
                    </a:lnTo>
                    <a:lnTo>
                      <a:pt x="0" y="270"/>
                    </a:lnTo>
                    <a:lnTo>
                      <a:pt x="0" y="0"/>
                    </a:ln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8"/>
              <p:cNvSpPr/>
              <p:nvPr/>
            </p:nvSpPr>
            <p:spPr>
              <a:xfrm>
                <a:off x="1907400" y="2251900"/>
                <a:ext cx="259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567" extrusionOk="0">
                    <a:moveTo>
                      <a:pt x="2" y="1"/>
                    </a:moveTo>
                    <a:cubicBezTo>
                      <a:pt x="0" y="17"/>
                      <a:pt x="0" y="34"/>
                      <a:pt x="0" y="48"/>
                    </a:cubicBezTo>
                    <a:cubicBezTo>
                      <a:pt x="0" y="334"/>
                      <a:pt x="232" y="566"/>
                      <a:pt x="518" y="566"/>
                    </a:cubicBezTo>
                    <a:cubicBezTo>
                      <a:pt x="805" y="566"/>
                      <a:pt x="1036" y="334"/>
                      <a:pt x="1036" y="48"/>
                    </a:cubicBezTo>
                    <a:cubicBezTo>
                      <a:pt x="1036" y="34"/>
                      <a:pt x="1034" y="17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8"/>
              <p:cNvSpPr/>
              <p:nvPr/>
            </p:nvSpPr>
            <p:spPr>
              <a:xfrm>
                <a:off x="1788550" y="3085200"/>
                <a:ext cx="27275" cy="27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087" fill="none" extrusionOk="0">
                    <a:moveTo>
                      <a:pt x="5" y="459"/>
                    </a:moveTo>
                    <a:cubicBezTo>
                      <a:pt x="0" y="873"/>
                      <a:pt x="499" y="1086"/>
                      <a:pt x="795" y="795"/>
                    </a:cubicBezTo>
                    <a:cubicBezTo>
                      <a:pt x="1091" y="504"/>
                      <a:pt x="885" y="3"/>
                      <a:pt x="469" y="3"/>
                    </a:cubicBezTo>
                    <a:cubicBezTo>
                      <a:pt x="215" y="0"/>
                      <a:pt x="7" y="204"/>
                      <a:pt x="5" y="459"/>
                    </a:cubicBezTo>
                    <a:close/>
                  </a:path>
                </a:pathLst>
              </a:custGeom>
              <a:noFill/>
              <a:ln w="74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8"/>
              <p:cNvSpPr/>
              <p:nvPr/>
            </p:nvSpPr>
            <p:spPr>
              <a:xfrm>
                <a:off x="1882550" y="2201800"/>
                <a:ext cx="301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95" fill="none" extrusionOk="0">
                    <a:moveTo>
                      <a:pt x="1205" y="1"/>
                    </a:moveTo>
                    <a:cubicBezTo>
                      <a:pt x="916" y="287"/>
                      <a:pt x="365" y="512"/>
                      <a:pt x="0" y="595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8"/>
              <p:cNvSpPr/>
              <p:nvPr/>
            </p:nvSpPr>
            <p:spPr>
              <a:xfrm>
                <a:off x="1931875" y="2202800"/>
                <a:ext cx="239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586" fill="none" extrusionOk="0">
                    <a:moveTo>
                      <a:pt x="957" y="585"/>
                    </a:moveTo>
                    <a:cubicBezTo>
                      <a:pt x="668" y="536"/>
                      <a:pt x="199" y="214"/>
                      <a:pt x="1" y="1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8"/>
              <p:cNvSpPr/>
              <p:nvPr/>
            </p:nvSpPr>
            <p:spPr>
              <a:xfrm>
                <a:off x="1889100" y="2817025"/>
                <a:ext cx="254225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55058" extrusionOk="0">
                    <a:moveTo>
                      <a:pt x="6298" y="1"/>
                    </a:moveTo>
                    <a:cubicBezTo>
                      <a:pt x="4454" y="1627"/>
                      <a:pt x="2791" y="3172"/>
                      <a:pt x="1544" y="5278"/>
                    </a:cubicBezTo>
                    <a:cubicBezTo>
                      <a:pt x="954" y="6276"/>
                      <a:pt x="398" y="7521"/>
                      <a:pt x="507" y="8671"/>
                    </a:cubicBezTo>
                    <a:lnTo>
                      <a:pt x="1352" y="17516"/>
                    </a:lnTo>
                    <a:cubicBezTo>
                      <a:pt x="1716" y="21331"/>
                      <a:pt x="2081" y="25154"/>
                      <a:pt x="2048" y="28985"/>
                    </a:cubicBezTo>
                    <a:cubicBezTo>
                      <a:pt x="1977" y="37637"/>
                      <a:pt x="1" y="46785"/>
                      <a:pt x="2556" y="55057"/>
                    </a:cubicBezTo>
                    <a:lnTo>
                      <a:pt x="8408" y="55057"/>
                    </a:lnTo>
                    <a:cubicBezTo>
                      <a:pt x="8181" y="47305"/>
                      <a:pt x="7954" y="39532"/>
                      <a:pt x="8654" y="31806"/>
                    </a:cubicBezTo>
                    <a:cubicBezTo>
                      <a:pt x="9142" y="26401"/>
                      <a:pt x="10084" y="21028"/>
                      <a:pt x="10126" y="15602"/>
                    </a:cubicBezTo>
                    <a:cubicBezTo>
                      <a:pt x="10169" y="10176"/>
                      <a:pt x="9244" y="4580"/>
                      <a:pt x="6298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58"/>
              <p:cNvSpPr/>
              <p:nvPr/>
            </p:nvSpPr>
            <p:spPr>
              <a:xfrm>
                <a:off x="1666550" y="2823175"/>
                <a:ext cx="254300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55058" extrusionOk="0">
                    <a:moveTo>
                      <a:pt x="3874" y="1"/>
                    </a:moveTo>
                    <a:cubicBezTo>
                      <a:pt x="928" y="4580"/>
                      <a:pt x="1" y="10176"/>
                      <a:pt x="46" y="15602"/>
                    </a:cubicBezTo>
                    <a:cubicBezTo>
                      <a:pt x="88" y="21028"/>
                      <a:pt x="1028" y="26402"/>
                      <a:pt x="1518" y="31806"/>
                    </a:cubicBezTo>
                    <a:cubicBezTo>
                      <a:pt x="2216" y="39532"/>
                      <a:pt x="1991" y="47305"/>
                      <a:pt x="1764" y="55057"/>
                    </a:cubicBezTo>
                    <a:lnTo>
                      <a:pt x="7616" y="55057"/>
                    </a:lnTo>
                    <a:cubicBezTo>
                      <a:pt x="10171" y="46785"/>
                      <a:pt x="8195" y="37637"/>
                      <a:pt x="8124" y="28986"/>
                    </a:cubicBezTo>
                    <a:cubicBezTo>
                      <a:pt x="8091" y="25155"/>
                      <a:pt x="8456" y="21331"/>
                      <a:pt x="8820" y="17516"/>
                    </a:cubicBezTo>
                    <a:lnTo>
                      <a:pt x="9665" y="8671"/>
                    </a:lnTo>
                    <a:cubicBezTo>
                      <a:pt x="9774" y="7521"/>
                      <a:pt x="9218" y="6276"/>
                      <a:pt x="8628" y="5278"/>
                    </a:cubicBezTo>
                    <a:cubicBezTo>
                      <a:pt x="7381" y="3172"/>
                      <a:pt x="5718" y="1627"/>
                      <a:pt x="387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58"/>
              <p:cNvSpPr/>
              <p:nvPr/>
            </p:nvSpPr>
            <p:spPr>
              <a:xfrm>
                <a:off x="1673775" y="2408450"/>
                <a:ext cx="466725" cy="631400"/>
              </a:xfrm>
              <a:custGeom>
                <a:avLst/>
                <a:gdLst/>
                <a:ahLst/>
                <a:cxnLst/>
                <a:rect l="l" t="t" r="r" b="b"/>
                <a:pathLst>
                  <a:path w="18669" h="25256" extrusionOk="0">
                    <a:moveTo>
                      <a:pt x="8443" y="0"/>
                    </a:moveTo>
                    <a:cubicBezTo>
                      <a:pt x="7626" y="0"/>
                      <a:pt x="6818" y="66"/>
                      <a:pt x="5933" y="225"/>
                    </a:cubicBezTo>
                    <a:lnTo>
                      <a:pt x="5729" y="260"/>
                    </a:lnTo>
                    <a:cubicBezTo>
                      <a:pt x="5535" y="298"/>
                      <a:pt x="5334" y="343"/>
                      <a:pt x="5128" y="388"/>
                    </a:cubicBezTo>
                    <a:cubicBezTo>
                      <a:pt x="3682" y="724"/>
                      <a:pt x="1408" y="1725"/>
                      <a:pt x="294" y="2698"/>
                    </a:cubicBezTo>
                    <a:cubicBezTo>
                      <a:pt x="100" y="4981"/>
                      <a:pt x="0" y="7286"/>
                      <a:pt x="353" y="9548"/>
                    </a:cubicBezTo>
                    <a:cubicBezTo>
                      <a:pt x="706" y="11810"/>
                      <a:pt x="1543" y="14044"/>
                      <a:pt x="3046" y="15785"/>
                    </a:cubicBezTo>
                    <a:cubicBezTo>
                      <a:pt x="1624" y="18722"/>
                      <a:pt x="717" y="22028"/>
                      <a:pt x="294" y="25255"/>
                    </a:cubicBezTo>
                    <a:lnTo>
                      <a:pt x="18221" y="25255"/>
                    </a:lnTo>
                    <a:cubicBezTo>
                      <a:pt x="18041" y="21874"/>
                      <a:pt x="17412" y="18287"/>
                      <a:pt x="15613" y="15400"/>
                    </a:cubicBezTo>
                    <a:cubicBezTo>
                      <a:pt x="16160" y="15005"/>
                      <a:pt x="16292" y="14105"/>
                      <a:pt x="16600" y="13509"/>
                    </a:cubicBezTo>
                    <a:cubicBezTo>
                      <a:pt x="17982" y="10826"/>
                      <a:pt x="18668" y="7839"/>
                      <a:pt x="18597" y="4822"/>
                    </a:cubicBezTo>
                    <a:cubicBezTo>
                      <a:pt x="16993" y="2425"/>
                      <a:pt x="14421" y="587"/>
                      <a:pt x="11531" y="232"/>
                    </a:cubicBezTo>
                    <a:cubicBezTo>
                      <a:pt x="10395" y="93"/>
                      <a:pt x="9413" y="0"/>
                      <a:pt x="8443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58"/>
              <p:cNvSpPr/>
              <p:nvPr/>
            </p:nvSpPr>
            <p:spPr>
              <a:xfrm>
                <a:off x="1823850" y="2404675"/>
                <a:ext cx="181575" cy="197400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896" extrusionOk="0">
                    <a:moveTo>
                      <a:pt x="3319" y="1"/>
                    </a:moveTo>
                    <a:cubicBezTo>
                      <a:pt x="1742" y="1"/>
                      <a:pt x="375" y="326"/>
                      <a:pt x="375" y="326"/>
                    </a:cubicBezTo>
                    <a:cubicBezTo>
                      <a:pt x="1" y="4510"/>
                      <a:pt x="3960" y="7896"/>
                      <a:pt x="3960" y="7896"/>
                    </a:cubicBezTo>
                    <a:cubicBezTo>
                      <a:pt x="7263" y="5004"/>
                      <a:pt x="6172" y="511"/>
                      <a:pt x="6172" y="511"/>
                    </a:cubicBezTo>
                    <a:cubicBezTo>
                      <a:pt x="5318" y="122"/>
                      <a:pt x="4279" y="1"/>
                      <a:pt x="3319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8"/>
              <p:cNvSpPr/>
              <p:nvPr/>
            </p:nvSpPr>
            <p:spPr>
              <a:xfrm>
                <a:off x="1838000" y="2114950"/>
                <a:ext cx="14927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4485" extrusionOk="0">
                    <a:moveTo>
                      <a:pt x="3448" y="0"/>
                    </a:moveTo>
                    <a:cubicBezTo>
                      <a:pt x="2884" y="0"/>
                      <a:pt x="2320" y="174"/>
                      <a:pt x="1872" y="512"/>
                    </a:cubicBezTo>
                    <a:cubicBezTo>
                      <a:pt x="1576" y="737"/>
                      <a:pt x="1321" y="1052"/>
                      <a:pt x="1290" y="1418"/>
                    </a:cubicBezTo>
                    <a:cubicBezTo>
                      <a:pt x="786" y="1529"/>
                      <a:pt x="514" y="1958"/>
                      <a:pt x="334" y="2433"/>
                    </a:cubicBezTo>
                    <a:cubicBezTo>
                      <a:pt x="95" y="3065"/>
                      <a:pt x="0" y="3685"/>
                      <a:pt x="164" y="4336"/>
                    </a:cubicBezTo>
                    <a:cubicBezTo>
                      <a:pt x="256" y="4319"/>
                      <a:pt x="339" y="4311"/>
                      <a:pt x="416" y="4311"/>
                    </a:cubicBezTo>
                    <a:cubicBezTo>
                      <a:pt x="634" y="4311"/>
                      <a:pt x="799" y="4376"/>
                      <a:pt x="966" y="4485"/>
                    </a:cubicBezTo>
                    <a:cubicBezTo>
                      <a:pt x="1536" y="4047"/>
                      <a:pt x="1832" y="3285"/>
                      <a:pt x="1699" y="2585"/>
                    </a:cubicBezTo>
                    <a:lnTo>
                      <a:pt x="1699" y="2585"/>
                    </a:lnTo>
                    <a:cubicBezTo>
                      <a:pt x="1858" y="2902"/>
                      <a:pt x="2277" y="2992"/>
                      <a:pt x="2627" y="3063"/>
                    </a:cubicBezTo>
                    <a:cubicBezTo>
                      <a:pt x="3027" y="3146"/>
                      <a:pt x="3440" y="3213"/>
                      <a:pt x="3848" y="3213"/>
                    </a:cubicBezTo>
                    <a:cubicBezTo>
                      <a:pt x="4098" y="3213"/>
                      <a:pt x="4347" y="3188"/>
                      <a:pt x="4591" y="3127"/>
                    </a:cubicBezTo>
                    <a:cubicBezTo>
                      <a:pt x="5230" y="2966"/>
                      <a:pt x="5829" y="2502"/>
                      <a:pt x="5971" y="1866"/>
                    </a:cubicBezTo>
                    <a:cubicBezTo>
                      <a:pt x="5665" y="1096"/>
                      <a:pt x="5052" y="377"/>
                      <a:pt x="4255" y="124"/>
                    </a:cubicBezTo>
                    <a:cubicBezTo>
                      <a:pt x="3995" y="41"/>
                      <a:pt x="3721" y="0"/>
                      <a:pt x="3448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58"/>
              <p:cNvSpPr/>
              <p:nvPr/>
            </p:nvSpPr>
            <p:spPr>
              <a:xfrm>
                <a:off x="1675250" y="2945275"/>
                <a:ext cx="458800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5004" fill="none" extrusionOk="0">
                    <a:moveTo>
                      <a:pt x="1" y="5003"/>
                    </a:moveTo>
                    <a:lnTo>
                      <a:pt x="4537" y="5003"/>
                    </a:lnTo>
                    <a:lnTo>
                      <a:pt x="4894" y="1"/>
                    </a:lnTo>
                    <a:lnTo>
                      <a:pt x="7166" y="5003"/>
                    </a:lnTo>
                    <a:lnTo>
                      <a:pt x="18351" y="5003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58"/>
              <p:cNvSpPr/>
              <p:nvPr/>
            </p:nvSpPr>
            <p:spPr>
              <a:xfrm>
                <a:off x="1922825" y="2602050"/>
                <a:ext cx="1413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7656" fill="none" extrusionOk="0">
                    <a:moveTo>
                      <a:pt x="1" y="1"/>
                    </a:moveTo>
                    <a:lnTo>
                      <a:pt x="5651" y="7656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8"/>
              <p:cNvSpPr/>
              <p:nvPr/>
            </p:nvSpPr>
            <p:spPr>
              <a:xfrm>
                <a:off x="1529500" y="2448975"/>
                <a:ext cx="493400" cy="563575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2543" extrusionOk="0">
                    <a:moveTo>
                      <a:pt x="6791" y="0"/>
                    </a:moveTo>
                    <a:cubicBezTo>
                      <a:pt x="5337" y="0"/>
                      <a:pt x="4018" y="994"/>
                      <a:pt x="3668" y="2470"/>
                    </a:cubicBezTo>
                    <a:lnTo>
                      <a:pt x="364" y="16379"/>
                    </a:lnTo>
                    <a:lnTo>
                      <a:pt x="277" y="16744"/>
                    </a:lnTo>
                    <a:cubicBezTo>
                      <a:pt x="260" y="16819"/>
                      <a:pt x="246" y="16895"/>
                      <a:pt x="234" y="16976"/>
                    </a:cubicBezTo>
                    <a:cubicBezTo>
                      <a:pt x="0" y="18533"/>
                      <a:pt x="1074" y="19986"/>
                      <a:pt x="2634" y="20217"/>
                    </a:cubicBezTo>
                    <a:lnTo>
                      <a:pt x="18076" y="22527"/>
                    </a:lnTo>
                    <a:cubicBezTo>
                      <a:pt x="18144" y="22537"/>
                      <a:pt x="18211" y="22542"/>
                      <a:pt x="18278" y="22542"/>
                    </a:cubicBezTo>
                    <a:cubicBezTo>
                      <a:pt x="18866" y="22542"/>
                      <a:pt x="19394" y="22151"/>
                      <a:pt x="19555" y="21569"/>
                    </a:cubicBezTo>
                    <a:cubicBezTo>
                      <a:pt x="19735" y="20920"/>
                      <a:pt x="19401" y="20239"/>
                      <a:pt x="18781" y="19983"/>
                    </a:cubicBezTo>
                    <a:lnTo>
                      <a:pt x="7246" y="15221"/>
                    </a:lnTo>
                    <a:lnTo>
                      <a:pt x="7246" y="15221"/>
                    </a:lnTo>
                    <a:lnTo>
                      <a:pt x="9920" y="3956"/>
                    </a:lnTo>
                    <a:cubicBezTo>
                      <a:pt x="10329" y="2229"/>
                      <a:pt x="9262" y="497"/>
                      <a:pt x="7534" y="87"/>
                    </a:cubicBezTo>
                    <a:cubicBezTo>
                      <a:pt x="7285" y="28"/>
                      <a:pt x="7036" y="0"/>
                      <a:pt x="6791" y="0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8"/>
              <p:cNvSpPr/>
              <p:nvPr/>
            </p:nvSpPr>
            <p:spPr>
              <a:xfrm>
                <a:off x="2012225" y="2464850"/>
                <a:ext cx="479850" cy="521600"/>
              </a:xfrm>
              <a:custGeom>
                <a:avLst/>
                <a:gdLst/>
                <a:ahLst/>
                <a:cxnLst/>
                <a:rect l="l" t="t" r="r" b="b"/>
                <a:pathLst>
                  <a:path w="19194" h="20864" extrusionOk="0">
                    <a:moveTo>
                      <a:pt x="2946" y="1"/>
                    </a:moveTo>
                    <a:cubicBezTo>
                      <a:pt x="2538" y="1"/>
                      <a:pt x="2124" y="98"/>
                      <a:pt x="1739" y="302"/>
                    </a:cubicBezTo>
                    <a:cubicBezTo>
                      <a:pt x="480" y="969"/>
                      <a:pt x="0" y="2529"/>
                      <a:pt x="667" y="3787"/>
                    </a:cubicBezTo>
                    <a:lnTo>
                      <a:pt x="6169" y="14161"/>
                    </a:lnTo>
                    <a:lnTo>
                      <a:pt x="6292" y="14398"/>
                    </a:lnTo>
                    <a:cubicBezTo>
                      <a:pt x="6439" y="14675"/>
                      <a:pt x="6666" y="14902"/>
                      <a:pt x="6943" y="15051"/>
                    </a:cubicBezTo>
                    <a:lnTo>
                      <a:pt x="17627" y="20747"/>
                    </a:lnTo>
                    <a:cubicBezTo>
                      <a:pt x="17775" y="20826"/>
                      <a:pt x="17935" y="20863"/>
                      <a:pt x="18094" y="20863"/>
                    </a:cubicBezTo>
                    <a:cubicBezTo>
                      <a:pt x="18406" y="20863"/>
                      <a:pt x="18711" y="20717"/>
                      <a:pt x="18904" y="20448"/>
                    </a:cubicBezTo>
                    <a:cubicBezTo>
                      <a:pt x="19193" y="20044"/>
                      <a:pt x="19139" y="19485"/>
                      <a:pt x="18777" y="19145"/>
                    </a:cubicBezTo>
                    <a:lnTo>
                      <a:pt x="10559" y="11425"/>
                    </a:lnTo>
                    <a:lnTo>
                      <a:pt x="10559" y="11425"/>
                    </a:lnTo>
                    <a:lnTo>
                      <a:pt x="5225" y="1369"/>
                    </a:lnTo>
                    <a:lnTo>
                      <a:pt x="5227" y="1369"/>
                    </a:lnTo>
                    <a:cubicBezTo>
                      <a:pt x="4763" y="498"/>
                      <a:pt x="3869" y="1"/>
                      <a:pt x="2946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8"/>
              <p:cNvSpPr/>
              <p:nvPr/>
            </p:nvSpPr>
            <p:spPr>
              <a:xfrm>
                <a:off x="1550200" y="2440975"/>
                <a:ext cx="24817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11328" extrusionOk="0">
                    <a:moveTo>
                      <a:pt x="5942" y="0"/>
                    </a:moveTo>
                    <a:cubicBezTo>
                      <a:pt x="4123" y="0"/>
                      <a:pt x="2283" y="1560"/>
                      <a:pt x="1593" y="3848"/>
                    </a:cubicBezTo>
                    <a:lnTo>
                      <a:pt x="0" y="9108"/>
                    </a:lnTo>
                    <a:lnTo>
                      <a:pt x="7530" y="11328"/>
                    </a:lnTo>
                    <a:lnTo>
                      <a:pt x="9122" y="6068"/>
                    </a:lnTo>
                    <a:cubicBezTo>
                      <a:pt x="9927" y="3410"/>
                      <a:pt x="8890" y="736"/>
                      <a:pt x="6818" y="126"/>
                    </a:cubicBezTo>
                    <a:cubicBezTo>
                      <a:pt x="6530" y="41"/>
                      <a:pt x="6236" y="0"/>
                      <a:pt x="5942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8"/>
              <p:cNvSpPr/>
              <p:nvPr/>
            </p:nvSpPr>
            <p:spPr>
              <a:xfrm>
                <a:off x="1992575" y="2459250"/>
                <a:ext cx="280075" cy="285650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11426" extrusionOk="0">
                    <a:moveTo>
                      <a:pt x="3779" y="0"/>
                    </a:moveTo>
                    <a:cubicBezTo>
                      <a:pt x="3125" y="0"/>
                      <a:pt x="2500" y="171"/>
                      <a:pt x="1962" y="531"/>
                    </a:cubicBezTo>
                    <a:cubicBezTo>
                      <a:pt x="173" y="1728"/>
                      <a:pt x="0" y="4586"/>
                      <a:pt x="1579" y="6882"/>
                    </a:cubicBezTo>
                    <a:lnTo>
                      <a:pt x="4698" y="11425"/>
                    </a:lnTo>
                    <a:lnTo>
                      <a:pt x="11203" y="7071"/>
                    </a:lnTo>
                    <a:lnTo>
                      <a:pt x="8081" y="2528"/>
                    </a:lnTo>
                    <a:cubicBezTo>
                      <a:pt x="6979" y="923"/>
                      <a:pt x="5301" y="0"/>
                      <a:pt x="3779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8"/>
              <p:cNvSpPr/>
              <p:nvPr/>
            </p:nvSpPr>
            <p:spPr>
              <a:xfrm>
                <a:off x="2446425" y="2905425"/>
                <a:ext cx="16785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4752" extrusionOk="0">
                    <a:moveTo>
                      <a:pt x="4622" y="0"/>
                    </a:moveTo>
                    <a:lnTo>
                      <a:pt x="4622" y="0"/>
                    </a:lnTo>
                    <a:cubicBezTo>
                      <a:pt x="4215" y="268"/>
                      <a:pt x="3690" y="348"/>
                      <a:pt x="3183" y="381"/>
                    </a:cubicBezTo>
                    <a:cubicBezTo>
                      <a:pt x="2677" y="412"/>
                      <a:pt x="2161" y="402"/>
                      <a:pt x="1671" y="523"/>
                    </a:cubicBezTo>
                    <a:cubicBezTo>
                      <a:pt x="1184" y="641"/>
                      <a:pt x="708" y="918"/>
                      <a:pt x="543" y="1339"/>
                    </a:cubicBezTo>
                    <a:cubicBezTo>
                      <a:pt x="261" y="2056"/>
                      <a:pt x="1" y="2892"/>
                      <a:pt x="571" y="3462"/>
                    </a:cubicBezTo>
                    <a:cubicBezTo>
                      <a:pt x="1030" y="3923"/>
                      <a:pt x="1735" y="4160"/>
                      <a:pt x="2439" y="4160"/>
                    </a:cubicBezTo>
                    <a:cubicBezTo>
                      <a:pt x="2605" y="4160"/>
                      <a:pt x="2772" y="4147"/>
                      <a:pt x="2935" y="4120"/>
                    </a:cubicBezTo>
                    <a:cubicBezTo>
                      <a:pt x="3207" y="4074"/>
                      <a:pt x="3480" y="3994"/>
                      <a:pt x="3754" y="3994"/>
                    </a:cubicBezTo>
                    <a:cubicBezTo>
                      <a:pt x="3819" y="3994"/>
                      <a:pt x="3883" y="3998"/>
                      <a:pt x="3948" y="4009"/>
                    </a:cubicBezTo>
                    <a:cubicBezTo>
                      <a:pt x="4584" y="4110"/>
                      <a:pt x="5035" y="4752"/>
                      <a:pt x="5660" y="4752"/>
                    </a:cubicBezTo>
                    <a:cubicBezTo>
                      <a:pt x="5691" y="4752"/>
                      <a:pt x="5722" y="4750"/>
                      <a:pt x="5753" y="4747"/>
                    </a:cubicBezTo>
                    <a:cubicBezTo>
                      <a:pt x="6153" y="4707"/>
                      <a:pt x="6473" y="4319"/>
                      <a:pt x="6714" y="4037"/>
                    </a:cubicBezTo>
                    <a:cubicBezTo>
                      <a:pt x="6518" y="3405"/>
                      <a:pt x="6302" y="2745"/>
                      <a:pt x="5782" y="2274"/>
                    </a:cubicBezTo>
                    <a:cubicBezTo>
                      <a:pt x="5138" y="1692"/>
                      <a:pt x="4165" y="1522"/>
                      <a:pt x="3254" y="1380"/>
                    </a:cubicBezTo>
                    <a:cubicBezTo>
                      <a:pt x="3254" y="1325"/>
                      <a:pt x="3181" y="1261"/>
                      <a:pt x="3146" y="1216"/>
                    </a:cubicBezTo>
                    <a:cubicBezTo>
                      <a:pt x="3411" y="925"/>
                      <a:pt x="3936" y="987"/>
                      <a:pt x="4312" y="812"/>
                    </a:cubicBezTo>
                    <a:cubicBezTo>
                      <a:pt x="4639" y="658"/>
                      <a:pt x="4700" y="317"/>
                      <a:pt x="462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8"/>
              <p:cNvSpPr/>
              <p:nvPr/>
            </p:nvSpPr>
            <p:spPr>
              <a:xfrm>
                <a:off x="1967425" y="2903275"/>
                <a:ext cx="18430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7372" h="5073" extrusionOk="0">
                    <a:moveTo>
                      <a:pt x="4774" y="1"/>
                    </a:moveTo>
                    <a:lnTo>
                      <a:pt x="4774" y="1"/>
                    </a:lnTo>
                    <a:cubicBezTo>
                      <a:pt x="4355" y="323"/>
                      <a:pt x="3792" y="453"/>
                      <a:pt x="3245" y="529"/>
                    </a:cubicBezTo>
                    <a:cubicBezTo>
                      <a:pt x="2698" y="604"/>
                      <a:pt x="2138" y="635"/>
                      <a:pt x="1617" y="803"/>
                    </a:cubicBezTo>
                    <a:cubicBezTo>
                      <a:pt x="1099" y="971"/>
                      <a:pt x="607" y="1309"/>
                      <a:pt x="462" y="1780"/>
                    </a:cubicBezTo>
                    <a:cubicBezTo>
                      <a:pt x="214" y="2580"/>
                      <a:pt x="1" y="3505"/>
                      <a:pt x="663" y="4078"/>
                    </a:cubicBezTo>
                    <a:cubicBezTo>
                      <a:pt x="1142" y="4492"/>
                      <a:pt x="1815" y="4696"/>
                      <a:pt x="2495" y="4696"/>
                    </a:cubicBezTo>
                    <a:cubicBezTo>
                      <a:pt x="2759" y="4696"/>
                      <a:pt x="3025" y="4665"/>
                      <a:pt x="3281" y="4603"/>
                    </a:cubicBezTo>
                    <a:cubicBezTo>
                      <a:pt x="3607" y="4524"/>
                      <a:pt x="3933" y="4398"/>
                      <a:pt x="4267" y="4398"/>
                    </a:cubicBezTo>
                    <a:cubicBezTo>
                      <a:pt x="4302" y="4398"/>
                      <a:pt x="4337" y="4399"/>
                      <a:pt x="4371" y="4402"/>
                    </a:cubicBezTo>
                    <a:cubicBezTo>
                      <a:pt x="5041" y="4457"/>
                      <a:pt x="5571" y="5073"/>
                      <a:pt x="6213" y="5073"/>
                    </a:cubicBezTo>
                    <a:cubicBezTo>
                      <a:pt x="6269" y="5073"/>
                      <a:pt x="6327" y="5068"/>
                      <a:pt x="6385" y="5058"/>
                    </a:cubicBezTo>
                    <a:cubicBezTo>
                      <a:pt x="6816" y="4980"/>
                      <a:pt x="7130" y="4537"/>
                      <a:pt x="7372" y="4211"/>
                    </a:cubicBezTo>
                    <a:cubicBezTo>
                      <a:pt x="7107" y="3541"/>
                      <a:pt x="6818" y="2843"/>
                      <a:pt x="6217" y="2374"/>
                    </a:cubicBezTo>
                    <a:cubicBezTo>
                      <a:pt x="5472" y="1795"/>
                      <a:pt x="4402" y="1688"/>
                      <a:pt x="3404" y="1608"/>
                    </a:cubicBezTo>
                    <a:cubicBezTo>
                      <a:pt x="3396" y="1546"/>
                      <a:pt x="3314" y="1485"/>
                      <a:pt x="3271" y="1437"/>
                    </a:cubicBezTo>
                    <a:cubicBezTo>
                      <a:pt x="3536" y="1101"/>
                      <a:pt x="4111" y="1127"/>
                      <a:pt x="4502" y="905"/>
                    </a:cubicBezTo>
                    <a:cubicBezTo>
                      <a:pt x="4842" y="713"/>
                      <a:pt x="4882" y="339"/>
                      <a:pt x="477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8"/>
              <p:cNvSpPr/>
              <p:nvPr/>
            </p:nvSpPr>
            <p:spPr>
              <a:xfrm>
                <a:off x="2542500" y="2960900"/>
                <a:ext cx="700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04" fill="none" extrusionOk="0">
                    <a:moveTo>
                      <a:pt x="1" y="1"/>
                    </a:moveTo>
                    <a:cubicBezTo>
                      <a:pt x="467" y="43"/>
                      <a:pt x="924" y="147"/>
                      <a:pt x="1359" y="313"/>
                    </a:cubicBezTo>
                    <a:cubicBezTo>
                      <a:pt x="1468" y="349"/>
                      <a:pt x="1570" y="401"/>
                      <a:pt x="1662" y="469"/>
                    </a:cubicBezTo>
                    <a:cubicBezTo>
                      <a:pt x="1884" y="647"/>
                      <a:pt x="1950" y="947"/>
                      <a:pt x="2076" y="1198"/>
                    </a:cubicBezTo>
                    <a:cubicBezTo>
                      <a:pt x="2232" y="1508"/>
                      <a:pt x="2488" y="1754"/>
                      <a:pt x="2802" y="190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8"/>
              <p:cNvSpPr/>
              <p:nvPr/>
            </p:nvSpPr>
            <p:spPr>
              <a:xfrm>
                <a:off x="2540850" y="2977775"/>
                <a:ext cx="61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650" fill="none" extrusionOk="0">
                    <a:moveTo>
                      <a:pt x="0" y="0"/>
                    </a:moveTo>
                    <a:cubicBezTo>
                      <a:pt x="545" y="73"/>
                      <a:pt x="1070" y="258"/>
                      <a:pt x="1541" y="544"/>
                    </a:cubicBezTo>
                    <a:cubicBezTo>
                      <a:pt x="1626" y="1039"/>
                      <a:pt x="1998" y="1458"/>
                      <a:pt x="2466" y="1649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8"/>
              <p:cNvSpPr/>
              <p:nvPr/>
            </p:nvSpPr>
            <p:spPr>
              <a:xfrm>
                <a:off x="2536525" y="2992150"/>
                <a:ext cx="59650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314" fill="none" extrusionOk="0">
                    <a:moveTo>
                      <a:pt x="1" y="0"/>
                    </a:moveTo>
                    <a:cubicBezTo>
                      <a:pt x="417" y="24"/>
                      <a:pt x="822" y="135"/>
                      <a:pt x="1193" y="324"/>
                    </a:cubicBezTo>
                    <a:cubicBezTo>
                      <a:pt x="1401" y="795"/>
                      <a:pt x="1891" y="1162"/>
                      <a:pt x="2386" y="131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8"/>
              <p:cNvSpPr/>
              <p:nvPr/>
            </p:nvSpPr>
            <p:spPr>
              <a:xfrm>
                <a:off x="2476775" y="2948475"/>
                <a:ext cx="392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808" fill="none" extrusionOk="0">
                    <a:moveTo>
                      <a:pt x="1" y="1"/>
                    </a:moveTo>
                    <a:cubicBezTo>
                      <a:pt x="332" y="510"/>
                      <a:pt x="961" y="808"/>
                      <a:pt x="1570" y="746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8"/>
              <p:cNvSpPr/>
              <p:nvPr/>
            </p:nvSpPr>
            <p:spPr>
              <a:xfrm>
                <a:off x="2073275" y="2963750"/>
                <a:ext cx="74325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003" fill="none" extrusionOk="0">
                    <a:moveTo>
                      <a:pt x="0" y="24"/>
                    </a:moveTo>
                    <a:cubicBezTo>
                      <a:pt x="480" y="0"/>
                      <a:pt x="963" y="147"/>
                      <a:pt x="1373" y="393"/>
                    </a:cubicBezTo>
                    <a:cubicBezTo>
                      <a:pt x="1784" y="639"/>
                      <a:pt x="2127" y="985"/>
                      <a:pt x="2414" y="1368"/>
                    </a:cubicBezTo>
                    <a:cubicBezTo>
                      <a:pt x="2582" y="1595"/>
                      <a:pt x="2762" y="1763"/>
                      <a:pt x="2972" y="200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8"/>
              <p:cNvSpPr/>
              <p:nvPr/>
            </p:nvSpPr>
            <p:spPr>
              <a:xfrm>
                <a:off x="2074750" y="2981850"/>
                <a:ext cx="646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3" fill="none" extrusionOk="0">
                    <a:moveTo>
                      <a:pt x="0" y="0"/>
                    </a:moveTo>
                    <a:cubicBezTo>
                      <a:pt x="547" y="26"/>
                      <a:pt x="1070" y="246"/>
                      <a:pt x="1519" y="554"/>
                    </a:cubicBezTo>
                    <a:cubicBezTo>
                      <a:pt x="1969" y="859"/>
                      <a:pt x="2222" y="1250"/>
                      <a:pt x="2587" y="165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8"/>
              <p:cNvSpPr/>
              <p:nvPr/>
            </p:nvSpPr>
            <p:spPr>
              <a:xfrm>
                <a:off x="2075050" y="2995150"/>
                <a:ext cx="52950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1315" fill="none" extrusionOk="0">
                    <a:moveTo>
                      <a:pt x="0" y="1"/>
                    </a:moveTo>
                    <a:cubicBezTo>
                      <a:pt x="828" y="159"/>
                      <a:pt x="1496" y="749"/>
                      <a:pt x="2118" y="1314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58"/>
              <p:cNvSpPr/>
              <p:nvPr/>
            </p:nvSpPr>
            <p:spPr>
              <a:xfrm>
                <a:off x="1737950" y="2582525"/>
                <a:ext cx="14202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3179" extrusionOk="0">
                    <a:moveTo>
                      <a:pt x="1" y="1"/>
                    </a:moveTo>
                    <a:lnTo>
                      <a:pt x="1" y="3179"/>
                    </a:lnTo>
                    <a:lnTo>
                      <a:pt x="5680" y="3179"/>
                    </a:lnTo>
                    <a:lnTo>
                      <a:pt x="5680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8"/>
              <p:cNvSpPr/>
              <p:nvPr/>
            </p:nvSpPr>
            <p:spPr>
              <a:xfrm>
                <a:off x="1801325" y="2566200"/>
                <a:ext cx="152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308" extrusionOk="0">
                    <a:moveTo>
                      <a:pt x="303" y="1"/>
                    </a:moveTo>
                    <a:cubicBezTo>
                      <a:pt x="135" y="1"/>
                      <a:pt x="0" y="136"/>
                      <a:pt x="0" y="304"/>
                    </a:cubicBezTo>
                    <a:lnTo>
                      <a:pt x="0" y="1004"/>
                    </a:lnTo>
                    <a:cubicBezTo>
                      <a:pt x="0" y="1172"/>
                      <a:pt x="135" y="1307"/>
                      <a:pt x="303" y="1307"/>
                    </a:cubicBezTo>
                    <a:lnTo>
                      <a:pt x="308" y="1307"/>
                    </a:lnTo>
                    <a:cubicBezTo>
                      <a:pt x="476" y="1307"/>
                      <a:pt x="611" y="1172"/>
                      <a:pt x="611" y="1004"/>
                    </a:cubicBezTo>
                    <a:lnTo>
                      <a:pt x="611" y="304"/>
                    </a:lnTo>
                    <a:cubicBezTo>
                      <a:pt x="611" y="136"/>
                      <a:pt x="476" y="1"/>
                      <a:pt x="308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8"/>
              <p:cNvSpPr/>
              <p:nvPr/>
            </p:nvSpPr>
            <p:spPr>
              <a:xfrm>
                <a:off x="1879950" y="22224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0" y="40"/>
                    </a:moveTo>
                    <a:cubicBezTo>
                      <a:pt x="163" y="10"/>
                      <a:pt x="327" y="0"/>
                      <a:pt x="492" y="10"/>
                    </a:cubicBezTo>
                    <a:cubicBezTo>
                      <a:pt x="558" y="12"/>
                      <a:pt x="625" y="24"/>
                      <a:pt x="689" y="40"/>
                    </a:cubicBezTo>
                    <a:cubicBezTo>
                      <a:pt x="892" y="99"/>
                      <a:pt x="1044" y="275"/>
                      <a:pt x="1152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8"/>
              <p:cNvSpPr/>
              <p:nvPr/>
            </p:nvSpPr>
            <p:spPr>
              <a:xfrm>
                <a:off x="1886625" y="2225875"/>
                <a:ext cx="14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43" extrusionOk="0">
                    <a:moveTo>
                      <a:pt x="38" y="1"/>
                    </a:moveTo>
                    <a:cubicBezTo>
                      <a:pt x="0" y="147"/>
                      <a:pt x="93" y="299"/>
                      <a:pt x="242" y="334"/>
                    </a:cubicBezTo>
                    <a:cubicBezTo>
                      <a:pt x="265" y="340"/>
                      <a:pt x="288" y="343"/>
                      <a:pt x="311" y="343"/>
                    </a:cubicBezTo>
                    <a:cubicBezTo>
                      <a:pt x="435" y="343"/>
                      <a:pt x="548" y="259"/>
                      <a:pt x="580" y="133"/>
                    </a:cubicBez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8"/>
              <p:cNvSpPr/>
              <p:nvPr/>
            </p:nvSpPr>
            <p:spPr>
              <a:xfrm>
                <a:off x="1886625" y="2222575"/>
                <a:ext cx="148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8" extrusionOk="0">
                    <a:moveTo>
                      <a:pt x="116" y="0"/>
                    </a:moveTo>
                    <a:cubicBezTo>
                      <a:pt x="79" y="36"/>
                      <a:pt x="50" y="83"/>
                      <a:pt x="38" y="133"/>
                    </a:cubicBezTo>
                    <a:cubicBezTo>
                      <a:pt x="0" y="282"/>
                      <a:pt x="93" y="433"/>
                      <a:pt x="242" y="469"/>
                    </a:cubicBezTo>
                    <a:cubicBezTo>
                      <a:pt x="264" y="474"/>
                      <a:pt x="287" y="477"/>
                      <a:pt x="310" y="477"/>
                    </a:cubicBezTo>
                    <a:cubicBezTo>
                      <a:pt x="434" y="477"/>
                      <a:pt x="548" y="392"/>
                      <a:pt x="580" y="265"/>
                    </a:cubicBezTo>
                    <a:cubicBezTo>
                      <a:pt x="594" y="211"/>
                      <a:pt x="590" y="154"/>
                      <a:pt x="568" y="104"/>
                    </a:cubicBezTo>
                    <a:cubicBezTo>
                      <a:pt x="521" y="73"/>
                      <a:pt x="471" y="52"/>
                      <a:pt x="419" y="36"/>
                    </a:cubicBezTo>
                    <a:cubicBezTo>
                      <a:pt x="355" y="17"/>
                      <a:pt x="289" y="7"/>
                      <a:pt x="223" y="3"/>
                    </a:cubicBezTo>
                    <a:cubicBezTo>
                      <a:pt x="187" y="0"/>
                      <a:pt x="152" y="0"/>
                      <a:pt x="116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8"/>
              <p:cNvSpPr/>
              <p:nvPr/>
            </p:nvSpPr>
            <p:spPr>
              <a:xfrm>
                <a:off x="1900825" y="2225100"/>
                <a:ext cx="79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9" fill="none" extrusionOk="0">
                    <a:moveTo>
                      <a:pt x="317" y="349"/>
                    </a:moveTo>
                    <a:cubicBezTo>
                      <a:pt x="237" y="211"/>
                      <a:pt x="131" y="84"/>
                      <a:pt x="0" y="1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8"/>
              <p:cNvSpPr/>
              <p:nvPr/>
            </p:nvSpPr>
            <p:spPr>
              <a:xfrm>
                <a:off x="1879950" y="2222500"/>
                <a:ext cx="96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4" fill="none" extrusionOk="0">
                    <a:moveTo>
                      <a:pt x="383" y="3"/>
                    </a:moveTo>
                    <a:cubicBezTo>
                      <a:pt x="256" y="1"/>
                      <a:pt x="128" y="13"/>
                      <a:pt x="0" y="34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8"/>
              <p:cNvSpPr/>
              <p:nvPr/>
            </p:nvSpPr>
            <p:spPr>
              <a:xfrm>
                <a:off x="1928450" y="22221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1153" y="40"/>
                    </a:moveTo>
                    <a:cubicBezTo>
                      <a:pt x="990" y="10"/>
                      <a:pt x="824" y="0"/>
                      <a:pt x="661" y="10"/>
                    </a:cubicBezTo>
                    <a:cubicBezTo>
                      <a:pt x="594" y="12"/>
                      <a:pt x="528" y="24"/>
                      <a:pt x="464" y="40"/>
                    </a:cubicBezTo>
                    <a:cubicBezTo>
                      <a:pt x="258" y="100"/>
                      <a:pt x="107" y="275"/>
                      <a:pt x="0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8"/>
              <p:cNvSpPr/>
              <p:nvPr/>
            </p:nvSpPr>
            <p:spPr>
              <a:xfrm>
                <a:off x="1936075" y="2225575"/>
                <a:ext cx="144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43" extrusionOk="0">
                    <a:moveTo>
                      <a:pt x="543" y="1"/>
                    </a:moveTo>
                    <a:lnTo>
                      <a:pt x="1" y="133"/>
                    </a:lnTo>
                    <a:cubicBezTo>
                      <a:pt x="33" y="260"/>
                      <a:pt x="147" y="342"/>
                      <a:pt x="272" y="342"/>
                    </a:cubicBezTo>
                    <a:cubicBezTo>
                      <a:pt x="294" y="342"/>
                      <a:pt x="317" y="340"/>
                      <a:pt x="339" y="334"/>
                    </a:cubicBezTo>
                    <a:cubicBezTo>
                      <a:pt x="488" y="299"/>
                      <a:pt x="578" y="148"/>
                      <a:pt x="543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8"/>
              <p:cNvSpPr/>
              <p:nvPr/>
            </p:nvSpPr>
            <p:spPr>
              <a:xfrm>
                <a:off x="1935725" y="2222275"/>
                <a:ext cx="148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77" extrusionOk="0">
                    <a:moveTo>
                      <a:pt x="478" y="0"/>
                    </a:moveTo>
                    <a:cubicBezTo>
                      <a:pt x="441" y="0"/>
                      <a:pt x="405" y="0"/>
                      <a:pt x="370" y="3"/>
                    </a:cubicBezTo>
                    <a:cubicBezTo>
                      <a:pt x="303" y="5"/>
                      <a:pt x="237" y="17"/>
                      <a:pt x="173" y="36"/>
                    </a:cubicBezTo>
                    <a:cubicBezTo>
                      <a:pt x="121" y="50"/>
                      <a:pt x="71" y="74"/>
                      <a:pt x="27" y="102"/>
                    </a:cubicBezTo>
                    <a:cubicBezTo>
                      <a:pt x="5" y="154"/>
                      <a:pt x="0" y="211"/>
                      <a:pt x="15" y="263"/>
                    </a:cubicBezTo>
                    <a:cubicBezTo>
                      <a:pt x="47" y="392"/>
                      <a:pt x="160" y="477"/>
                      <a:pt x="285" y="477"/>
                    </a:cubicBezTo>
                    <a:cubicBezTo>
                      <a:pt x="307" y="477"/>
                      <a:pt x="329" y="474"/>
                      <a:pt x="351" y="469"/>
                    </a:cubicBezTo>
                    <a:cubicBezTo>
                      <a:pt x="502" y="433"/>
                      <a:pt x="592" y="282"/>
                      <a:pt x="557" y="133"/>
                    </a:cubicBezTo>
                    <a:cubicBezTo>
                      <a:pt x="542" y="81"/>
                      <a:pt x="516" y="36"/>
                      <a:pt x="47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8"/>
              <p:cNvSpPr/>
              <p:nvPr/>
            </p:nvSpPr>
            <p:spPr>
              <a:xfrm>
                <a:off x="1928450" y="2224825"/>
                <a:ext cx="79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8" fill="none" extrusionOk="0">
                    <a:moveTo>
                      <a:pt x="318" y="0"/>
                    </a:moveTo>
                    <a:cubicBezTo>
                      <a:pt x="185" y="81"/>
                      <a:pt x="81" y="211"/>
                      <a:pt x="0" y="348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8"/>
              <p:cNvSpPr/>
              <p:nvPr/>
            </p:nvSpPr>
            <p:spPr>
              <a:xfrm>
                <a:off x="1947675" y="2222275"/>
                <a:ext cx="95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2" fill="none" extrusionOk="0">
                    <a:moveTo>
                      <a:pt x="381" y="31"/>
                    </a:moveTo>
                    <a:cubicBezTo>
                      <a:pt x="256" y="10"/>
                      <a:pt x="128" y="0"/>
                      <a:pt x="0" y="0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8"/>
              <p:cNvSpPr/>
              <p:nvPr/>
            </p:nvSpPr>
            <p:spPr>
              <a:xfrm>
                <a:off x="1882550" y="2305850"/>
                <a:ext cx="40775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73" fill="none" extrusionOk="0">
                    <a:moveTo>
                      <a:pt x="0" y="1"/>
                    </a:moveTo>
                    <a:cubicBezTo>
                      <a:pt x="507" y="271"/>
                      <a:pt x="890" y="372"/>
                      <a:pt x="1631" y="316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47;p47">
            <a:extLst>
              <a:ext uri="{FF2B5EF4-FFF2-40B4-BE49-F238E27FC236}">
                <a16:creationId xmlns:a16="http://schemas.microsoft.com/office/drawing/2014/main" id="{2093D67D-AC7A-196F-D27A-E68E453EE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4532" y="2194674"/>
            <a:ext cx="5436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</a:t>
            </a:r>
            <a:endParaRPr dirty="0"/>
          </a:p>
        </p:txBody>
      </p:sp>
      <p:sp>
        <p:nvSpPr>
          <p:cNvPr id="6" name="Google Shape;1148;p47">
            <a:extLst>
              <a:ext uri="{FF2B5EF4-FFF2-40B4-BE49-F238E27FC236}">
                <a16:creationId xmlns:a16="http://schemas.microsoft.com/office/drawing/2014/main" id="{8758D218-CF3C-AEA0-A023-FD44D9B915D0}"/>
              </a:ext>
            </a:extLst>
          </p:cNvPr>
          <p:cNvSpPr txBox="1">
            <a:spLocks/>
          </p:cNvSpPr>
          <p:nvPr/>
        </p:nvSpPr>
        <p:spPr>
          <a:xfrm>
            <a:off x="3134532" y="3538425"/>
            <a:ext cx="5435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dirty="0" err="1">
                <a:latin typeface="Barlow" panose="00000500000000000000" pitchFamily="2" charset="0"/>
              </a:rPr>
              <a:t>Buatlah</a:t>
            </a:r>
            <a:r>
              <a:rPr lang="en-ID" dirty="0">
                <a:latin typeface="Barlow" panose="00000500000000000000" pitchFamily="2" charset="0"/>
              </a:rPr>
              <a:t> Activity diagram </a:t>
            </a:r>
            <a:r>
              <a:rPr lang="en-ID" dirty="0" err="1">
                <a:latin typeface="Barlow" panose="00000500000000000000" pitchFamily="2" charset="0"/>
              </a:rPr>
              <a:t>dari</a:t>
            </a:r>
            <a:r>
              <a:rPr lang="en-ID" dirty="0">
                <a:latin typeface="Barlow" panose="00000500000000000000" pitchFamily="2" charset="0"/>
              </a:rPr>
              <a:t> </a:t>
            </a:r>
            <a:r>
              <a:rPr lang="en-ID" dirty="0" err="1">
                <a:latin typeface="Barlow" panose="00000500000000000000" pitchFamily="2" charset="0"/>
              </a:rPr>
              <a:t>kebutuhan</a:t>
            </a:r>
            <a:r>
              <a:rPr lang="en-ID" dirty="0">
                <a:latin typeface="Barlow" panose="00000500000000000000" pitchFamily="2" charset="0"/>
              </a:rPr>
              <a:t> </a:t>
            </a:r>
            <a:r>
              <a:rPr lang="en-ID" dirty="0" err="1">
                <a:latin typeface="Barlow" panose="00000500000000000000" pitchFamily="2" charset="0"/>
              </a:rPr>
              <a:t>bisnis</a:t>
            </a:r>
            <a:r>
              <a:rPr lang="en-ID" dirty="0">
                <a:latin typeface="Barlow" panose="00000500000000000000" pitchFamily="2" charset="0"/>
              </a:rPr>
              <a:t> dan </a:t>
            </a:r>
            <a:r>
              <a:rPr lang="en-ID" dirty="0" err="1">
                <a:latin typeface="Barlow" panose="00000500000000000000" pitchFamily="2" charset="0"/>
              </a:rPr>
              <a:t>sistem</a:t>
            </a:r>
            <a:r>
              <a:rPr lang="en-ID" dirty="0">
                <a:latin typeface="Barlow" panose="00000500000000000000" pitchFamily="2" charset="0"/>
              </a:rPr>
              <a:t> </a:t>
            </a:r>
            <a:r>
              <a:rPr lang="en-ID" dirty="0" err="1">
                <a:latin typeface="Barlow" panose="00000500000000000000" pitchFamily="2" charset="0"/>
              </a:rPr>
              <a:t>diatas</a:t>
            </a:r>
            <a:endParaRPr lang="en-ID" dirty="0">
              <a:latin typeface="Barlow" panose="00000500000000000000" pitchFamily="2" charset="0"/>
            </a:endParaRPr>
          </a:p>
        </p:txBody>
      </p:sp>
      <p:sp>
        <p:nvSpPr>
          <p:cNvPr id="7" name="Google Shape;1149;p47">
            <a:extLst>
              <a:ext uri="{FF2B5EF4-FFF2-40B4-BE49-F238E27FC236}">
                <a16:creationId xmlns:a16="http://schemas.microsoft.com/office/drawing/2014/main" id="{6F8896E8-D413-15D8-0B53-49A68B374B49}"/>
              </a:ext>
            </a:extLst>
          </p:cNvPr>
          <p:cNvSpPr txBox="1">
            <a:spLocks/>
          </p:cNvSpPr>
          <p:nvPr/>
        </p:nvSpPr>
        <p:spPr>
          <a:xfrm>
            <a:off x="6757332" y="808608"/>
            <a:ext cx="181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7800" b="1" dirty="0">
                <a:solidFill>
                  <a:schemeClr val="accent1"/>
                </a:solidFill>
                <a:latin typeface="Montserrat Alternates" panose="020B0604020202020204" charset="0"/>
              </a:rPr>
              <a:t>04.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5097F-FA51-95B6-ECC3-77300067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38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49D3D5-210F-2852-8878-9015BFC7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EE5D5-5642-37EB-C9C4-D9D97391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0"/>
            <a:ext cx="1836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7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0;p37">
            <a:extLst>
              <a:ext uri="{FF2B5EF4-FFF2-40B4-BE49-F238E27FC236}">
                <a16:creationId xmlns:a16="http://schemas.microsoft.com/office/drawing/2014/main" id="{136A2B59-B404-0F49-23E1-4F95B95ED013}"/>
              </a:ext>
            </a:extLst>
          </p:cNvPr>
          <p:cNvSpPr/>
          <p:nvPr/>
        </p:nvSpPr>
        <p:spPr>
          <a:xfrm rot="7102418">
            <a:off x="-1082735" y="24158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6" name="Google Shape;551;p37">
            <a:extLst>
              <a:ext uri="{FF2B5EF4-FFF2-40B4-BE49-F238E27FC236}">
                <a16:creationId xmlns:a16="http://schemas.microsoft.com/office/drawing/2014/main" id="{D13C7161-716E-4037-0D15-4B81389559E4}"/>
              </a:ext>
            </a:extLst>
          </p:cNvPr>
          <p:cNvSpPr/>
          <p:nvPr/>
        </p:nvSpPr>
        <p:spPr>
          <a:xfrm rot="-7028495">
            <a:off x="-1829134" y="3873180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" name="Google Shape;638;p39">
            <a:extLst>
              <a:ext uri="{FF2B5EF4-FFF2-40B4-BE49-F238E27FC236}">
                <a16:creationId xmlns:a16="http://schemas.microsoft.com/office/drawing/2014/main" id="{CA659E50-E460-94C9-15BC-B31193F36CF4}"/>
              </a:ext>
            </a:extLst>
          </p:cNvPr>
          <p:cNvSpPr/>
          <p:nvPr/>
        </p:nvSpPr>
        <p:spPr>
          <a:xfrm>
            <a:off x="4795425" y="792925"/>
            <a:ext cx="491400" cy="426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9;p39">
            <a:extLst>
              <a:ext uri="{FF2B5EF4-FFF2-40B4-BE49-F238E27FC236}">
                <a16:creationId xmlns:a16="http://schemas.microsoft.com/office/drawing/2014/main" id="{CE69FE1A-3673-0C6C-ED74-DBD8B3224C49}"/>
              </a:ext>
            </a:extLst>
          </p:cNvPr>
          <p:cNvSpPr/>
          <p:nvPr/>
        </p:nvSpPr>
        <p:spPr>
          <a:xfrm>
            <a:off x="5248825" y="1057750"/>
            <a:ext cx="924000" cy="800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42;p39">
            <a:extLst>
              <a:ext uri="{FF2B5EF4-FFF2-40B4-BE49-F238E27FC236}">
                <a16:creationId xmlns:a16="http://schemas.microsoft.com/office/drawing/2014/main" id="{810E86F0-5BD5-1092-B573-80741576B26C}"/>
              </a:ext>
            </a:extLst>
          </p:cNvPr>
          <p:cNvGrpSpPr/>
          <p:nvPr/>
        </p:nvGrpSpPr>
        <p:grpSpPr>
          <a:xfrm>
            <a:off x="5714872" y="1092043"/>
            <a:ext cx="2427401" cy="5308380"/>
            <a:chOff x="5714872" y="1092043"/>
            <a:chExt cx="2427401" cy="5308380"/>
          </a:xfrm>
        </p:grpSpPr>
        <p:sp>
          <p:nvSpPr>
            <p:cNvPr id="12" name="Google Shape;643;p39">
              <a:extLst>
                <a:ext uri="{FF2B5EF4-FFF2-40B4-BE49-F238E27FC236}">
                  <a16:creationId xmlns:a16="http://schemas.microsoft.com/office/drawing/2014/main" id="{2C259A50-1470-30A0-E6E4-5E1BD3EEF2CF}"/>
                </a:ext>
              </a:extLst>
            </p:cNvPr>
            <p:cNvSpPr/>
            <p:nvPr/>
          </p:nvSpPr>
          <p:spPr>
            <a:xfrm>
              <a:off x="5714887" y="1092050"/>
              <a:ext cx="2427385" cy="5306392"/>
            </a:xfrm>
            <a:custGeom>
              <a:avLst/>
              <a:gdLst/>
              <a:ahLst/>
              <a:cxnLst/>
              <a:rect l="l" t="t" r="r" b="b"/>
              <a:pathLst>
                <a:path w="62622" h="136895" extrusionOk="0">
                  <a:moveTo>
                    <a:pt x="49097" y="29897"/>
                  </a:moveTo>
                  <a:cubicBezTo>
                    <a:pt x="48975" y="30722"/>
                    <a:pt x="48853" y="31549"/>
                    <a:pt x="48736" y="32359"/>
                  </a:cubicBezTo>
                  <a:cubicBezTo>
                    <a:pt x="48484" y="34076"/>
                    <a:pt x="48239" y="35711"/>
                    <a:pt x="47999" y="37063"/>
                  </a:cubicBezTo>
                  <a:lnTo>
                    <a:pt x="47997" y="37074"/>
                  </a:lnTo>
                  <a:lnTo>
                    <a:pt x="47982" y="37161"/>
                  </a:lnTo>
                  <a:lnTo>
                    <a:pt x="47977" y="37188"/>
                  </a:lnTo>
                  <a:cubicBezTo>
                    <a:pt x="47973" y="37214"/>
                    <a:pt x="47968" y="37239"/>
                    <a:pt x="47963" y="37265"/>
                  </a:cubicBezTo>
                  <a:lnTo>
                    <a:pt x="47958" y="37299"/>
                  </a:lnTo>
                  <a:lnTo>
                    <a:pt x="47943" y="37372"/>
                  </a:lnTo>
                  <a:lnTo>
                    <a:pt x="47937" y="37408"/>
                  </a:lnTo>
                  <a:lnTo>
                    <a:pt x="47924" y="37479"/>
                  </a:lnTo>
                  <a:cubicBezTo>
                    <a:pt x="47922" y="37490"/>
                    <a:pt x="47919" y="37503"/>
                    <a:pt x="47917" y="37515"/>
                  </a:cubicBezTo>
                  <a:cubicBezTo>
                    <a:pt x="47912" y="37539"/>
                    <a:pt x="47909" y="37562"/>
                    <a:pt x="47904" y="37585"/>
                  </a:cubicBezTo>
                  <a:lnTo>
                    <a:pt x="47898" y="37620"/>
                  </a:lnTo>
                  <a:cubicBezTo>
                    <a:pt x="47893" y="37643"/>
                    <a:pt x="47890" y="37668"/>
                    <a:pt x="47885" y="37690"/>
                  </a:cubicBezTo>
                  <a:cubicBezTo>
                    <a:pt x="47883" y="37700"/>
                    <a:pt x="47880" y="37711"/>
                    <a:pt x="47878" y="37723"/>
                  </a:cubicBezTo>
                  <a:cubicBezTo>
                    <a:pt x="47869" y="37768"/>
                    <a:pt x="47860" y="37815"/>
                    <a:pt x="47851" y="37861"/>
                  </a:cubicBezTo>
                  <a:cubicBezTo>
                    <a:pt x="47849" y="37871"/>
                    <a:pt x="47847" y="37880"/>
                    <a:pt x="47846" y="37890"/>
                  </a:cubicBezTo>
                  <a:cubicBezTo>
                    <a:pt x="47843" y="37908"/>
                    <a:pt x="47839" y="37926"/>
                    <a:pt x="47836" y="37944"/>
                  </a:cubicBezTo>
                  <a:cubicBezTo>
                    <a:pt x="47831" y="37962"/>
                    <a:pt x="47830" y="37976"/>
                    <a:pt x="47826" y="37993"/>
                  </a:cubicBezTo>
                  <a:cubicBezTo>
                    <a:pt x="47823" y="38009"/>
                    <a:pt x="47820" y="38025"/>
                    <a:pt x="47817" y="38043"/>
                  </a:cubicBezTo>
                  <a:lnTo>
                    <a:pt x="47805" y="38093"/>
                  </a:lnTo>
                  <a:cubicBezTo>
                    <a:pt x="47804" y="38110"/>
                    <a:pt x="47799" y="38126"/>
                    <a:pt x="47795" y="38140"/>
                  </a:cubicBezTo>
                  <a:cubicBezTo>
                    <a:pt x="47792" y="38157"/>
                    <a:pt x="47789" y="38176"/>
                    <a:pt x="47786" y="38194"/>
                  </a:cubicBezTo>
                  <a:cubicBezTo>
                    <a:pt x="47782" y="38210"/>
                    <a:pt x="47779" y="38223"/>
                    <a:pt x="47776" y="38240"/>
                  </a:cubicBezTo>
                  <a:cubicBezTo>
                    <a:pt x="47773" y="38254"/>
                    <a:pt x="47769" y="38274"/>
                    <a:pt x="47766" y="38292"/>
                  </a:cubicBezTo>
                  <a:lnTo>
                    <a:pt x="47756" y="38335"/>
                  </a:lnTo>
                  <a:cubicBezTo>
                    <a:pt x="47753" y="38353"/>
                    <a:pt x="47748" y="38371"/>
                    <a:pt x="47745" y="38389"/>
                  </a:cubicBezTo>
                  <a:cubicBezTo>
                    <a:pt x="47742" y="38404"/>
                    <a:pt x="47739" y="38417"/>
                    <a:pt x="47737" y="38431"/>
                  </a:cubicBezTo>
                  <a:cubicBezTo>
                    <a:pt x="47732" y="38449"/>
                    <a:pt x="47729" y="38469"/>
                    <a:pt x="47724" y="38487"/>
                  </a:cubicBezTo>
                  <a:lnTo>
                    <a:pt x="47716" y="38524"/>
                  </a:lnTo>
                  <a:cubicBezTo>
                    <a:pt x="47713" y="38545"/>
                    <a:pt x="47708" y="38566"/>
                    <a:pt x="47703" y="38587"/>
                  </a:cubicBezTo>
                  <a:cubicBezTo>
                    <a:pt x="47701" y="38597"/>
                    <a:pt x="47698" y="38607"/>
                    <a:pt x="47696" y="38615"/>
                  </a:cubicBezTo>
                  <a:cubicBezTo>
                    <a:pt x="47690" y="38646"/>
                    <a:pt x="47683" y="38677"/>
                    <a:pt x="47677" y="38706"/>
                  </a:cubicBezTo>
                  <a:cubicBezTo>
                    <a:pt x="47675" y="38711"/>
                    <a:pt x="47674" y="38717"/>
                    <a:pt x="47672" y="38722"/>
                  </a:cubicBezTo>
                  <a:cubicBezTo>
                    <a:pt x="47667" y="38747"/>
                    <a:pt x="47662" y="38771"/>
                    <a:pt x="47656" y="38794"/>
                  </a:cubicBezTo>
                  <a:cubicBezTo>
                    <a:pt x="47654" y="38803"/>
                    <a:pt x="47651" y="38815"/>
                    <a:pt x="47649" y="38823"/>
                  </a:cubicBezTo>
                  <a:cubicBezTo>
                    <a:pt x="47644" y="38842"/>
                    <a:pt x="47641" y="38862"/>
                    <a:pt x="47636" y="38880"/>
                  </a:cubicBezTo>
                  <a:cubicBezTo>
                    <a:pt x="47633" y="38891"/>
                    <a:pt x="47631" y="38903"/>
                    <a:pt x="47628" y="38914"/>
                  </a:cubicBezTo>
                  <a:cubicBezTo>
                    <a:pt x="47625" y="38930"/>
                    <a:pt x="47620" y="38948"/>
                    <a:pt x="47617" y="38966"/>
                  </a:cubicBezTo>
                  <a:lnTo>
                    <a:pt x="47609" y="39000"/>
                  </a:lnTo>
                  <a:lnTo>
                    <a:pt x="47596" y="39049"/>
                  </a:lnTo>
                  <a:lnTo>
                    <a:pt x="47587" y="39083"/>
                  </a:lnTo>
                  <a:cubicBezTo>
                    <a:pt x="47584" y="39099"/>
                    <a:pt x="47579" y="39115"/>
                    <a:pt x="47576" y="39132"/>
                  </a:cubicBezTo>
                  <a:cubicBezTo>
                    <a:pt x="47573" y="39141"/>
                    <a:pt x="47571" y="39153"/>
                    <a:pt x="47568" y="39163"/>
                  </a:cubicBezTo>
                  <a:cubicBezTo>
                    <a:pt x="47565" y="39180"/>
                    <a:pt x="47560" y="39195"/>
                    <a:pt x="47557" y="39211"/>
                  </a:cubicBezTo>
                  <a:cubicBezTo>
                    <a:pt x="47553" y="39223"/>
                    <a:pt x="47550" y="39232"/>
                    <a:pt x="47548" y="39242"/>
                  </a:cubicBezTo>
                  <a:cubicBezTo>
                    <a:pt x="47544" y="39260"/>
                    <a:pt x="47539" y="39276"/>
                    <a:pt x="47535" y="39293"/>
                  </a:cubicBezTo>
                  <a:lnTo>
                    <a:pt x="47529" y="39319"/>
                  </a:lnTo>
                  <a:cubicBezTo>
                    <a:pt x="47522" y="39343"/>
                    <a:pt x="47516" y="39366"/>
                    <a:pt x="47509" y="39390"/>
                  </a:cubicBezTo>
                  <a:lnTo>
                    <a:pt x="47509" y="39393"/>
                  </a:lnTo>
                  <a:cubicBezTo>
                    <a:pt x="46949" y="38511"/>
                    <a:pt x="46416" y="37568"/>
                    <a:pt x="45893" y="36593"/>
                  </a:cubicBezTo>
                  <a:cubicBezTo>
                    <a:pt x="46136" y="35680"/>
                    <a:pt x="46323" y="34751"/>
                    <a:pt x="46414" y="33808"/>
                  </a:cubicBezTo>
                  <a:cubicBezTo>
                    <a:pt x="46552" y="32390"/>
                    <a:pt x="46115" y="31091"/>
                    <a:pt x="45368" y="29897"/>
                  </a:cubicBezTo>
                  <a:close/>
                  <a:moveTo>
                    <a:pt x="30533" y="0"/>
                  </a:moveTo>
                  <a:cubicBezTo>
                    <a:pt x="30656" y="975"/>
                    <a:pt x="29984" y="1940"/>
                    <a:pt x="29200" y="2535"/>
                  </a:cubicBezTo>
                  <a:cubicBezTo>
                    <a:pt x="28419" y="3131"/>
                    <a:pt x="27452" y="3422"/>
                    <a:pt x="26496" y="3658"/>
                  </a:cubicBezTo>
                  <a:cubicBezTo>
                    <a:pt x="25543" y="3894"/>
                    <a:pt x="24564" y="4089"/>
                    <a:pt x="23687" y="4532"/>
                  </a:cubicBezTo>
                  <a:cubicBezTo>
                    <a:pt x="23316" y="4721"/>
                    <a:pt x="22956" y="4963"/>
                    <a:pt x="22743" y="5320"/>
                  </a:cubicBezTo>
                  <a:cubicBezTo>
                    <a:pt x="22528" y="5678"/>
                    <a:pt x="22501" y="6170"/>
                    <a:pt x="22767" y="6490"/>
                  </a:cubicBezTo>
                  <a:cubicBezTo>
                    <a:pt x="22257" y="6984"/>
                    <a:pt x="21990" y="7712"/>
                    <a:pt x="22021" y="8422"/>
                  </a:cubicBezTo>
                  <a:cubicBezTo>
                    <a:pt x="22047" y="8996"/>
                    <a:pt x="22119" y="9425"/>
                    <a:pt x="22254" y="9984"/>
                  </a:cubicBezTo>
                  <a:cubicBezTo>
                    <a:pt x="22309" y="10207"/>
                    <a:pt x="22346" y="10532"/>
                    <a:pt x="22375" y="10884"/>
                  </a:cubicBezTo>
                  <a:cubicBezTo>
                    <a:pt x="22071" y="10598"/>
                    <a:pt x="21669" y="10441"/>
                    <a:pt x="21251" y="10441"/>
                  </a:cubicBezTo>
                  <a:cubicBezTo>
                    <a:pt x="21247" y="10441"/>
                    <a:pt x="21242" y="10441"/>
                    <a:pt x="21238" y="10441"/>
                  </a:cubicBezTo>
                  <a:cubicBezTo>
                    <a:pt x="20320" y="10449"/>
                    <a:pt x="19580" y="11214"/>
                    <a:pt x="19590" y="12150"/>
                  </a:cubicBezTo>
                  <a:cubicBezTo>
                    <a:pt x="19598" y="13080"/>
                    <a:pt x="20343" y="13829"/>
                    <a:pt x="21257" y="13829"/>
                  </a:cubicBezTo>
                  <a:cubicBezTo>
                    <a:pt x="21261" y="13829"/>
                    <a:pt x="21265" y="13829"/>
                    <a:pt x="21269" y="13829"/>
                  </a:cubicBezTo>
                  <a:cubicBezTo>
                    <a:pt x="21696" y="13824"/>
                    <a:pt x="22106" y="13653"/>
                    <a:pt x="22410" y="13351"/>
                  </a:cubicBezTo>
                  <a:lnTo>
                    <a:pt x="22410" y="13351"/>
                  </a:lnTo>
                  <a:cubicBezTo>
                    <a:pt x="22289" y="14617"/>
                    <a:pt x="21904" y="16383"/>
                    <a:pt x="21607" y="17279"/>
                  </a:cubicBezTo>
                  <a:cubicBezTo>
                    <a:pt x="21103" y="18790"/>
                    <a:pt x="20221" y="20022"/>
                    <a:pt x="19387" y="20985"/>
                  </a:cubicBezTo>
                  <a:lnTo>
                    <a:pt x="19363" y="20959"/>
                  </a:lnTo>
                  <a:cubicBezTo>
                    <a:pt x="19293" y="21044"/>
                    <a:pt x="19215" y="21120"/>
                    <a:pt x="19130" y="21187"/>
                  </a:cubicBezTo>
                  <a:cubicBezTo>
                    <a:pt x="19095" y="21206"/>
                    <a:pt x="19060" y="21226"/>
                    <a:pt x="19026" y="21245"/>
                  </a:cubicBezTo>
                  <a:cubicBezTo>
                    <a:pt x="16254" y="21551"/>
                    <a:pt x="13773" y="21949"/>
                    <a:pt x="13654" y="21990"/>
                  </a:cubicBezTo>
                  <a:cubicBezTo>
                    <a:pt x="11447" y="22745"/>
                    <a:pt x="9574" y="23002"/>
                    <a:pt x="8145" y="24359"/>
                  </a:cubicBezTo>
                  <a:cubicBezTo>
                    <a:pt x="7685" y="24477"/>
                    <a:pt x="7250" y="24677"/>
                    <a:pt x="6858" y="24945"/>
                  </a:cubicBezTo>
                  <a:cubicBezTo>
                    <a:pt x="4062" y="26865"/>
                    <a:pt x="4283" y="31280"/>
                    <a:pt x="4671" y="34226"/>
                  </a:cubicBezTo>
                  <a:cubicBezTo>
                    <a:pt x="4895" y="35926"/>
                    <a:pt x="5248" y="37604"/>
                    <a:pt x="5724" y="39250"/>
                  </a:cubicBezTo>
                  <a:cubicBezTo>
                    <a:pt x="5926" y="39947"/>
                    <a:pt x="6933" y="44455"/>
                    <a:pt x="7547" y="44623"/>
                  </a:cubicBezTo>
                  <a:cubicBezTo>
                    <a:pt x="8381" y="44850"/>
                    <a:pt x="9224" y="45039"/>
                    <a:pt x="10074" y="45186"/>
                  </a:cubicBezTo>
                  <a:cubicBezTo>
                    <a:pt x="10896" y="46761"/>
                    <a:pt x="11795" y="48302"/>
                    <a:pt x="12783" y="49780"/>
                  </a:cubicBezTo>
                  <a:cubicBezTo>
                    <a:pt x="13272" y="53385"/>
                    <a:pt x="13596" y="57015"/>
                    <a:pt x="13807" y="60650"/>
                  </a:cubicBezTo>
                  <a:lnTo>
                    <a:pt x="13817" y="60806"/>
                  </a:lnTo>
                  <a:cubicBezTo>
                    <a:pt x="13852" y="61384"/>
                    <a:pt x="14185" y="61903"/>
                    <a:pt x="14696" y="62177"/>
                  </a:cubicBezTo>
                  <a:cubicBezTo>
                    <a:pt x="14795" y="64943"/>
                    <a:pt x="14977" y="68234"/>
                    <a:pt x="15196" y="71674"/>
                  </a:cubicBezTo>
                  <a:lnTo>
                    <a:pt x="14809" y="123611"/>
                  </a:lnTo>
                  <a:cubicBezTo>
                    <a:pt x="15515" y="123752"/>
                    <a:pt x="16223" y="123864"/>
                    <a:pt x="16933" y="123945"/>
                  </a:cubicBezTo>
                  <a:cubicBezTo>
                    <a:pt x="16600" y="124839"/>
                    <a:pt x="16111" y="125622"/>
                    <a:pt x="15378" y="126292"/>
                  </a:cubicBezTo>
                  <a:lnTo>
                    <a:pt x="15377" y="126287"/>
                  </a:lnTo>
                  <a:cubicBezTo>
                    <a:pt x="15238" y="126412"/>
                    <a:pt x="15095" y="126536"/>
                    <a:pt x="14941" y="126654"/>
                  </a:cubicBezTo>
                  <a:cubicBezTo>
                    <a:pt x="14918" y="126670"/>
                    <a:pt x="14896" y="126688"/>
                    <a:pt x="14873" y="126705"/>
                  </a:cubicBezTo>
                  <a:lnTo>
                    <a:pt x="14863" y="126713"/>
                  </a:lnTo>
                  <a:cubicBezTo>
                    <a:pt x="12404" y="128520"/>
                    <a:pt x="9156" y="128354"/>
                    <a:pt x="6429" y="129534"/>
                  </a:cubicBezTo>
                  <a:cubicBezTo>
                    <a:pt x="6124" y="129667"/>
                    <a:pt x="5825" y="129817"/>
                    <a:pt x="5536" y="129986"/>
                  </a:cubicBezTo>
                  <a:cubicBezTo>
                    <a:pt x="4307" y="130709"/>
                    <a:pt x="2671" y="132309"/>
                    <a:pt x="1501" y="133757"/>
                  </a:cubicBezTo>
                  <a:cubicBezTo>
                    <a:pt x="654" y="133809"/>
                    <a:pt x="1" y="134524"/>
                    <a:pt x="25" y="135372"/>
                  </a:cubicBezTo>
                  <a:cubicBezTo>
                    <a:pt x="51" y="136221"/>
                    <a:pt x="747" y="136895"/>
                    <a:pt x="1595" y="136895"/>
                  </a:cubicBezTo>
                  <a:lnTo>
                    <a:pt x="22322" y="136895"/>
                  </a:lnTo>
                  <a:cubicBezTo>
                    <a:pt x="23071" y="136895"/>
                    <a:pt x="23716" y="136367"/>
                    <a:pt x="23862" y="135632"/>
                  </a:cubicBezTo>
                  <a:cubicBezTo>
                    <a:pt x="24009" y="134898"/>
                    <a:pt x="23615" y="134163"/>
                    <a:pt x="22925" y="133876"/>
                  </a:cubicBezTo>
                  <a:lnTo>
                    <a:pt x="23035" y="128222"/>
                  </a:lnTo>
                  <a:lnTo>
                    <a:pt x="23204" y="123994"/>
                  </a:lnTo>
                  <a:cubicBezTo>
                    <a:pt x="23765" y="123942"/>
                    <a:pt x="24324" y="123875"/>
                    <a:pt x="24883" y="123796"/>
                  </a:cubicBezTo>
                  <a:lnTo>
                    <a:pt x="24481" y="89464"/>
                  </a:lnTo>
                  <a:cubicBezTo>
                    <a:pt x="24486" y="89370"/>
                    <a:pt x="24493" y="89276"/>
                    <a:pt x="24499" y="89182"/>
                  </a:cubicBezTo>
                  <a:lnTo>
                    <a:pt x="24506" y="89087"/>
                  </a:lnTo>
                  <a:cubicBezTo>
                    <a:pt x="24509" y="89014"/>
                    <a:pt x="24514" y="88943"/>
                    <a:pt x="24519" y="88870"/>
                  </a:cubicBezTo>
                  <a:lnTo>
                    <a:pt x="24524" y="88790"/>
                  </a:lnTo>
                  <a:cubicBezTo>
                    <a:pt x="24530" y="88701"/>
                    <a:pt x="24535" y="88611"/>
                    <a:pt x="24540" y="88520"/>
                  </a:cubicBezTo>
                  <a:cubicBezTo>
                    <a:pt x="24543" y="88481"/>
                    <a:pt x="24545" y="88442"/>
                    <a:pt x="24548" y="88405"/>
                  </a:cubicBezTo>
                  <a:cubicBezTo>
                    <a:pt x="24551" y="88343"/>
                    <a:pt x="24556" y="88281"/>
                    <a:pt x="24559" y="88220"/>
                  </a:cubicBezTo>
                  <a:cubicBezTo>
                    <a:pt x="24561" y="88182"/>
                    <a:pt x="24564" y="88143"/>
                    <a:pt x="24566" y="88104"/>
                  </a:cubicBezTo>
                  <a:cubicBezTo>
                    <a:pt x="24572" y="88017"/>
                    <a:pt x="24577" y="87929"/>
                    <a:pt x="24582" y="87841"/>
                  </a:cubicBezTo>
                  <a:cubicBezTo>
                    <a:pt x="24585" y="87797"/>
                    <a:pt x="24587" y="87753"/>
                    <a:pt x="24590" y="87709"/>
                  </a:cubicBezTo>
                  <a:cubicBezTo>
                    <a:pt x="24594" y="87654"/>
                    <a:pt x="24597" y="87599"/>
                    <a:pt x="24600" y="87544"/>
                  </a:cubicBezTo>
                  <a:cubicBezTo>
                    <a:pt x="24603" y="87498"/>
                    <a:pt x="24605" y="87451"/>
                    <a:pt x="24608" y="87404"/>
                  </a:cubicBezTo>
                  <a:cubicBezTo>
                    <a:pt x="24613" y="87328"/>
                    <a:pt x="24618" y="87250"/>
                    <a:pt x="24623" y="87172"/>
                  </a:cubicBezTo>
                  <a:cubicBezTo>
                    <a:pt x="24626" y="87116"/>
                    <a:pt x="24629" y="87061"/>
                    <a:pt x="24633" y="87004"/>
                  </a:cubicBezTo>
                  <a:cubicBezTo>
                    <a:pt x="24636" y="86951"/>
                    <a:pt x="24637" y="86899"/>
                    <a:pt x="24641" y="86845"/>
                  </a:cubicBezTo>
                  <a:cubicBezTo>
                    <a:pt x="24644" y="86791"/>
                    <a:pt x="24647" y="86743"/>
                    <a:pt x="24650" y="86692"/>
                  </a:cubicBezTo>
                  <a:lnTo>
                    <a:pt x="24660" y="86512"/>
                  </a:lnTo>
                  <a:cubicBezTo>
                    <a:pt x="24665" y="86444"/>
                    <a:pt x="24668" y="86375"/>
                    <a:pt x="24673" y="86305"/>
                  </a:cubicBezTo>
                  <a:lnTo>
                    <a:pt x="24683" y="86123"/>
                  </a:lnTo>
                  <a:cubicBezTo>
                    <a:pt x="24686" y="86075"/>
                    <a:pt x="24688" y="86026"/>
                    <a:pt x="24691" y="85977"/>
                  </a:cubicBezTo>
                  <a:cubicBezTo>
                    <a:pt x="24694" y="85915"/>
                    <a:pt x="24698" y="85855"/>
                    <a:pt x="24701" y="85794"/>
                  </a:cubicBezTo>
                  <a:cubicBezTo>
                    <a:pt x="24704" y="85738"/>
                    <a:pt x="24707" y="85683"/>
                    <a:pt x="24711" y="85628"/>
                  </a:cubicBezTo>
                  <a:cubicBezTo>
                    <a:pt x="24715" y="85548"/>
                    <a:pt x="24719" y="85469"/>
                    <a:pt x="24724" y="85389"/>
                  </a:cubicBezTo>
                  <a:cubicBezTo>
                    <a:pt x="24727" y="85345"/>
                    <a:pt x="24728" y="85300"/>
                    <a:pt x="24732" y="85254"/>
                  </a:cubicBezTo>
                  <a:cubicBezTo>
                    <a:pt x="24735" y="85187"/>
                    <a:pt x="24738" y="85122"/>
                    <a:pt x="24741" y="85056"/>
                  </a:cubicBezTo>
                  <a:cubicBezTo>
                    <a:pt x="24743" y="85017"/>
                    <a:pt x="24746" y="84976"/>
                    <a:pt x="24748" y="84937"/>
                  </a:cubicBezTo>
                  <a:cubicBezTo>
                    <a:pt x="24753" y="84840"/>
                    <a:pt x="24759" y="84742"/>
                    <a:pt x="24764" y="84645"/>
                  </a:cubicBezTo>
                  <a:cubicBezTo>
                    <a:pt x="24766" y="84607"/>
                    <a:pt x="24767" y="84570"/>
                    <a:pt x="24769" y="84533"/>
                  </a:cubicBezTo>
                  <a:lnTo>
                    <a:pt x="24782" y="84303"/>
                  </a:lnTo>
                  <a:cubicBezTo>
                    <a:pt x="24784" y="84269"/>
                    <a:pt x="24785" y="84237"/>
                    <a:pt x="24787" y="84203"/>
                  </a:cubicBezTo>
                  <a:cubicBezTo>
                    <a:pt x="24793" y="84099"/>
                    <a:pt x="24798" y="83993"/>
                    <a:pt x="24803" y="83887"/>
                  </a:cubicBezTo>
                  <a:cubicBezTo>
                    <a:pt x="24805" y="83865"/>
                    <a:pt x="24806" y="83842"/>
                    <a:pt x="24806" y="83819"/>
                  </a:cubicBezTo>
                  <a:cubicBezTo>
                    <a:pt x="24811" y="83728"/>
                    <a:pt x="24816" y="83636"/>
                    <a:pt x="24821" y="83541"/>
                  </a:cubicBezTo>
                  <a:cubicBezTo>
                    <a:pt x="24823" y="83517"/>
                    <a:pt x="24824" y="83491"/>
                    <a:pt x="24826" y="83465"/>
                  </a:cubicBezTo>
                  <a:cubicBezTo>
                    <a:pt x="24837" y="83234"/>
                    <a:pt x="24849" y="83002"/>
                    <a:pt x="24860" y="82769"/>
                  </a:cubicBezTo>
                  <a:cubicBezTo>
                    <a:pt x="24860" y="82756"/>
                    <a:pt x="24862" y="82743"/>
                    <a:pt x="24862" y="82730"/>
                  </a:cubicBezTo>
                  <a:cubicBezTo>
                    <a:pt x="24943" y="81109"/>
                    <a:pt x="25018" y="79443"/>
                    <a:pt x="25084" y="77777"/>
                  </a:cubicBezTo>
                  <a:cubicBezTo>
                    <a:pt x="25084" y="77753"/>
                    <a:pt x="25086" y="77730"/>
                    <a:pt x="25088" y="77706"/>
                  </a:cubicBezTo>
                  <a:cubicBezTo>
                    <a:pt x="25091" y="77631"/>
                    <a:pt x="25092" y="77556"/>
                    <a:pt x="25096" y="77482"/>
                  </a:cubicBezTo>
                  <a:cubicBezTo>
                    <a:pt x="25096" y="77457"/>
                    <a:pt x="25097" y="77435"/>
                    <a:pt x="25099" y="77410"/>
                  </a:cubicBezTo>
                  <a:cubicBezTo>
                    <a:pt x="25105" y="77256"/>
                    <a:pt x="25110" y="77100"/>
                    <a:pt x="25117" y="76945"/>
                  </a:cubicBezTo>
                  <a:cubicBezTo>
                    <a:pt x="25117" y="76932"/>
                    <a:pt x="25118" y="76919"/>
                    <a:pt x="25118" y="76908"/>
                  </a:cubicBezTo>
                  <a:cubicBezTo>
                    <a:pt x="25125" y="76744"/>
                    <a:pt x="25131" y="76581"/>
                    <a:pt x="25136" y="76417"/>
                  </a:cubicBezTo>
                  <a:lnTo>
                    <a:pt x="25136" y="76416"/>
                  </a:lnTo>
                  <a:cubicBezTo>
                    <a:pt x="25161" y="75777"/>
                    <a:pt x="25183" y="75142"/>
                    <a:pt x="25205" y="74508"/>
                  </a:cubicBezTo>
                  <a:lnTo>
                    <a:pt x="25205" y="74488"/>
                  </a:lnTo>
                  <a:lnTo>
                    <a:pt x="25205" y="74471"/>
                  </a:lnTo>
                  <a:cubicBezTo>
                    <a:pt x="25226" y="73821"/>
                    <a:pt x="25245" y="73175"/>
                    <a:pt x="25263" y="72537"/>
                  </a:cubicBezTo>
                  <a:cubicBezTo>
                    <a:pt x="25666" y="72504"/>
                    <a:pt x="26064" y="72444"/>
                    <a:pt x="26457" y="72358"/>
                  </a:cubicBezTo>
                  <a:cubicBezTo>
                    <a:pt x="26730" y="73825"/>
                    <a:pt x="26976" y="75397"/>
                    <a:pt x="27158" y="77053"/>
                  </a:cubicBezTo>
                  <a:cubicBezTo>
                    <a:pt x="27158" y="77061"/>
                    <a:pt x="27161" y="77069"/>
                    <a:pt x="27161" y="77077"/>
                  </a:cubicBezTo>
                  <a:cubicBezTo>
                    <a:pt x="27172" y="77188"/>
                    <a:pt x="27185" y="77298"/>
                    <a:pt x="27197" y="77407"/>
                  </a:cubicBezTo>
                  <a:cubicBezTo>
                    <a:pt x="27198" y="77420"/>
                    <a:pt x="27198" y="77431"/>
                    <a:pt x="27200" y="77444"/>
                  </a:cubicBezTo>
                  <a:cubicBezTo>
                    <a:pt x="27211" y="77547"/>
                    <a:pt x="27221" y="77651"/>
                    <a:pt x="27231" y="77755"/>
                  </a:cubicBezTo>
                  <a:lnTo>
                    <a:pt x="27234" y="77779"/>
                  </a:lnTo>
                  <a:cubicBezTo>
                    <a:pt x="27234" y="77787"/>
                    <a:pt x="27236" y="77797"/>
                    <a:pt x="27236" y="77807"/>
                  </a:cubicBezTo>
                  <a:cubicBezTo>
                    <a:pt x="28414" y="89975"/>
                    <a:pt x="29267" y="112245"/>
                    <a:pt x="30422" y="124317"/>
                  </a:cubicBezTo>
                  <a:cubicBezTo>
                    <a:pt x="30634" y="124270"/>
                    <a:pt x="30907" y="124235"/>
                    <a:pt x="31224" y="124209"/>
                  </a:cubicBezTo>
                  <a:lnTo>
                    <a:pt x="31368" y="127840"/>
                  </a:lnTo>
                  <a:lnTo>
                    <a:pt x="31409" y="129901"/>
                  </a:lnTo>
                  <a:lnTo>
                    <a:pt x="31480" y="133494"/>
                  </a:lnTo>
                  <a:cubicBezTo>
                    <a:pt x="30788" y="133782"/>
                    <a:pt x="30396" y="134516"/>
                    <a:pt x="30543" y="135251"/>
                  </a:cubicBezTo>
                  <a:cubicBezTo>
                    <a:pt x="30689" y="135985"/>
                    <a:pt x="31334" y="136513"/>
                    <a:pt x="32083" y="136513"/>
                  </a:cubicBezTo>
                  <a:lnTo>
                    <a:pt x="52810" y="136513"/>
                  </a:lnTo>
                  <a:cubicBezTo>
                    <a:pt x="53658" y="136513"/>
                    <a:pt x="54352" y="135839"/>
                    <a:pt x="54378" y="134991"/>
                  </a:cubicBezTo>
                  <a:cubicBezTo>
                    <a:pt x="54404" y="134142"/>
                    <a:pt x="53751" y="133427"/>
                    <a:pt x="52903" y="133375"/>
                  </a:cubicBezTo>
                  <a:cubicBezTo>
                    <a:pt x="51733" y="131929"/>
                    <a:pt x="50098" y="130327"/>
                    <a:pt x="48868" y="129604"/>
                  </a:cubicBezTo>
                  <a:cubicBezTo>
                    <a:pt x="48306" y="129274"/>
                    <a:pt x="47709" y="129023"/>
                    <a:pt x="47098" y="128822"/>
                  </a:cubicBezTo>
                  <a:cubicBezTo>
                    <a:pt x="44573" y="127985"/>
                    <a:pt x="41741" y="127948"/>
                    <a:pt x="39540" y="126331"/>
                  </a:cubicBezTo>
                  <a:lnTo>
                    <a:pt x="39531" y="126324"/>
                  </a:lnTo>
                  <a:cubicBezTo>
                    <a:pt x="39508" y="126306"/>
                    <a:pt x="39485" y="126290"/>
                    <a:pt x="39462" y="126272"/>
                  </a:cubicBezTo>
                  <a:cubicBezTo>
                    <a:pt x="39308" y="126154"/>
                    <a:pt x="39165" y="126030"/>
                    <a:pt x="39027" y="125905"/>
                  </a:cubicBezTo>
                  <a:cubicBezTo>
                    <a:pt x="39027" y="125907"/>
                    <a:pt x="39027" y="125908"/>
                    <a:pt x="39027" y="125910"/>
                  </a:cubicBezTo>
                  <a:cubicBezTo>
                    <a:pt x="38466" y="125400"/>
                    <a:pt x="38013" y="124782"/>
                    <a:pt x="37694" y="124095"/>
                  </a:cubicBezTo>
                  <a:cubicBezTo>
                    <a:pt x="38830" y="124051"/>
                    <a:pt x="39797" y="123955"/>
                    <a:pt x="40332" y="123745"/>
                  </a:cubicBezTo>
                  <a:cubicBezTo>
                    <a:pt x="40551" y="123659"/>
                    <a:pt x="37178" y="91208"/>
                    <a:pt x="36887" y="77834"/>
                  </a:cubicBezTo>
                  <a:cubicBezTo>
                    <a:pt x="36874" y="77204"/>
                    <a:pt x="36859" y="76580"/>
                    <a:pt x="36846" y="75961"/>
                  </a:cubicBezTo>
                  <a:lnTo>
                    <a:pt x="36843" y="75821"/>
                  </a:lnTo>
                  <a:lnTo>
                    <a:pt x="36843" y="75805"/>
                  </a:lnTo>
                  <a:cubicBezTo>
                    <a:pt x="36763" y="72322"/>
                    <a:pt x="36671" y="69048"/>
                    <a:pt x="36565" y="66149"/>
                  </a:cubicBezTo>
                  <a:cubicBezTo>
                    <a:pt x="36565" y="66133"/>
                    <a:pt x="36563" y="66118"/>
                    <a:pt x="36563" y="66103"/>
                  </a:cubicBezTo>
                  <a:cubicBezTo>
                    <a:pt x="36560" y="66045"/>
                    <a:pt x="36558" y="65988"/>
                    <a:pt x="36557" y="65931"/>
                  </a:cubicBezTo>
                  <a:lnTo>
                    <a:pt x="36555" y="65897"/>
                  </a:lnTo>
                  <a:cubicBezTo>
                    <a:pt x="36549" y="65720"/>
                    <a:pt x="36542" y="65546"/>
                    <a:pt x="36534" y="65372"/>
                  </a:cubicBezTo>
                  <a:cubicBezTo>
                    <a:pt x="36534" y="65349"/>
                    <a:pt x="36532" y="65327"/>
                    <a:pt x="36532" y="65304"/>
                  </a:cubicBezTo>
                  <a:cubicBezTo>
                    <a:pt x="36531" y="65257"/>
                    <a:pt x="36529" y="65210"/>
                    <a:pt x="36526" y="65161"/>
                  </a:cubicBezTo>
                  <a:cubicBezTo>
                    <a:pt x="36526" y="65133"/>
                    <a:pt x="36524" y="65107"/>
                    <a:pt x="36523" y="65080"/>
                  </a:cubicBezTo>
                  <a:cubicBezTo>
                    <a:pt x="36521" y="65034"/>
                    <a:pt x="36519" y="64990"/>
                    <a:pt x="36518" y="64946"/>
                  </a:cubicBezTo>
                  <a:cubicBezTo>
                    <a:pt x="36516" y="64914"/>
                    <a:pt x="36516" y="64881"/>
                    <a:pt x="36515" y="64849"/>
                  </a:cubicBezTo>
                  <a:cubicBezTo>
                    <a:pt x="36511" y="64779"/>
                    <a:pt x="36508" y="64708"/>
                    <a:pt x="36506" y="64638"/>
                  </a:cubicBezTo>
                  <a:cubicBezTo>
                    <a:pt x="36505" y="64604"/>
                    <a:pt x="36503" y="64568"/>
                    <a:pt x="36502" y="64532"/>
                  </a:cubicBezTo>
                  <a:cubicBezTo>
                    <a:pt x="36500" y="64496"/>
                    <a:pt x="36498" y="64456"/>
                    <a:pt x="36497" y="64417"/>
                  </a:cubicBezTo>
                  <a:cubicBezTo>
                    <a:pt x="36495" y="64379"/>
                    <a:pt x="36493" y="64344"/>
                    <a:pt x="36492" y="64308"/>
                  </a:cubicBezTo>
                  <a:lnTo>
                    <a:pt x="36489" y="64202"/>
                  </a:lnTo>
                  <a:cubicBezTo>
                    <a:pt x="36487" y="64162"/>
                    <a:pt x="36485" y="64121"/>
                    <a:pt x="36482" y="64079"/>
                  </a:cubicBezTo>
                  <a:cubicBezTo>
                    <a:pt x="36482" y="64048"/>
                    <a:pt x="36480" y="64019"/>
                    <a:pt x="36479" y="63986"/>
                  </a:cubicBezTo>
                  <a:cubicBezTo>
                    <a:pt x="36476" y="63918"/>
                    <a:pt x="36472" y="63850"/>
                    <a:pt x="36471" y="63781"/>
                  </a:cubicBezTo>
                  <a:cubicBezTo>
                    <a:pt x="36471" y="63762"/>
                    <a:pt x="36469" y="63741"/>
                    <a:pt x="36467" y="63721"/>
                  </a:cubicBezTo>
                  <a:cubicBezTo>
                    <a:pt x="36466" y="63669"/>
                    <a:pt x="36463" y="63617"/>
                    <a:pt x="36461" y="63565"/>
                  </a:cubicBezTo>
                  <a:cubicBezTo>
                    <a:pt x="36459" y="63539"/>
                    <a:pt x="36458" y="63513"/>
                    <a:pt x="36458" y="63487"/>
                  </a:cubicBezTo>
                  <a:cubicBezTo>
                    <a:pt x="36454" y="63440"/>
                    <a:pt x="36453" y="63391"/>
                    <a:pt x="36451" y="63344"/>
                  </a:cubicBezTo>
                  <a:cubicBezTo>
                    <a:pt x="36450" y="63320"/>
                    <a:pt x="36450" y="63294"/>
                    <a:pt x="36448" y="63269"/>
                  </a:cubicBezTo>
                  <a:lnTo>
                    <a:pt x="36440" y="63107"/>
                  </a:lnTo>
                  <a:cubicBezTo>
                    <a:pt x="36440" y="63091"/>
                    <a:pt x="36438" y="63074"/>
                    <a:pt x="36438" y="63058"/>
                  </a:cubicBezTo>
                  <a:cubicBezTo>
                    <a:pt x="36435" y="62988"/>
                    <a:pt x="36432" y="62918"/>
                    <a:pt x="36428" y="62849"/>
                  </a:cubicBezTo>
                  <a:lnTo>
                    <a:pt x="36428" y="62834"/>
                  </a:lnTo>
                  <a:lnTo>
                    <a:pt x="36428" y="62823"/>
                  </a:lnTo>
                  <a:lnTo>
                    <a:pt x="36427" y="62771"/>
                  </a:lnTo>
                  <a:cubicBezTo>
                    <a:pt x="36424" y="62725"/>
                    <a:pt x="36422" y="62681"/>
                    <a:pt x="36420" y="62637"/>
                  </a:cubicBezTo>
                  <a:cubicBezTo>
                    <a:pt x="36419" y="62616"/>
                    <a:pt x="36419" y="62598"/>
                    <a:pt x="36417" y="62579"/>
                  </a:cubicBezTo>
                  <a:cubicBezTo>
                    <a:pt x="36415" y="62525"/>
                    <a:pt x="36412" y="62470"/>
                    <a:pt x="36409" y="62415"/>
                  </a:cubicBezTo>
                  <a:cubicBezTo>
                    <a:pt x="36409" y="62400"/>
                    <a:pt x="36407" y="62384"/>
                    <a:pt x="36407" y="62369"/>
                  </a:cubicBezTo>
                  <a:cubicBezTo>
                    <a:pt x="36401" y="62228"/>
                    <a:pt x="36394" y="62088"/>
                    <a:pt x="36386" y="61950"/>
                  </a:cubicBezTo>
                  <a:cubicBezTo>
                    <a:pt x="36386" y="61940"/>
                    <a:pt x="36386" y="61930"/>
                    <a:pt x="36385" y="61919"/>
                  </a:cubicBezTo>
                  <a:lnTo>
                    <a:pt x="36385" y="61913"/>
                  </a:lnTo>
                  <a:cubicBezTo>
                    <a:pt x="36731" y="62030"/>
                    <a:pt x="37104" y="62156"/>
                    <a:pt x="37494" y="62285"/>
                  </a:cubicBezTo>
                  <a:cubicBezTo>
                    <a:pt x="38272" y="62760"/>
                    <a:pt x="39163" y="63008"/>
                    <a:pt x="40066" y="63008"/>
                  </a:cubicBezTo>
                  <a:cubicBezTo>
                    <a:pt x="40245" y="63008"/>
                    <a:pt x="40424" y="62998"/>
                    <a:pt x="40603" y="62979"/>
                  </a:cubicBezTo>
                  <a:cubicBezTo>
                    <a:pt x="41100" y="62922"/>
                    <a:pt x="41612" y="62775"/>
                    <a:pt x="41973" y="62428"/>
                  </a:cubicBezTo>
                  <a:cubicBezTo>
                    <a:pt x="42334" y="62080"/>
                    <a:pt x="42495" y="61490"/>
                    <a:pt x="42236" y="61059"/>
                  </a:cubicBezTo>
                  <a:lnTo>
                    <a:pt x="42236" y="61059"/>
                  </a:lnTo>
                  <a:cubicBezTo>
                    <a:pt x="42425" y="61143"/>
                    <a:pt x="42600" y="61181"/>
                    <a:pt x="42759" y="61181"/>
                  </a:cubicBezTo>
                  <a:cubicBezTo>
                    <a:pt x="43686" y="61181"/>
                    <a:pt x="44089" y="59901"/>
                    <a:pt x="43762" y="58963"/>
                  </a:cubicBezTo>
                  <a:lnTo>
                    <a:pt x="43762" y="58963"/>
                  </a:lnTo>
                  <a:cubicBezTo>
                    <a:pt x="44013" y="58974"/>
                    <a:pt x="44265" y="58980"/>
                    <a:pt x="44508" y="58980"/>
                  </a:cubicBezTo>
                  <a:cubicBezTo>
                    <a:pt x="44984" y="58980"/>
                    <a:pt x="45425" y="58956"/>
                    <a:pt x="45764" y="58895"/>
                  </a:cubicBezTo>
                  <a:cubicBezTo>
                    <a:pt x="45971" y="58791"/>
                    <a:pt x="46179" y="58692"/>
                    <a:pt x="46390" y="58599"/>
                  </a:cubicBezTo>
                  <a:cubicBezTo>
                    <a:pt x="46408" y="58567"/>
                    <a:pt x="46417" y="58533"/>
                    <a:pt x="46417" y="58497"/>
                  </a:cubicBezTo>
                  <a:cubicBezTo>
                    <a:pt x="46417" y="57585"/>
                    <a:pt x="39638" y="56994"/>
                    <a:pt x="39638" y="56994"/>
                  </a:cubicBezTo>
                  <a:cubicBezTo>
                    <a:pt x="39638" y="56994"/>
                    <a:pt x="42475" y="55047"/>
                    <a:pt x="42114" y="54442"/>
                  </a:cubicBezTo>
                  <a:cubicBezTo>
                    <a:pt x="42044" y="54324"/>
                    <a:pt x="41899" y="54272"/>
                    <a:pt x="41697" y="54272"/>
                  </a:cubicBezTo>
                  <a:cubicBezTo>
                    <a:pt x="41162" y="54272"/>
                    <a:pt x="40229" y="54638"/>
                    <a:pt x="39238" y="55115"/>
                  </a:cubicBezTo>
                  <a:cubicBezTo>
                    <a:pt x="39206" y="53063"/>
                    <a:pt x="39172" y="51010"/>
                    <a:pt x="39139" y="48958"/>
                  </a:cubicBezTo>
                  <a:lnTo>
                    <a:pt x="39139" y="48958"/>
                  </a:lnTo>
                  <a:cubicBezTo>
                    <a:pt x="39553" y="49499"/>
                    <a:pt x="39982" y="50029"/>
                    <a:pt x="40426" y="50547"/>
                  </a:cubicBezTo>
                  <a:cubicBezTo>
                    <a:pt x="40585" y="50183"/>
                    <a:pt x="40741" y="49823"/>
                    <a:pt x="40896" y="49465"/>
                  </a:cubicBezTo>
                  <a:cubicBezTo>
                    <a:pt x="41919" y="50791"/>
                    <a:pt x="43080" y="51896"/>
                    <a:pt x="44108" y="52374"/>
                  </a:cubicBezTo>
                  <a:cubicBezTo>
                    <a:pt x="45255" y="52906"/>
                    <a:pt x="46512" y="53162"/>
                    <a:pt x="47773" y="53162"/>
                  </a:cubicBezTo>
                  <a:cubicBezTo>
                    <a:pt x="48254" y="53162"/>
                    <a:pt x="48735" y="53124"/>
                    <a:pt x="49211" y="53051"/>
                  </a:cubicBezTo>
                  <a:cubicBezTo>
                    <a:pt x="50220" y="52899"/>
                    <a:pt x="51198" y="52583"/>
                    <a:pt x="52107" y="52120"/>
                  </a:cubicBezTo>
                  <a:cubicBezTo>
                    <a:pt x="54487" y="50902"/>
                    <a:pt x="56315" y="48711"/>
                    <a:pt x="57261" y="46207"/>
                  </a:cubicBezTo>
                  <a:cubicBezTo>
                    <a:pt x="57292" y="46126"/>
                    <a:pt x="57321" y="46044"/>
                    <a:pt x="57350" y="45963"/>
                  </a:cubicBezTo>
                  <a:cubicBezTo>
                    <a:pt x="57372" y="45903"/>
                    <a:pt x="57393" y="45841"/>
                    <a:pt x="57412" y="45781"/>
                  </a:cubicBezTo>
                  <a:lnTo>
                    <a:pt x="57427" y="45739"/>
                  </a:lnTo>
                  <a:cubicBezTo>
                    <a:pt x="57446" y="45677"/>
                    <a:pt x="57466" y="45619"/>
                    <a:pt x="57485" y="45559"/>
                  </a:cubicBezTo>
                  <a:cubicBezTo>
                    <a:pt x="58392" y="42660"/>
                    <a:pt x="58213" y="39509"/>
                    <a:pt x="57705" y="36504"/>
                  </a:cubicBezTo>
                  <a:cubicBezTo>
                    <a:pt x="57432" y="34890"/>
                    <a:pt x="56882" y="32385"/>
                    <a:pt x="56367" y="29897"/>
                  </a:cubicBezTo>
                  <a:lnTo>
                    <a:pt x="61788" y="29897"/>
                  </a:lnTo>
                  <a:cubicBezTo>
                    <a:pt x="62248" y="29897"/>
                    <a:pt x="62620" y="29525"/>
                    <a:pt x="62622" y="29065"/>
                  </a:cubicBezTo>
                  <a:lnTo>
                    <a:pt x="62622" y="6573"/>
                  </a:lnTo>
                  <a:cubicBezTo>
                    <a:pt x="62622" y="6037"/>
                    <a:pt x="62186" y="5601"/>
                    <a:pt x="61650" y="5601"/>
                  </a:cubicBezTo>
                  <a:lnTo>
                    <a:pt x="41677" y="5601"/>
                  </a:lnTo>
                  <a:cubicBezTo>
                    <a:pt x="41109" y="5601"/>
                    <a:pt x="40649" y="6061"/>
                    <a:pt x="40649" y="6628"/>
                  </a:cubicBezTo>
                  <a:lnTo>
                    <a:pt x="40649" y="25033"/>
                  </a:lnTo>
                  <a:cubicBezTo>
                    <a:pt x="38666" y="23411"/>
                    <a:pt x="35817" y="22285"/>
                    <a:pt x="33074" y="21681"/>
                  </a:cubicBezTo>
                  <a:cubicBezTo>
                    <a:pt x="33058" y="21656"/>
                    <a:pt x="33044" y="21632"/>
                    <a:pt x="33027" y="21608"/>
                  </a:cubicBezTo>
                  <a:lnTo>
                    <a:pt x="33027" y="21608"/>
                  </a:lnTo>
                  <a:lnTo>
                    <a:pt x="33057" y="21678"/>
                  </a:lnTo>
                  <a:cubicBezTo>
                    <a:pt x="32654" y="21590"/>
                    <a:pt x="32254" y="21512"/>
                    <a:pt x="31859" y="21447"/>
                  </a:cubicBezTo>
                  <a:cubicBezTo>
                    <a:pt x="30617" y="21159"/>
                    <a:pt x="29352" y="21071"/>
                    <a:pt x="28078" y="21026"/>
                  </a:cubicBezTo>
                  <a:cubicBezTo>
                    <a:pt x="28024" y="20932"/>
                    <a:pt x="27972" y="20837"/>
                    <a:pt x="27917" y="20745"/>
                  </a:cubicBezTo>
                  <a:cubicBezTo>
                    <a:pt x="27301" y="19500"/>
                    <a:pt x="26813" y="18198"/>
                    <a:pt x="26643" y="16861"/>
                  </a:cubicBezTo>
                  <a:lnTo>
                    <a:pt x="26644" y="16861"/>
                  </a:lnTo>
                  <a:cubicBezTo>
                    <a:pt x="26625" y="16700"/>
                    <a:pt x="26609" y="16539"/>
                    <a:pt x="26597" y="16377"/>
                  </a:cubicBezTo>
                  <a:lnTo>
                    <a:pt x="26599" y="16377"/>
                  </a:lnTo>
                  <a:lnTo>
                    <a:pt x="26615" y="16374"/>
                  </a:lnTo>
                  <a:cubicBezTo>
                    <a:pt x="26622" y="16370"/>
                    <a:pt x="26628" y="16369"/>
                    <a:pt x="26636" y="16365"/>
                  </a:cubicBezTo>
                  <a:lnTo>
                    <a:pt x="26674" y="16356"/>
                  </a:lnTo>
                  <a:lnTo>
                    <a:pt x="26690" y="16351"/>
                  </a:lnTo>
                  <a:lnTo>
                    <a:pt x="26730" y="16338"/>
                  </a:lnTo>
                  <a:lnTo>
                    <a:pt x="26745" y="16331"/>
                  </a:lnTo>
                  <a:cubicBezTo>
                    <a:pt x="26752" y="16330"/>
                    <a:pt x="26756" y="16328"/>
                    <a:pt x="26761" y="16326"/>
                  </a:cubicBezTo>
                  <a:cubicBezTo>
                    <a:pt x="26778" y="16322"/>
                    <a:pt x="26794" y="16317"/>
                    <a:pt x="26812" y="16310"/>
                  </a:cubicBezTo>
                  <a:lnTo>
                    <a:pt x="26844" y="16299"/>
                  </a:lnTo>
                  <a:cubicBezTo>
                    <a:pt x="26873" y="16287"/>
                    <a:pt x="26903" y="16276"/>
                    <a:pt x="26932" y="16265"/>
                  </a:cubicBezTo>
                  <a:cubicBezTo>
                    <a:pt x="27049" y="16218"/>
                    <a:pt x="27164" y="16164"/>
                    <a:pt x="27275" y="16104"/>
                  </a:cubicBezTo>
                  <a:cubicBezTo>
                    <a:pt x="27356" y="16058"/>
                    <a:pt x="27436" y="16011"/>
                    <a:pt x="27512" y="15959"/>
                  </a:cubicBezTo>
                  <a:cubicBezTo>
                    <a:pt x="27593" y="15906"/>
                    <a:pt x="27671" y="15849"/>
                    <a:pt x="27746" y="15790"/>
                  </a:cubicBezTo>
                  <a:cubicBezTo>
                    <a:pt x="27761" y="15777"/>
                    <a:pt x="27775" y="15766"/>
                    <a:pt x="27790" y="15754"/>
                  </a:cubicBezTo>
                  <a:lnTo>
                    <a:pt x="27814" y="15733"/>
                  </a:lnTo>
                  <a:cubicBezTo>
                    <a:pt x="27829" y="15720"/>
                    <a:pt x="27845" y="15707"/>
                    <a:pt x="27861" y="15693"/>
                  </a:cubicBezTo>
                  <a:cubicBezTo>
                    <a:pt x="27878" y="15680"/>
                    <a:pt x="27892" y="15667"/>
                    <a:pt x="27907" y="15652"/>
                  </a:cubicBezTo>
                  <a:cubicBezTo>
                    <a:pt x="27988" y="15579"/>
                    <a:pt x="28066" y="15503"/>
                    <a:pt x="28139" y="15423"/>
                  </a:cubicBezTo>
                  <a:cubicBezTo>
                    <a:pt x="28169" y="15390"/>
                    <a:pt x="28198" y="15355"/>
                    <a:pt x="28227" y="15321"/>
                  </a:cubicBezTo>
                  <a:cubicBezTo>
                    <a:pt x="28238" y="15308"/>
                    <a:pt x="28248" y="15295"/>
                    <a:pt x="28258" y="15283"/>
                  </a:cubicBezTo>
                  <a:lnTo>
                    <a:pt x="28279" y="15257"/>
                  </a:lnTo>
                  <a:cubicBezTo>
                    <a:pt x="28310" y="15218"/>
                    <a:pt x="28341" y="15179"/>
                    <a:pt x="28370" y="15139"/>
                  </a:cubicBezTo>
                  <a:cubicBezTo>
                    <a:pt x="28474" y="14997"/>
                    <a:pt x="28565" y="14848"/>
                    <a:pt x="28646" y="14692"/>
                  </a:cubicBezTo>
                  <a:cubicBezTo>
                    <a:pt x="28672" y="14640"/>
                    <a:pt x="28698" y="14586"/>
                    <a:pt x="28723" y="14532"/>
                  </a:cubicBezTo>
                  <a:cubicBezTo>
                    <a:pt x="28734" y="14508"/>
                    <a:pt x="28742" y="14485"/>
                    <a:pt x="28754" y="14461"/>
                  </a:cubicBezTo>
                  <a:cubicBezTo>
                    <a:pt x="28775" y="14414"/>
                    <a:pt x="28791" y="14367"/>
                    <a:pt x="28809" y="14318"/>
                  </a:cubicBezTo>
                  <a:cubicBezTo>
                    <a:pt x="28828" y="14263"/>
                    <a:pt x="28848" y="14209"/>
                    <a:pt x="28866" y="14152"/>
                  </a:cubicBezTo>
                  <a:cubicBezTo>
                    <a:pt x="28872" y="14128"/>
                    <a:pt x="28880" y="14102"/>
                    <a:pt x="28887" y="14077"/>
                  </a:cubicBezTo>
                  <a:cubicBezTo>
                    <a:pt x="28892" y="14060"/>
                    <a:pt x="28897" y="14042"/>
                    <a:pt x="28901" y="14022"/>
                  </a:cubicBezTo>
                  <a:cubicBezTo>
                    <a:pt x="28905" y="14016"/>
                    <a:pt x="28906" y="14008"/>
                    <a:pt x="28908" y="14001"/>
                  </a:cubicBezTo>
                  <a:cubicBezTo>
                    <a:pt x="28910" y="13998"/>
                    <a:pt x="28910" y="13995"/>
                    <a:pt x="28911" y="13990"/>
                  </a:cubicBezTo>
                  <a:cubicBezTo>
                    <a:pt x="28914" y="13975"/>
                    <a:pt x="28919" y="13960"/>
                    <a:pt x="28923" y="13944"/>
                  </a:cubicBezTo>
                  <a:cubicBezTo>
                    <a:pt x="28923" y="13941"/>
                    <a:pt x="28924" y="13938"/>
                    <a:pt x="28926" y="13934"/>
                  </a:cubicBezTo>
                  <a:cubicBezTo>
                    <a:pt x="28927" y="13928"/>
                    <a:pt x="28929" y="13921"/>
                    <a:pt x="28929" y="13913"/>
                  </a:cubicBezTo>
                  <a:lnTo>
                    <a:pt x="28958" y="13778"/>
                  </a:lnTo>
                  <a:cubicBezTo>
                    <a:pt x="28962" y="13757"/>
                    <a:pt x="28965" y="13738"/>
                    <a:pt x="28968" y="13718"/>
                  </a:cubicBezTo>
                  <a:cubicBezTo>
                    <a:pt x="28973" y="13689"/>
                    <a:pt x="28978" y="13658"/>
                    <a:pt x="28983" y="13629"/>
                  </a:cubicBezTo>
                  <a:cubicBezTo>
                    <a:pt x="28984" y="13618"/>
                    <a:pt x="28986" y="13608"/>
                    <a:pt x="28986" y="13596"/>
                  </a:cubicBezTo>
                  <a:cubicBezTo>
                    <a:pt x="28991" y="13562"/>
                    <a:pt x="28994" y="13528"/>
                    <a:pt x="28999" y="13492"/>
                  </a:cubicBezTo>
                  <a:cubicBezTo>
                    <a:pt x="28999" y="13489"/>
                    <a:pt x="28999" y="13486"/>
                    <a:pt x="28999" y="13483"/>
                  </a:cubicBezTo>
                  <a:cubicBezTo>
                    <a:pt x="28999" y="13476"/>
                    <a:pt x="29001" y="13468"/>
                    <a:pt x="29002" y="13460"/>
                  </a:cubicBezTo>
                  <a:cubicBezTo>
                    <a:pt x="29004" y="13442"/>
                    <a:pt x="29004" y="13423"/>
                    <a:pt x="29005" y="13403"/>
                  </a:cubicBezTo>
                  <a:cubicBezTo>
                    <a:pt x="29009" y="13367"/>
                    <a:pt x="29012" y="13332"/>
                    <a:pt x="29012" y="13296"/>
                  </a:cubicBezTo>
                  <a:cubicBezTo>
                    <a:pt x="29012" y="13286"/>
                    <a:pt x="29012" y="13275"/>
                    <a:pt x="29012" y="13265"/>
                  </a:cubicBezTo>
                  <a:cubicBezTo>
                    <a:pt x="29015" y="13219"/>
                    <a:pt x="29015" y="13174"/>
                    <a:pt x="29015" y="13130"/>
                  </a:cubicBezTo>
                  <a:lnTo>
                    <a:pt x="28999" y="11403"/>
                  </a:lnTo>
                  <a:lnTo>
                    <a:pt x="29711" y="11403"/>
                  </a:lnTo>
                  <a:cubicBezTo>
                    <a:pt x="30096" y="11403"/>
                    <a:pt x="30406" y="11091"/>
                    <a:pt x="30408" y="10707"/>
                  </a:cubicBezTo>
                  <a:lnTo>
                    <a:pt x="30408" y="8908"/>
                  </a:lnTo>
                  <a:cubicBezTo>
                    <a:pt x="30406" y="8523"/>
                    <a:pt x="30096" y="8213"/>
                    <a:pt x="29711" y="8211"/>
                  </a:cubicBezTo>
                  <a:lnTo>
                    <a:pt x="28970" y="8211"/>
                  </a:lnTo>
                  <a:cubicBezTo>
                    <a:pt x="28962" y="7985"/>
                    <a:pt x="28931" y="7761"/>
                    <a:pt x="28879" y="7542"/>
                  </a:cubicBezTo>
                  <a:cubicBezTo>
                    <a:pt x="29686" y="7257"/>
                    <a:pt x="30396" y="6700"/>
                    <a:pt x="30903" y="6004"/>
                  </a:cubicBezTo>
                  <a:cubicBezTo>
                    <a:pt x="31513" y="5169"/>
                    <a:pt x="31836" y="4145"/>
                    <a:pt x="31914" y="3114"/>
                  </a:cubicBezTo>
                  <a:lnTo>
                    <a:pt x="31914" y="3114"/>
                  </a:lnTo>
                  <a:cubicBezTo>
                    <a:pt x="31627" y="3913"/>
                    <a:pt x="31202" y="4532"/>
                    <a:pt x="30593" y="5124"/>
                  </a:cubicBezTo>
                  <a:cubicBezTo>
                    <a:pt x="31113" y="4344"/>
                    <a:pt x="31155" y="3416"/>
                    <a:pt x="31199" y="2478"/>
                  </a:cubicBezTo>
                  <a:cubicBezTo>
                    <a:pt x="31240" y="1596"/>
                    <a:pt x="31180" y="601"/>
                    <a:pt x="30533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644;p39">
              <a:extLst>
                <a:ext uri="{FF2B5EF4-FFF2-40B4-BE49-F238E27FC236}">
                  <a16:creationId xmlns:a16="http://schemas.microsoft.com/office/drawing/2014/main" id="{EA0F99B2-F1A3-8CD1-4CA2-0C85E7BE061A}"/>
                </a:ext>
              </a:extLst>
            </p:cNvPr>
            <p:cNvGrpSpPr/>
            <p:nvPr/>
          </p:nvGrpSpPr>
          <p:grpSpPr>
            <a:xfrm>
              <a:off x="5714872" y="1092043"/>
              <a:ext cx="2427399" cy="5308380"/>
              <a:chOff x="2641000" y="1137350"/>
              <a:chExt cx="1564550" cy="3421450"/>
            </a:xfrm>
          </p:grpSpPr>
          <p:sp>
            <p:nvSpPr>
              <p:cNvPr id="14" name="Google Shape;645;p39">
                <a:extLst>
                  <a:ext uri="{FF2B5EF4-FFF2-40B4-BE49-F238E27FC236}">
                    <a16:creationId xmlns:a16="http://schemas.microsoft.com/office/drawing/2014/main" id="{24E8BFA1-B894-6C97-E405-1D7B32752F29}"/>
                  </a:ext>
                </a:extLst>
              </p:cNvPr>
              <p:cNvSpPr/>
              <p:nvPr/>
            </p:nvSpPr>
            <p:spPr>
              <a:xfrm>
                <a:off x="3848675" y="1552125"/>
                <a:ext cx="10560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6883" extrusionOk="0">
                    <a:moveTo>
                      <a:pt x="495" y="1"/>
                    </a:moveTo>
                    <a:cubicBezTo>
                      <a:pt x="219" y="1"/>
                      <a:pt x="1" y="294"/>
                      <a:pt x="105" y="582"/>
                    </a:cubicBezTo>
                    <a:cubicBezTo>
                      <a:pt x="445" y="1515"/>
                      <a:pt x="430" y="2532"/>
                      <a:pt x="560" y="3529"/>
                    </a:cubicBezTo>
                    <a:cubicBezTo>
                      <a:pt x="705" y="4626"/>
                      <a:pt x="1101" y="5807"/>
                      <a:pt x="2063" y="6351"/>
                    </a:cubicBezTo>
                    <a:cubicBezTo>
                      <a:pt x="2438" y="6564"/>
                      <a:pt x="2575" y="6843"/>
                      <a:pt x="3003" y="6874"/>
                    </a:cubicBezTo>
                    <a:cubicBezTo>
                      <a:pt x="3075" y="6879"/>
                      <a:pt x="3148" y="6882"/>
                      <a:pt x="3221" y="6882"/>
                    </a:cubicBezTo>
                    <a:cubicBezTo>
                      <a:pt x="3457" y="6882"/>
                      <a:pt x="3692" y="6847"/>
                      <a:pt x="3886" y="6718"/>
                    </a:cubicBezTo>
                    <a:cubicBezTo>
                      <a:pt x="4115" y="6567"/>
                      <a:pt x="4223" y="6284"/>
                      <a:pt x="4184" y="6011"/>
                    </a:cubicBezTo>
                    <a:cubicBezTo>
                      <a:pt x="4035" y="4957"/>
                      <a:pt x="3671" y="3800"/>
                      <a:pt x="2750" y="3248"/>
                    </a:cubicBezTo>
                    <a:cubicBezTo>
                      <a:pt x="2472" y="3082"/>
                      <a:pt x="2138" y="2964"/>
                      <a:pt x="1972" y="2684"/>
                    </a:cubicBezTo>
                    <a:cubicBezTo>
                      <a:pt x="1869" y="2510"/>
                      <a:pt x="1852" y="2301"/>
                      <a:pt x="1829" y="2101"/>
                    </a:cubicBezTo>
                    <a:cubicBezTo>
                      <a:pt x="1736" y="1268"/>
                      <a:pt x="1428" y="329"/>
                      <a:pt x="645" y="30"/>
                    </a:cubicBezTo>
                    <a:lnTo>
                      <a:pt x="636" y="27"/>
                    </a:lnTo>
                    <a:cubicBezTo>
                      <a:pt x="588" y="9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46;p39">
                <a:extLst>
                  <a:ext uri="{FF2B5EF4-FFF2-40B4-BE49-F238E27FC236}">
                    <a16:creationId xmlns:a16="http://schemas.microsoft.com/office/drawing/2014/main" id="{EC6A880D-3DF3-2578-B41C-004E53636A58}"/>
                  </a:ext>
                </a:extLst>
              </p:cNvPr>
              <p:cNvSpPr/>
              <p:nvPr/>
            </p:nvSpPr>
            <p:spPr>
              <a:xfrm>
                <a:off x="3888200" y="1474375"/>
                <a:ext cx="163825" cy="3351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3406" extrusionOk="0">
                    <a:moveTo>
                      <a:pt x="628" y="1"/>
                    </a:moveTo>
                    <a:cubicBezTo>
                      <a:pt x="397" y="1"/>
                      <a:pt x="181" y="145"/>
                      <a:pt x="110" y="432"/>
                    </a:cubicBezTo>
                    <a:cubicBezTo>
                      <a:pt x="1" y="865"/>
                      <a:pt x="181" y="1325"/>
                      <a:pt x="217" y="1759"/>
                    </a:cubicBezTo>
                    <a:cubicBezTo>
                      <a:pt x="267" y="2352"/>
                      <a:pt x="360" y="2940"/>
                      <a:pt x="449" y="3526"/>
                    </a:cubicBezTo>
                    <a:cubicBezTo>
                      <a:pt x="623" y="4665"/>
                      <a:pt x="800" y="5827"/>
                      <a:pt x="657" y="6980"/>
                    </a:cubicBezTo>
                    <a:cubicBezTo>
                      <a:pt x="477" y="8460"/>
                      <a:pt x="301" y="9503"/>
                      <a:pt x="336" y="10993"/>
                    </a:cubicBezTo>
                    <a:cubicBezTo>
                      <a:pt x="1838" y="11935"/>
                      <a:pt x="3362" y="12621"/>
                      <a:pt x="4953" y="13405"/>
                    </a:cubicBezTo>
                    <a:cubicBezTo>
                      <a:pt x="5016" y="12457"/>
                      <a:pt x="5242" y="11579"/>
                      <a:pt x="5307" y="10632"/>
                    </a:cubicBezTo>
                    <a:cubicBezTo>
                      <a:pt x="5797" y="10340"/>
                      <a:pt x="6168" y="9826"/>
                      <a:pt x="6272" y="9263"/>
                    </a:cubicBezTo>
                    <a:cubicBezTo>
                      <a:pt x="6553" y="7745"/>
                      <a:pt x="6452" y="6261"/>
                      <a:pt x="6035" y="4787"/>
                    </a:cubicBezTo>
                    <a:lnTo>
                      <a:pt x="4826" y="4948"/>
                    </a:lnTo>
                    <a:lnTo>
                      <a:pt x="2002" y="4948"/>
                    </a:lnTo>
                    <a:cubicBezTo>
                      <a:pt x="1859" y="3652"/>
                      <a:pt x="1666" y="2365"/>
                      <a:pt x="1422" y="1086"/>
                    </a:cubicBezTo>
                    <a:cubicBezTo>
                      <a:pt x="1370" y="813"/>
                      <a:pt x="1314" y="532"/>
                      <a:pt x="1158" y="302"/>
                    </a:cubicBezTo>
                    <a:cubicBezTo>
                      <a:pt x="1021" y="100"/>
                      <a:pt x="819" y="1"/>
                      <a:pt x="628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7;p39">
                <a:extLst>
                  <a:ext uri="{FF2B5EF4-FFF2-40B4-BE49-F238E27FC236}">
                    <a16:creationId xmlns:a16="http://schemas.microsoft.com/office/drawing/2014/main" id="{A28062B8-1EA3-B962-263F-36890094E456}"/>
                  </a:ext>
                </a:extLst>
              </p:cNvPr>
              <p:cNvSpPr/>
              <p:nvPr/>
            </p:nvSpPr>
            <p:spPr>
              <a:xfrm>
                <a:off x="3926825" y="1465225"/>
                <a:ext cx="47425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5430" extrusionOk="0">
                    <a:moveTo>
                      <a:pt x="602" y="1"/>
                    </a:moveTo>
                    <a:cubicBezTo>
                      <a:pt x="381" y="1"/>
                      <a:pt x="174" y="166"/>
                      <a:pt x="105" y="492"/>
                    </a:cubicBezTo>
                    <a:cubicBezTo>
                      <a:pt x="1" y="988"/>
                      <a:pt x="175" y="1512"/>
                      <a:pt x="209" y="2008"/>
                    </a:cubicBezTo>
                    <a:cubicBezTo>
                      <a:pt x="258" y="2684"/>
                      <a:pt x="345" y="3355"/>
                      <a:pt x="431" y="4024"/>
                    </a:cubicBezTo>
                    <a:cubicBezTo>
                      <a:pt x="491" y="4490"/>
                      <a:pt x="550" y="4958"/>
                      <a:pt x="595" y="5429"/>
                    </a:cubicBezTo>
                    <a:lnTo>
                      <a:pt x="1897" y="5429"/>
                    </a:lnTo>
                    <a:cubicBezTo>
                      <a:pt x="1764" y="4026"/>
                      <a:pt x="1585" y="2629"/>
                      <a:pt x="1364" y="1240"/>
                    </a:cubicBezTo>
                    <a:cubicBezTo>
                      <a:pt x="1315" y="928"/>
                      <a:pt x="1260" y="608"/>
                      <a:pt x="1110" y="346"/>
                    </a:cubicBezTo>
                    <a:cubicBezTo>
                      <a:pt x="979" y="115"/>
                      <a:pt x="786" y="1"/>
                      <a:pt x="602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8;p39">
                <a:extLst>
                  <a:ext uri="{FF2B5EF4-FFF2-40B4-BE49-F238E27FC236}">
                    <a16:creationId xmlns:a16="http://schemas.microsoft.com/office/drawing/2014/main" id="{2AECF4D4-464C-B600-4B72-38C4DAF15EB1}"/>
                  </a:ext>
                </a:extLst>
              </p:cNvPr>
              <p:cNvSpPr/>
              <p:nvPr/>
            </p:nvSpPr>
            <p:spPr>
              <a:xfrm>
                <a:off x="3963700" y="1475200"/>
                <a:ext cx="48725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5430" extrusionOk="0">
                    <a:moveTo>
                      <a:pt x="595" y="1"/>
                    </a:moveTo>
                    <a:cubicBezTo>
                      <a:pt x="372" y="1"/>
                      <a:pt x="164" y="169"/>
                      <a:pt x="100" y="499"/>
                    </a:cubicBezTo>
                    <a:cubicBezTo>
                      <a:pt x="1" y="997"/>
                      <a:pt x="181" y="1518"/>
                      <a:pt x="222" y="2013"/>
                    </a:cubicBezTo>
                    <a:cubicBezTo>
                      <a:pt x="276" y="2689"/>
                      <a:pt x="373" y="3359"/>
                      <a:pt x="466" y="4026"/>
                    </a:cubicBezTo>
                    <a:cubicBezTo>
                      <a:pt x="531" y="4493"/>
                      <a:pt x="596" y="4960"/>
                      <a:pt x="648" y="5430"/>
                    </a:cubicBezTo>
                    <a:lnTo>
                      <a:pt x="1949" y="5414"/>
                    </a:lnTo>
                    <a:cubicBezTo>
                      <a:pt x="1798" y="4013"/>
                      <a:pt x="1604" y="2618"/>
                      <a:pt x="1366" y="1230"/>
                    </a:cubicBezTo>
                    <a:cubicBezTo>
                      <a:pt x="1314" y="920"/>
                      <a:pt x="1253" y="600"/>
                      <a:pt x="1102" y="340"/>
                    </a:cubicBezTo>
                    <a:cubicBezTo>
                      <a:pt x="970" y="113"/>
                      <a:pt x="778" y="1"/>
                      <a:pt x="595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49;p39">
                <a:extLst>
                  <a:ext uri="{FF2B5EF4-FFF2-40B4-BE49-F238E27FC236}">
                    <a16:creationId xmlns:a16="http://schemas.microsoft.com/office/drawing/2014/main" id="{805F81B7-C75C-B7CD-C2CA-72F210070B40}"/>
                  </a:ext>
                </a:extLst>
              </p:cNvPr>
              <p:cNvSpPr/>
              <p:nvPr/>
            </p:nvSpPr>
            <p:spPr>
              <a:xfrm>
                <a:off x="4006200" y="1522700"/>
                <a:ext cx="42775" cy="142275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5691" extrusionOk="0">
                    <a:moveTo>
                      <a:pt x="545" y="0"/>
                    </a:moveTo>
                    <a:cubicBezTo>
                      <a:pt x="345" y="0"/>
                      <a:pt x="157" y="150"/>
                      <a:pt x="94" y="447"/>
                    </a:cubicBezTo>
                    <a:cubicBezTo>
                      <a:pt x="0" y="897"/>
                      <a:pt x="156" y="1373"/>
                      <a:pt x="189" y="1823"/>
                    </a:cubicBezTo>
                    <a:cubicBezTo>
                      <a:pt x="233" y="2437"/>
                      <a:pt x="312" y="3046"/>
                      <a:pt x="390" y="3653"/>
                    </a:cubicBezTo>
                    <a:cubicBezTo>
                      <a:pt x="444" y="4076"/>
                      <a:pt x="497" y="4501"/>
                      <a:pt x="540" y="4929"/>
                    </a:cubicBezTo>
                    <a:lnTo>
                      <a:pt x="1589" y="5691"/>
                    </a:lnTo>
                    <a:cubicBezTo>
                      <a:pt x="1711" y="4532"/>
                      <a:pt x="1438" y="2385"/>
                      <a:pt x="1237" y="1126"/>
                    </a:cubicBezTo>
                    <a:cubicBezTo>
                      <a:pt x="1191" y="843"/>
                      <a:pt x="1142" y="552"/>
                      <a:pt x="1006" y="313"/>
                    </a:cubicBezTo>
                    <a:cubicBezTo>
                      <a:pt x="887" y="104"/>
                      <a:pt x="712" y="0"/>
                      <a:pt x="545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50;p39">
                <a:extLst>
                  <a:ext uri="{FF2B5EF4-FFF2-40B4-BE49-F238E27FC236}">
                    <a16:creationId xmlns:a16="http://schemas.microsoft.com/office/drawing/2014/main" id="{DD866929-52B9-EE01-7099-46D7F64CC52E}"/>
                  </a:ext>
                </a:extLst>
              </p:cNvPr>
              <p:cNvSpPr/>
              <p:nvPr/>
            </p:nvSpPr>
            <p:spPr>
              <a:xfrm>
                <a:off x="3437275" y="1674200"/>
                <a:ext cx="662975" cy="791800"/>
              </a:xfrm>
              <a:custGeom>
                <a:avLst/>
                <a:gdLst/>
                <a:ahLst/>
                <a:cxnLst/>
                <a:rect l="l" t="t" r="r" b="b"/>
                <a:pathLst>
                  <a:path w="26519" h="31672" extrusionOk="0">
                    <a:moveTo>
                      <a:pt x="0" y="1"/>
                    </a:moveTo>
                    <a:cubicBezTo>
                      <a:pt x="2525" y="7248"/>
                      <a:pt x="5617" y="14450"/>
                      <a:pt x="6224" y="22098"/>
                    </a:cubicBezTo>
                    <a:cubicBezTo>
                      <a:pt x="6442" y="24850"/>
                      <a:pt x="9719" y="29721"/>
                      <a:pt x="12222" y="30884"/>
                    </a:cubicBezTo>
                    <a:cubicBezTo>
                      <a:pt x="13367" y="31416"/>
                      <a:pt x="14624" y="31671"/>
                      <a:pt x="15886" y="31671"/>
                    </a:cubicBezTo>
                    <a:cubicBezTo>
                      <a:pt x="17383" y="31671"/>
                      <a:pt x="18886" y="31312"/>
                      <a:pt x="20218" y="30630"/>
                    </a:cubicBezTo>
                    <a:cubicBezTo>
                      <a:pt x="22676" y="29373"/>
                      <a:pt x="24543" y="27081"/>
                      <a:pt x="25461" y="24478"/>
                    </a:cubicBezTo>
                    <a:cubicBezTo>
                      <a:pt x="26518" y="21468"/>
                      <a:pt x="26348" y="18163"/>
                      <a:pt x="25815" y="15018"/>
                    </a:cubicBezTo>
                    <a:cubicBezTo>
                      <a:pt x="25282" y="11875"/>
                      <a:pt x="23701" y="5333"/>
                      <a:pt x="23370" y="2160"/>
                    </a:cubicBezTo>
                    <a:cubicBezTo>
                      <a:pt x="21142" y="802"/>
                      <a:pt x="20978" y="1697"/>
                      <a:pt x="18543" y="763"/>
                    </a:cubicBezTo>
                    <a:cubicBezTo>
                      <a:pt x="17437" y="5372"/>
                      <a:pt x="16511" y="14606"/>
                      <a:pt x="15622" y="17908"/>
                    </a:cubicBezTo>
                    <a:cubicBezTo>
                      <a:pt x="12430" y="12882"/>
                      <a:pt x="10110" y="5898"/>
                      <a:pt x="5641" y="1963"/>
                    </a:cubicBezTo>
                    <a:cubicBezTo>
                      <a:pt x="5392" y="1746"/>
                      <a:pt x="332" y="14"/>
                      <a:pt x="0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51;p39">
                <a:extLst>
                  <a:ext uri="{FF2B5EF4-FFF2-40B4-BE49-F238E27FC236}">
                    <a16:creationId xmlns:a16="http://schemas.microsoft.com/office/drawing/2014/main" id="{5088EA73-143A-95EE-D16F-5C2178FFC1E7}"/>
                  </a:ext>
                </a:extLst>
              </p:cNvPr>
              <p:cNvSpPr/>
              <p:nvPr/>
            </p:nvSpPr>
            <p:spPr>
              <a:xfrm>
                <a:off x="3437275" y="1674200"/>
                <a:ext cx="654075" cy="791825"/>
              </a:xfrm>
              <a:custGeom>
                <a:avLst/>
                <a:gdLst/>
                <a:ahLst/>
                <a:cxnLst/>
                <a:rect l="l" t="t" r="r" b="b"/>
                <a:pathLst>
                  <a:path w="26163" h="31673" extrusionOk="0">
                    <a:moveTo>
                      <a:pt x="0" y="1"/>
                    </a:moveTo>
                    <a:cubicBezTo>
                      <a:pt x="2525" y="7248"/>
                      <a:pt x="5617" y="14450"/>
                      <a:pt x="6224" y="22100"/>
                    </a:cubicBezTo>
                    <a:cubicBezTo>
                      <a:pt x="6442" y="24852"/>
                      <a:pt x="9720" y="29722"/>
                      <a:pt x="12224" y="30885"/>
                    </a:cubicBezTo>
                    <a:cubicBezTo>
                      <a:pt x="13369" y="31418"/>
                      <a:pt x="14626" y="31673"/>
                      <a:pt x="15887" y="31673"/>
                    </a:cubicBezTo>
                    <a:cubicBezTo>
                      <a:pt x="17383" y="31673"/>
                      <a:pt x="18886" y="31314"/>
                      <a:pt x="20218" y="30632"/>
                    </a:cubicBezTo>
                    <a:cubicBezTo>
                      <a:pt x="22676" y="29375"/>
                      <a:pt x="24544" y="27081"/>
                      <a:pt x="25461" y="24478"/>
                    </a:cubicBezTo>
                    <a:cubicBezTo>
                      <a:pt x="25839" y="23398"/>
                      <a:pt x="26060" y="22282"/>
                      <a:pt x="26162" y="21148"/>
                    </a:cubicBezTo>
                    <a:cubicBezTo>
                      <a:pt x="23906" y="20323"/>
                      <a:pt x="21815" y="19120"/>
                      <a:pt x="20179" y="17288"/>
                    </a:cubicBezTo>
                    <a:cubicBezTo>
                      <a:pt x="18529" y="15441"/>
                      <a:pt x="17577" y="13205"/>
                      <a:pt x="16849" y="10874"/>
                    </a:cubicBezTo>
                    <a:cubicBezTo>
                      <a:pt x="16423" y="13776"/>
                      <a:pt x="16020" y="16433"/>
                      <a:pt x="15622" y="17908"/>
                    </a:cubicBezTo>
                    <a:cubicBezTo>
                      <a:pt x="12430" y="12882"/>
                      <a:pt x="10112" y="5898"/>
                      <a:pt x="5643" y="1963"/>
                    </a:cubicBezTo>
                    <a:cubicBezTo>
                      <a:pt x="5394" y="1746"/>
                      <a:pt x="332" y="14"/>
                      <a:pt x="0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52;p39">
                <a:extLst>
                  <a:ext uri="{FF2B5EF4-FFF2-40B4-BE49-F238E27FC236}">
                    <a16:creationId xmlns:a16="http://schemas.microsoft.com/office/drawing/2014/main" id="{1C7EB249-4B49-95B9-FB92-CC6E367015F1}"/>
                  </a:ext>
                </a:extLst>
              </p:cNvPr>
              <p:cNvSpPr/>
              <p:nvPr/>
            </p:nvSpPr>
            <p:spPr>
              <a:xfrm>
                <a:off x="2650125" y="4106325"/>
                <a:ext cx="573150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6" h="16534" extrusionOk="0">
                    <a:moveTo>
                      <a:pt x="17283" y="1"/>
                    </a:moveTo>
                    <a:cubicBezTo>
                      <a:pt x="17142" y="3500"/>
                      <a:pt x="16856" y="6164"/>
                      <a:pt x="14471" y="7919"/>
                    </a:cubicBezTo>
                    <a:cubicBezTo>
                      <a:pt x="11737" y="9928"/>
                      <a:pt x="8028" y="9498"/>
                      <a:pt x="5146" y="11191"/>
                    </a:cubicBezTo>
                    <a:cubicBezTo>
                      <a:pt x="3432" y="12196"/>
                      <a:pt x="933" y="14909"/>
                      <a:pt x="1" y="16534"/>
                    </a:cubicBezTo>
                    <a:lnTo>
                      <a:pt x="22509" y="16069"/>
                    </a:lnTo>
                    <a:lnTo>
                      <a:pt x="22641" y="9428"/>
                    </a:lnTo>
                    <a:lnTo>
                      <a:pt x="22925" y="2285"/>
                    </a:lnTo>
                    <a:cubicBezTo>
                      <a:pt x="22925" y="2285"/>
                      <a:pt x="17283" y="1"/>
                      <a:pt x="17283" y="1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53;p39">
                <a:extLst>
                  <a:ext uri="{FF2B5EF4-FFF2-40B4-BE49-F238E27FC236}">
                    <a16:creationId xmlns:a16="http://schemas.microsoft.com/office/drawing/2014/main" id="{A7F5C70F-89D4-3742-B448-69DCC3979C57}"/>
                  </a:ext>
                </a:extLst>
              </p:cNvPr>
              <p:cNvSpPr/>
              <p:nvPr/>
            </p:nvSpPr>
            <p:spPr>
              <a:xfrm>
                <a:off x="2650125" y="4293650"/>
                <a:ext cx="565950" cy="226025"/>
              </a:xfrm>
              <a:custGeom>
                <a:avLst/>
                <a:gdLst/>
                <a:ahLst/>
                <a:cxnLst/>
                <a:rect l="l" t="t" r="r" b="b"/>
                <a:pathLst>
                  <a:path w="22638" h="9041" extrusionOk="0">
                    <a:moveTo>
                      <a:pt x="14984" y="0"/>
                    </a:moveTo>
                    <a:cubicBezTo>
                      <a:pt x="14820" y="151"/>
                      <a:pt x="14650" y="293"/>
                      <a:pt x="14471" y="426"/>
                    </a:cubicBezTo>
                    <a:cubicBezTo>
                      <a:pt x="11737" y="2435"/>
                      <a:pt x="8028" y="2005"/>
                      <a:pt x="5146" y="3698"/>
                    </a:cubicBezTo>
                    <a:cubicBezTo>
                      <a:pt x="3432" y="4703"/>
                      <a:pt x="933" y="7416"/>
                      <a:pt x="1" y="9041"/>
                    </a:cubicBezTo>
                    <a:lnTo>
                      <a:pt x="22509" y="8576"/>
                    </a:lnTo>
                    <a:lnTo>
                      <a:pt x="22637" y="2078"/>
                    </a:lnTo>
                    <a:lnTo>
                      <a:pt x="22637" y="2078"/>
                    </a:lnTo>
                    <a:cubicBezTo>
                      <a:pt x="21375" y="2497"/>
                      <a:pt x="20102" y="2843"/>
                      <a:pt x="18771" y="2898"/>
                    </a:cubicBezTo>
                    <a:cubicBezTo>
                      <a:pt x="18691" y="2902"/>
                      <a:pt x="18612" y="2903"/>
                      <a:pt x="18535" y="2903"/>
                    </a:cubicBezTo>
                    <a:cubicBezTo>
                      <a:pt x="16410" y="2903"/>
                      <a:pt x="15384" y="1668"/>
                      <a:pt x="1498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54;p39">
                <a:extLst>
                  <a:ext uri="{FF2B5EF4-FFF2-40B4-BE49-F238E27FC236}">
                    <a16:creationId xmlns:a16="http://schemas.microsoft.com/office/drawing/2014/main" id="{7B989BBD-9BB9-2996-ED1F-A90D1D9A259C}"/>
                  </a:ext>
                </a:extLst>
              </p:cNvPr>
              <p:cNvSpPr/>
              <p:nvPr/>
            </p:nvSpPr>
            <p:spPr>
              <a:xfrm>
                <a:off x="2641000" y="4480250"/>
                <a:ext cx="596550" cy="78550"/>
              </a:xfrm>
              <a:custGeom>
                <a:avLst/>
                <a:gdLst/>
                <a:ahLst/>
                <a:cxnLst/>
                <a:rect l="l" t="t" r="r" b="b"/>
                <a:pathLst>
                  <a:path w="23862" h="3142" extrusionOk="0">
                    <a:moveTo>
                      <a:pt x="1570" y="1"/>
                    </a:moveTo>
                    <a:cubicBezTo>
                      <a:pt x="704" y="4"/>
                      <a:pt x="2" y="706"/>
                      <a:pt x="0" y="1572"/>
                    </a:cubicBezTo>
                    <a:cubicBezTo>
                      <a:pt x="2" y="2438"/>
                      <a:pt x="704" y="3138"/>
                      <a:pt x="1570" y="3141"/>
                    </a:cubicBezTo>
                    <a:lnTo>
                      <a:pt x="22291" y="3141"/>
                    </a:lnTo>
                    <a:cubicBezTo>
                      <a:pt x="23157" y="3138"/>
                      <a:pt x="23859" y="2438"/>
                      <a:pt x="23862" y="1572"/>
                    </a:cubicBezTo>
                    <a:cubicBezTo>
                      <a:pt x="23859" y="706"/>
                      <a:pt x="23157" y="4"/>
                      <a:pt x="22291" y="1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55;p39">
                <a:extLst>
                  <a:ext uri="{FF2B5EF4-FFF2-40B4-BE49-F238E27FC236}">
                    <a16:creationId xmlns:a16="http://schemas.microsoft.com/office/drawing/2014/main" id="{E93AFC84-91BE-520C-8908-24FF05D4649D}"/>
                  </a:ext>
                </a:extLst>
              </p:cNvPr>
              <p:cNvSpPr/>
              <p:nvPr/>
            </p:nvSpPr>
            <p:spPr>
              <a:xfrm>
                <a:off x="3417300" y="4096775"/>
                <a:ext cx="57312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16534" extrusionOk="0">
                    <a:moveTo>
                      <a:pt x="5641" y="1"/>
                    </a:moveTo>
                    <a:cubicBezTo>
                      <a:pt x="5641" y="1"/>
                      <a:pt x="0" y="2287"/>
                      <a:pt x="0" y="2287"/>
                    </a:cubicBezTo>
                    <a:lnTo>
                      <a:pt x="284" y="9428"/>
                    </a:lnTo>
                    <a:lnTo>
                      <a:pt x="416" y="16069"/>
                    </a:lnTo>
                    <a:lnTo>
                      <a:pt x="22924" y="16534"/>
                    </a:lnTo>
                    <a:cubicBezTo>
                      <a:pt x="21990" y="14911"/>
                      <a:pt x="19492" y="12198"/>
                      <a:pt x="17778" y="11192"/>
                    </a:cubicBezTo>
                    <a:cubicBezTo>
                      <a:pt x="14896" y="9500"/>
                      <a:pt x="11187" y="9929"/>
                      <a:pt x="8454" y="7919"/>
                    </a:cubicBezTo>
                    <a:cubicBezTo>
                      <a:pt x="6068" y="6166"/>
                      <a:pt x="5784" y="3500"/>
                      <a:pt x="5641" y="1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56;p39">
                <a:extLst>
                  <a:ext uri="{FF2B5EF4-FFF2-40B4-BE49-F238E27FC236}">
                    <a16:creationId xmlns:a16="http://schemas.microsoft.com/office/drawing/2014/main" id="{ADCD56B4-588A-A118-0935-086BC10D4447}"/>
                  </a:ext>
                </a:extLst>
              </p:cNvPr>
              <p:cNvSpPr/>
              <p:nvPr/>
            </p:nvSpPr>
            <p:spPr>
              <a:xfrm>
                <a:off x="3424475" y="4284100"/>
                <a:ext cx="565950" cy="226025"/>
              </a:xfrm>
              <a:custGeom>
                <a:avLst/>
                <a:gdLst/>
                <a:ahLst/>
                <a:cxnLst/>
                <a:rect l="l" t="t" r="r" b="b"/>
                <a:pathLst>
                  <a:path w="22638" h="9041" extrusionOk="0">
                    <a:moveTo>
                      <a:pt x="7654" y="0"/>
                    </a:moveTo>
                    <a:cubicBezTo>
                      <a:pt x="7254" y="1670"/>
                      <a:pt x="6228" y="2905"/>
                      <a:pt x="4103" y="2905"/>
                    </a:cubicBezTo>
                    <a:cubicBezTo>
                      <a:pt x="4026" y="2905"/>
                      <a:pt x="3947" y="2903"/>
                      <a:pt x="3867" y="2900"/>
                    </a:cubicBezTo>
                    <a:cubicBezTo>
                      <a:pt x="2537" y="2845"/>
                      <a:pt x="1263" y="2497"/>
                      <a:pt x="1" y="2078"/>
                    </a:cubicBezTo>
                    <a:lnTo>
                      <a:pt x="1" y="2078"/>
                    </a:lnTo>
                    <a:lnTo>
                      <a:pt x="129" y="8576"/>
                    </a:lnTo>
                    <a:lnTo>
                      <a:pt x="22637" y="9041"/>
                    </a:lnTo>
                    <a:cubicBezTo>
                      <a:pt x="21705" y="7418"/>
                      <a:pt x="19205" y="4705"/>
                      <a:pt x="17492" y="3699"/>
                    </a:cubicBezTo>
                    <a:cubicBezTo>
                      <a:pt x="14610" y="2007"/>
                      <a:pt x="10901" y="2436"/>
                      <a:pt x="8167" y="426"/>
                    </a:cubicBezTo>
                    <a:cubicBezTo>
                      <a:pt x="7989" y="294"/>
                      <a:pt x="7818" y="151"/>
                      <a:pt x="765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57;p39">
                <a:extLst>
                  <a:ext uri="{FF2B5EF4-FFF2-40B4-BE49-F238E27FC236}">
                    <a16:creationId xmlns:a16="http://schemas.microsoft.com/office/drawing/2014/main" id="{43951782-494E-1426-1E62-4D14BC43D1F4}"/>
                  </a:ext>
                </a:extLst>
              </p:cNvPr>
              <p:cNvSpPr/>
              <p:nvPr/>
            </p:nvSpPr>
            <p:spPr>
              <a:xfrm>
                <a:off x="3403000" y="4470750"/>
                <a:ext cx="596550" cy="78550"/>
              </a:xfrm>
              <a:custGeom>
                <a:avLst/>
                <a:gdLst/>
                <a:ahLst/>
                <a:cxnLst/>
                <a:rect l="l" t="t" r="r" b="b"/>
                <a:pathLst>
                  <a:path w="23862" h="3142" extrusionOk="0">
                    <a:moveTo>
                      <a:pt x="1571" y="1"/>
                    </a:moveTo>
                    <a:cubicBezTo>
                      <a:pt x="705" y="2"/>
                      <a:pt x="4" y="704"/>
                      <a:pt x="0" y="1570"/>
                    </a:cubicBezTo>
                    <a:cubicBezTo>
                      <a:pt x="4" y="2436"/>
                      <a:pt x="705" y="3138"/>
                      <a:pt x="1571" y="3141"/>
                    </a:cubicBezTo>
                    <a:lnTo>
                      <a:pt x="22292" y="3141"/>
                    </a:lnTo>
                    <a:cubicBezTo>
                      <a:pt x="23158" y="3138"/>
                      <a:pt x="23859" y="2436"/>
                      <a:pt x="23862" y="1570"/>
                    </a:cubicBezTo>
                    <a:cubicBezTo>
                      <a:pt x="23859" y="704"/>
                      <a:pt x="23158" y="2"/>
                      <a:pt x="22292" y="1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58;p39">
                <a:extLst>
                  <a:ext uri="{FF2B5EF4-FFF2-40B4-BE49-F238E27FC236}">
                    <a16:creationId xmlns:a16="http://schemas.microsoft.com/office/drawing/2014/main" id="{A03FE2E0-EF60-CA45-C58D-81CF22E864D5}"/>
                  </a:ext>
                </a:extLst>
              </p:cNvPr>
              <p:cNvSpPr/>
              <p:nvPr/>
            </p:nvSpPr>
            <p:spPr>
              <a:xfrm>
                <a:off x="2992150" y="2154025"/>
                <a:ext cx="563300" cy="786050"/>
              </a:xfrm>
              <a:custGeom>
                <a:avLst/>
                <a:gdLst/>
                <a:ahLst/>
                <a:cxnLst/>
                <a:rect l="l" t="t" r="r" b="b"/>
                <a:pathLst>
                  <a:path w="22532" h="31442" extrusionOk="0">
                    <a:moveTo>
                      <a:pt x="13563" y="1"/>
                    </a:moveTo>
                    <a:cubicBezTo>
                      <a:pt x="13416" y="1"/>
                      <a:pt x="13267" y="5"/>
                      <a:pt x="13119" y="13"/>
                    </a:cubicBezTo>
                    <a:lnTo>
                      <a:pt x="7667" y="319"/>
                    </a:lnTo>
                    <a:cubicBezTo>
                      <a:pt x="3340" y="563"/>
                      <a:pt x="0" y="4299"/>
                      <a:pt x="244" y="8625"/>
                    </a:cubicBezTo>
                    <a:lnTo>
                      <a:pt x="1108" y="24006"/>
                    </a:lnTo>
                    <a:cubicBezTo>
                      <a:pt x="1342" y="28184"/>
                      <a:pt x="4835" y="31442"/>
                      <a:pt x="8969" y="31442"/>
                    </a:cubicBezTo>
                    <a:cubicBezTo>
                      <a:pt x="9116" y="31442"/>
                      <a:pt x="9264" y="31437"/>
                      <a:pt x="9413" y="31429"/>
                    </a:cubicBezTo>
                    <a:lnTo>
                      <a:pt x="14865" y="31124"/>
                    </a:lnTo>
                    <a:cubicBezTo>
                      <a:pt x="19191" y="30880"/>
                      <a:pt x="22531" y="27143"/>
                      <a:pt x="22288" y="22817"/>
                    </a:cubicBezTo>
                    <a:lnTo>
                      <a:pt x="21423" y="7436"/>
                    </a:lnTo>
                    <a:cubicBezTo>
                      <a:pt x="21188" y="3259"/>
                      <a:pt x="17696" y="1"/>
                      <a:pt x="13563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59;p39">
                <a:extLst>
                  <a:ext uri="{FF2B5EF4-FFF2-40B4-BE49-F238E27FC236}">
                    <a16:creationId xmlns:a16="http://schemas.microsoft.com/office/drawing/2014/main" id="{F0270865-8FA7-D848-0052-266F61B389E6}"/>
                  </a:ext>
                </a:extLst>
              </p:cNvPr>
              <p:cNvSpPr/>
              <p:nvPr/>
            </p:nvSpPr>
            <p:spPr>
              <a:xfrm>
                <a:off x="3002250" y="2535925"/>
                <a:ext cx="279325" cy="1652600"/>
              </a:xfrm>
              <a:custGeom>
                <a:avLst/>
                <a:gdLst/>
                <a:ahLst/>
                <a:cxnLst/>
                <a:rect l="l" t="t" r="r" b="b"/>
                <a:pathLst>
                  <a:path w="11173" h="66104" extrusionOk="0">
                    <a:moveTo>
                      <a:pt x="202" y="0"/>
                    </a:moveTo>
                    <a:lnTo>
                      <a:pt x="202" y="0"/>
                    </a:lnTo>
                    <a:cubicBezTo>
                      <a:pt x="1" y="2755"/>
                      <a:pt x="287" y="8945"/>
                      <a:pt x="719" y="15711"/>
                    </a:cubicBezTo>
                    <a:lnTo>
                      <a:pt x="3016" y="65814"/>
                    </a:lnTo>
                    <a:cubicBezTo>
                      <a:pt x="5921" y="65972"/>
                      <a:pt x="6907" y="65950"/>
                      <a:pt x="8819" y="66103"/>
                    </a:cubicBezTo>
                    <a:lnTo>
                      <a:pt x="10000" y="33497"/>
                    </a:lnTo>
                    <a:cubicBezTo>
                      <a:pt x="10617" y="23954"/>
                      <a:pt x="11173" y="9322"/>
                      <a:pt x="10772" y="3748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60;p39">
                <a:extLst>
                  <a:ext uri="{FF2B5EF4-FFF2-40B4-BE49-F238E27FC236}">
                    <a16:creationId xmlns:a16="http://schemas.microsoft.com/office/drawing/2014/main" id="{8B597E7F-4A31-9FDF-841A-222460A9DAD6}"/>
                  </a:ext>
                </a:extLst>
              </p:cNvPr>
              <p:cNvSpPr/>
              <p:nvPr/>
            </p:nvSpPr>
            <p:spPr>
              <a:xfrm>
                <a:off x="3287375" y="2514925"/>
                <a:ext cx="286625" cy="1667650"/>
              </a:xfrm>
              <a:custGeom>
                <a:avLst/>
                <a:gdLst/>
                <a:ahLst/>
                <a:cxnLst/>
                <a:rect l="l" t="t" r="r" b="b"/>
                <a:pathLst>
                  <a:path w="11465" h="66706" extrusionOk="0">
                    <a:moveTo>
                      <a:pt x="9951" y="0"/>
                    </a:moveTo>
                    <a:lnTo>
                      <a:pt x="12" y="6362"/>
                    </a:lnTo>
                    <a:cubicBezTo>
                      <a:pt x="0" y="11405"/>
                      <a:pt x="3893" y="47003"/>
                      <a:pt x="5720" y="66706"/>
                    </a:cubicBezTo>
                    <a:lnTo>
                      <a:pt x="11465" y="66706"/>
                    </a:lnTo>
                    <a:cubicBezTo>
                      <a:pt x="11416" y="54403"/>
                      <a:pt x="11202" y="7663"/>
                      <a:pt x="9951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61;p39">
                <a:extLst>
                  <a:ext uri="{FF2B5EF4-FFF2-40B4-BE49-F238E27FC236}">
                    <a16:creationId xmlns:a16="http://schemas.microsoft.com/office/drawing/2014/main" id="{74DDA646-5ED4-DC22-41E9-B1647D2C3F83}"/>
                  </a:ext>
                </a:extLst>
              </p:cNvPr>
              <p:cNvSpPr/>
              <p:nvPr/>
            </p:nvSpPr>
            <p:spPr>
              <a:xfrm>
                <a:off x="3002300" y="2535925"/>
                <a:ext cx="275675" cy="545375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21815" extrusionOk="0">
                    <a:moveTo>
                      <a:pt x="202" y="0"/>
                    </a:moveTo>
                    <a:lnTo>
                      <a:pt x="202" y="0"/>
                    </a:lnTo>
                    <a:cubicBezTo>
                      <a:pt x="0" y="2755"/>
                      <a:pt x="286" y="8945"/>
                      <a:pt x="717" y="15711"/>
                    </a:cubicBezTo>
                    <a:lnTo>
                      <a:pt x="1021" y="21815"/>
                    </a:lnTo>
                    <a:lnTo>
                      <a:pt x="10602" y="21815"/>
                    </a:lnTo>
                    <a:cubicBezTo>
                      <a:pt x="10893" y="14554"/>
                      <a:pt x="11026" y="7306"/>
                      <a:pt x="10771" y="3748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62;p39">
                <a:extLst>
                  <a:ext uri="{FF2B5EF4-FFF2-40B4-BE49-F238E27FC236}">
                    <a16:creationId xmlns:a16="http://schemas.microsoft.com/office/drawing/2014/main" id="{B9C1EDC7-7425-732E-4CF7-39DEEA569C12}"/>
                  </a:ext>
                </a:extLst>
              </p:cNvPr>
              <p:cNvSpPr/>
              <p:nvPr/>
            </p:nvSpPr>
            <p:spPr>
              <a:xfrm>
                <a:off x="3241925" y="2514925"/>
                <a:ext cx="320375" cy="566375"/>
              </a:xfrm>
              <a:custGeom>
                <a:avLst/>
                <a:gdLst/>
                <a:ahLst/>
                <a:cxnLst/>
                <a:rect l="l" t="t" r="r" b="b"/>
                <a:pathLst>
                  <a:path w="12815" h="22655" extrusionOk="0">
                    <a:moveTo>
                      <a:pt x="11769" y="0"/>
                    </a:moveTo>
                    <a:lnTo>
                      <a:pt x="5" y="6380"/>
                    </a:lnTo>
                    <a:cubicBezTo>
                      <a:pt x="0" y="8284"/>
                      <a:pt x="2379" y="14532"/>
                      <a:pt x="3167" y="22655"/>
                    </a:cubicBezTo>
                    <a:lnTo>
                      <a:pt x="12815" y="22655"/>
                    </a:lnTo>
                    <a:cubicBezTo>
                      <a:pt x="12592" y="12045"/>
                      <a:pt x="12259" y="3009"/>
                      <a:pt x="11769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63;p39">
                <a:extLst>
                  <a:ext uri="{FF2B5EF4-FFF2-40B4-BE49-F238E27FC236}">
                    <a16:creationId xmlns:a16="http://schemas.microsoft.com/office/drawing/2014/main" id="{4F85E5B3-308D-5993-637A-2465AE6DCC89}"/>
                  </a:ext>
                </a:extLst>
              </p:cNvPr>
              <p:cNvSpPr/>
              <p:nvPr/>
            </p:nvSpPr>
            <p:spPr>
              <a:xfrm>
                <a:off x="3092900" y="1442300"/>
                <a:ext cx="265925" cy="286900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1476" extrusionOk="0">
                    <a:moveTo>
                      <a:pt x="4309" y="1"/>
                    </a:moveTo>
                    <a:lnTo>
                      <a:pt x="4309" y="1"/>
                    </a:lnTo>
                    <a:cubicBezTo>
                      <a:pt x="4488" y="950"/>
                      <a:pt x="3913" y="3840"/>
                      <a:pt x="3500" y="5076"/>
                    </a:cubicBezTo>
                    <a:cubicBezTo>
                      <a:pt x="2715" y="7433"/>
                      <a:pt x="1008" y="9113"/>
                      <a:pt x="1" y="10146"/>
                    </a:cubicBezTo>
                    <a:cubicBezTo>
                      <a:pt x="625" y="11005"/>
                      <a:pt x="4826" y="11072"/>
                      <a:pt x="5854" y="11335"/>
                    </a:cubicBezTo>
                    <a:cubicBezTo>
                      <a:pt x="6227" y="11429"/>
                      <a:pt x="6608" y="11476"/>
                      <a:pt x="6988" y="11476"/>
                    </a:cubicBezTo>
                    <a:cubicBezTo>
                      <a:pt x="7666" y="11476"/>
                      <a:pt x="8340" y="11327"/>
                      <a:pt x="8962" y="11035"/>
                    </a:cubicBezTo>
                    <a:cubicBezTo>
                      <a:pt x="9223" y="10911"/>
                      <a:pt x="9472" y="10762"/>
                      <a:pt x="9721" y="10614"/>
                    </a:cubicBezTo>
                    <a:lnTo>
                      <a:pt x="10637" y="10070"/>
                    </a:lnTo>
                    <a:cubicBezTo>
                      <a:pt x="9314" y="7791"/>
                      <a:pt x="8184" y="5269"/>
                      <a:pt x="8538" y="2659"/>
                    </a:cubicBezTo>
                    <a:cubicBezTo>
                      <a:pt x="7877" y="2535"/>
                      <a:pt x="6943" y="2257"/>
                      <a:pt x="6281" y="2134"/>
                    </a:cubicBezTo>
                    <a:cubicBezTo>
                      <a:pt x="6025" y="2086"/>
                      <a:pt x="5766" y="2038"/>
                      <a:pt x="5505" y="2038"/>
                    </a:cubicBezTo>
                    <a:cubicBezTo>
                      <a:pt x="5475" y="2038"/>
                      <a:pt x="5445" y="2038"/>
                      <a:pt x="5415" y="2040"/>
                    </a:cubicBezTo>
                    <a:cubicBezTo>
                      <a:pt x="5413" y="2040"/>
                      <a:pt x="5411" y="2040"/>
                      <a:pt x="5409" y="2040"/>
                    </a:cubicBezTo>
                    <a:cubicBezTo>
                      <a:pt x="4951" y="2040"/>
                      <a:pt x="4763" y="78"/>
                      <a:pt x="4309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64;p39">
                <a:extLst>
                  <a:ext uri="{FF2B5EF4-FFF2-40B4-BE49-F238E27FC236}">
                    <a16:creationId xmlns:a16="http://schemas.microsoft.com/office/drawing/2014/main" id="{D63E062A-02BB-9329-432C-85D81F043919}"/>
                  </a:ext>
                </a:extLst>
              </p:cNvPr>
              <p:cNvSpPr/>
              <p:nvPr/>
            </p:nvSpPr>
            <p:spPr>
              <a:xfrm>
                <a:off x="3227675" y="1493225"/>
                <a:ext cx="78675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2622" extrusionOk="0">
                    <a:moveTo>
                      <a:pt x="113" y="1"/>
                    </a:moveTo>
                    <a:cubicBezTo>
                      <a:pt x="83" y="1"/>
                      <a:pt x="53" y="1"/>
                      <a:pt x="23" y="3"/>
                    </a:cubicBezTo>
                    <a:cubicBezTo>
                      <a:pt x="15" y="3"/>
                      <a:pt x="7" y="1"/>
                      <a:pt x="0" y="1"/>
                    </a:cubicBezTo>
                    <a:cubicBezTo>
                      <a:pt x="769" y="1135"/>
                      <a:pt x="1883" y="1999"/>
                      <a:pt x="3147" y="2621"/>
                    </a:cubicBezTo>
                    <a:cubicBezTo>
                      <a:pt x="3059" y="1957"/>
                      <a:pt x="3058" y="1286"/>
                      <a:pt x="3145" y="622"/>
                    </a:cubicBezTo>
                    <a:cubicBezTo>
                      <a:pt x="2486" y="498"/>
                      <a:pt x="1550" y="220"/>
                      <a:pt x="890" y="97"/>
                    </a:cubicBezTo>
                    <a:cubicBezTo>
                      <a:pt x="634" y="49"/>
                      <a:pt x="373" y="1"/>
                      <a:pt x="113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65;p39">
                <a:extLst>
                  <a:ext uri="{FF2B5EF4-FFF2-40B4-BE49-F238E27FC236}">
                    <a16:creationId xmlns:a16="http://schemas.microsoft.com/office/drawing/2014/main" id="{8C47C87F-E507-BA9F-1582-80AAFFDFEF35}"/>
                  </a:ext>
                </a:extLst>
              </p:cNvPr>
              <p:cNvSpPr/>
              <p:nvPr/>
            </p:nvSpPr>
            <p:spPr>
              <a:xfrm>
                <a:off x="2775425" y="1659525"/>
                <a:ext cx="824400" cy="938325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7533" extrusionOk="0">
                    <a:moveTo>
                      <a:pt x="18768" y="0"/>
                    </a:moveTo>
                    <a:cubicBezTo>
                      <a:pt x="15005" y="0"/>
                      <a:pt x="8444" y="1029"/>
                      <a:pt x="8250" y="1096"/>
                    </a:cubicBezTo>
                    <a:cubicBezTo>
                      <a:pt x="4917" y="2239"/>
                      <a:pt x="2345" y="2239"/>
                      <a:pt x="915" y="6620"/>
                    </a:cubicBezTo>
                    <a:cubicBezTo>
                      <a:pt x="1" y="9427"/>
                      <a:pt x="4824" y="12330"/>
                      <a:pt x="5305" y="15199"/>
                    </a:cubicBezTo>
                    <a:cubicBezTo>
                      <a:pt x="5308" y="15219"/>
                      <a:pt x="5311" y="15240"/>
                      <a:pt x="5315" y="15259"/>
                    </a:cubicBezTo>
                    <a:cubicBezTo>
                      <a:pt x="5336" y="15389"/>
                      <a:pt x="5358" y="15521"/>
                      <a:pt x="5381" y="15654"/>
                    </a:cubicBezTo>
                    <a:cubicBezTo>
                      <a:pt x="5516" y="16455"/>
                      <a:pt x="5667" y="17303"/>
                      <a:pt x="5831" y="18184"/>
                    </a:cubicBezTo>
                    <a:cubicBezTo>
                      <a:pt x="6294" y="20676"/>
                      <a:pt x="6847" y="23436"/>
                      <a:pt x="7358" y="26168"/>
                    </a:cubicBezTo>
                    <a:cubicBezTo>
                      <a:pt x="7358" y="26173"/>
                      <a:pt x="7360" y="26178"/>
                      <a:pt x="7362" y="26183"/>
                    </a:cubicBezTo>
                    <a:cubicBezTo>
                      <a:pt x="7435" y="26574"/>
                      <a:pt x="7508" y="26964"/>
                      <a:pt x="7578" y="27354"/>
                    </a:cubicBezTo>
                    <a:cubicBezTo>
                      <a:pt x="7851" y="28842"/>
                      <a:pt x="8104" y="30308"/>
                      <a:pt x="8318" y="31705"/>
                    </a:cubicBezTo>
                    <a:cubicBezTo>
                      <a:pt x="8593" y="33490"/>
                      <a:pt x="8804" y="35160"/>
                      <a:pt x="8905" y="36617"/>
                    </a:cubicBezTo>
                    <a:cubicBezTo>
                      <a:pt x="8928" y="36622"/>
                      <a:pt x="8949" y="36625"/>
                      <a:pt x="8971" y="36627"/>
                    </a:cubicBezTo>
                    <a:lnTo>
                      <a:pt x="8999" y="36630"/>
                    </a:lnTo>
                    <a:cubicBezTo>
                      <a:pt x="9002" y="36630"/>
                      <a:pt x="9004" y="36632"/>
                      <a:pt x="9007" y="36632"/>
                    </a:cubicBezTo>
                    <a:cubicBezTo>
                      <a:pt x="9087" y="36642"/>
                      <a:pt x="9209" y="36656"/>
                      <a:pt x="9365" y="36676"/>
                    </a:cubicBezTo>
                    <a:cubicBezTo>
                      <a:pt x="10754" y="36840"/>
                      <a:pt x="14852" y="37296"/>
                      <a:pt x="15169" y="37316"/>
                    </a:cubicBezTo>
                    <a:cubicBezTo>
                      <a:pt x="16727" y="37413"/>
                      <a:pt x="18300" y="37495"/>
                      <a:pt x="19874" y="37522"/>
                    </a:cubicBezTo>
                    <a:cubicBezTo>
                      <a:pt x="20234" y="37530"/>
                      <a:pt x="20594" y="37533"/>
                      <a:pt x="20955" y="37533"/>
                    </a:cubicBezTo>
                    <a:cubicBezTo>
                      <a:pt x="21144" y="37533"/>
                      <a:pt x="21334" y="37532"/>
                      <a:pt x="21524" y="37530"/>
                    </a:cubicBezTo>
                    <a:cubicBezTo>
                      <a:pt x="22600" y="37521"/>
                      <a:pt x="23677" y="37480"/>
                      <a:pt x="24749" y="37394"/>
                    </a:cubicBezTo>
                    <a:cubicBezTo>
                      <a:pt x="25768" y="37313"/>
                      <a:pt x="26781" y="37210"/>
                      <a:pt x="27774" y="36952"/>
                    </a:cubicBezTo>
                    <a:cubicBezTo>
                      <a:pt x="28148" y="36853"/>
                      <a:pt x="28517" y="36738"/>
                      <a:pt x="28880" y="36606"/>
                    </a:cubicBezTo>
                    <a:cubicBezTo>
                      <a:pt x="29187" y="36495"/>
                      <a:pt x="29532" y="36391"/>
                      <a:pt x="29784" y="36175"/>
                    </a:cubicBezTo>
                    <a:cubicBezTo>
                      <a:pt x="29854" y="36117"/>
                      <a:pt x="29919" y="36054"/>
                      <a:pt x="29980" y="35985"/>
                    </a:cubicBezTo>
                    <a:cubicBezTo>
                      <a:pt x="30099" y="35855"/>
                      <a:pt x="30203" y="35712"/>
                      <a:pt x="30289" y="35560"/>
                    </a:cubicBezTo>
                    <a:cubicBezTo>
                      <a:pt x="30464" y="34856"/>
                      <a:pt x="30612" y="34145"/>
                      <a:pt x="30789" y="33448"/>
                    </a:cubicBezTo>
                    <a:cubicBezTo>
                      <a:pt x="30931" y="32891"/>
                      <a:pt x="31077" y="32335"/>
                      <a:pt x="31221" y="31778"/>
                    </a:cubicBezTo>
                    <a:cubicBezTo>
                      <a:pt x="31548" y="30317"/>
                      <a:pt x="31889" y="28855"/>
                      <a:pt x="32167" y="27383"/>
                    </a:cubicBezTo>
                    <a:cubicBezTo>
                      <a:pt x="32294" y="26465"/>
                      <a:pt x="32376" y="25543"/>
                      <a:pt x="32456" y="24618"/>
                    </a:cubicBezTo>
                    <a:cubicBezTo>
                      <a:pt x="32578" y="23239"/>
                      <a:pt x="32674" y="21858"/>
                      <a:pt x="32745" y="20476"/>
                    </a:cubicBezTo>
                    <a:cubicBezTo>
                      <a:pt x="32976" y="16063"/>
                      <a:pt x="32870" y="11663"/>
                      <a:pt x="32259" y="7286"/>
                    </a:cubicBezTo>
                    <a:cubicBezTo>
                      <a:pt x="31824" y="4170"/>
                      <a:pt x="30446" y="1805"/>
                      <a:pt x="27384" y="812"/>
                    </a:cubicBezTo>
                    <a:cubicBezTo>
                      <a:pt x="24890" y="5"/>
                      <a:pt x="22280" y="185"/>
                      <a:pt x="19692" y="26"/>
                    </a:cubicBezTo>
                    <a:cubicBezTo>
                      <a:pt x="19410" y="8"/>
                      <a:pt x="19100" y="0"/>
                      <a:pt x="18768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66;p39">
                <a:extLst>
                  <a:ext uri="{FF2B5EF4-FFF2-40B4-BE49-F238E27FC236}">
                    <a16:creationId xmlns:a16="http://schemas.microsoft.com/office/drawing/2014/main" id="{A27074DB-F268-7FE1-FD4C-673D5B83AB90}"/>
                  </a:ext>
                </a:extLst>
              </p:cNvPr>
              <p:cNvSpPr/>
              <p:nvPr/>
            </p:nvSpPr>
            <p:spPr>
              <a:xfrm>
                <a:off x="3009150" y="2631975"/>
                <a:ext cx="644825" cy="1615275"/>
              </a:xfrm>
              <a:custGeom>
                <a:avLst/>
                <a:gdLst/>
                <a:ahLst/>
                <a:cxnLst/>
                <a:rect l="l" t="t" r="r" b="b"/>
                <a:pathLst>
                  <a:path w="25793" h="64611" extrusionOk="0">
                    <a:moveTo>
                      <a:pt x="21508" y="0"/>
                    </a:moveTo>
                    <a:cubicBezTo>
                      <a:pt x="21357" y="42"/>
                      <a:pt x="21206" y="86"/>
                      <a:pt x="21057" y="130"/>
                    </a:cubicBezTo>
                    <a:cubicBezTo>
                      <a:pt x="16815" y="1373"/>
                      <a:pt x="12770" y="3261"/>
                      <a:pt x="8437" y="4193"/>
                    </a:cubicBezTo>
                    <a:cubicBezTo>
                      <a:pt x="7130" y="4475"/>
                      <a:pt x="5808" y="4644"/>
                      <a:pt x="4508" y="4644"/>
                    </a:cubicBezTo>
                    <a:cubicBezTo>
                      <a:pt x="2954" y="4644"/>
                      <a:pt x="1431" y="4403"/>
                      <a:pt x="1" y="3829"/>
                    </a:cubicBezTo>
                    <a:lnTo>
                      <a:pt x="1" y="3829"/>
                    </a:lnTo>
                    <a:cubicBezTo>
                      <a:pt x="105" y="6264"/>
                      <a:pt x="261" y="9013"/>
                      <a:pt x="443" y="11868"/>
                    </a:cubicBezTo>
                    <a:lnTo>
                      <a:pt x="56" y="63791"/>
                    </a:lnTo>
                    <a:cubicBezTo>
                      <a:pt x="1855" y="64152"/>
                      <a:pt x="3670" y="64317"/>
                      <a:pt x="5488" y="64317"/>
                    </a:cubicBezTo>
                    <a:cubicBezTo>
                      <a:pt x="7036" y="64317"/>
                      <a:pt x="8585" y="64197"/>
                      <a:pt x="10127" y="63978"/>
                    </a:cubicBezTo>
                    <a:lnTo>
                      <a:pt x="9724" y="29655"/>
                    </a:lnTo>
                    <a:cubicBezTo>
                      <a:pt x="9948" y="26203"/>
                      <a:pt x="10163" y="22086"/>
                      <a:pt x="10328" y="17973"/>
                    </a:cubicBezTo>
                    <a:lnTo>
                      <a:pt x="10333" y="17846"/>
                    </a:lnTo>
                    <a:cubicBezTo>
                      <a:pt x="10338" y="17692"/>
                      <a:pt x="10345" y="17536"/>
                      <a:pt x="10351" y="17381"/>
                    </a:cubicBezTo>
                    <a:cubicBezTo>
                      <a:pt x="10353" y="17316"/>
                      <a:pt x="10356" y="17250"/>
                      <a:pt x="10359" y="17185"/>
                    </a:cubicBezTo>
                    <a:cubicBezTo>
                      <a:pt x="10364" y="17034"/>
                      <a:pt x="10371" y="16881"/>
                      <a:pt x="10375" y="16730"/>
                    </a:cubicBezTo>
                    <a:lnTo>
                      <a:pt x="10382" y="16551"/>
                    </a:lnTo>
                    <a:cubicBezTo>
                      <a:pt x="10398" y="16134"/>
                      <a:pt x="10413" y="15716"/>
                      <a:pt x="10427" y="15300"/>
                    </a:cubicBezTo>
                    <a:lnTo>
                      <a:pt x="10432" y="15159"/>
                    </a:lnTo>
                    <a:cubicBezTo>
                      <a:pt x="10437" y="15000"/>
                      <a:pt x="10444" y="14842"/>
                      <a:pt x="10449" y="14683"/>
                    </a:cubicBezTo>
                    <a:cubicBezTo>
                      <a:pt x="10450" y="14621"/>
                      <a:pt x="10452" y="14558"/>
                      <a:pt x="10455" y="14496"/>
                    </a:cubicBezTo>
                    <a:cubicBezTo>
                      <a:pt x="10460" y="14338"/>
                      <a:pt x="10465" y="14179"/>
                      <a:pt x="10470" y="14023"/>
                    </a:cubicBezTo>
                    <a:cubicBezTo>
                      <a:pt x="10471" y="13975"/>
                      <a:pt x="10473" y="13926"/>
                      <a:pt x="10474" y="13877"/>
                    </a:cubicBezTo>
                    <a:cubicBezTo>
                      <a:pt x="10481" y="13669"/>
                      <a:pt x="10487" y="13463"/>
                      <a:pt x="10494" y="13258"/>
                    </a:cubicBezTo>
                    <a:cubicBezTo>
                      <a:pt x="10494" y="13242"/>
                      <a:pt x="10494" y="13224"/>
                      <a:pt x="10494" y="13208"/>
                    </a:cubicBezTo>
                    <a:cubicBezTo>
                      <a:pt x="10499" y="13049"/>
                      <a:pt x="10504" y="12889"/>
                      <a:pt x="10509" y="12732"/>
                    </a:cubicBezTo>
                    <a:cubicBezTo>
                      <a:pt x="10910" y="12699"/>
                      <a:pt x="11310" y="12639"/>
                      <a:pt x="11703" y="12553"/>
                    </a:cubicBezTo>
                    <a:cubicBezTo>
                      <a:pt x="12015" y="14233"/>
                      <a:pt x="12291" y="16048"/>
                      <a:pt x="12478" y="17971"/>
                    </a:cubicBezTo>
                    <a:cubicBezTo>
                      <a:pt x="13657" y="30129"/>
                      <a:pt x="14510" y="52421"/>
                      <a:pt x="15665" y="64498"/>
                    </a:cubicBezTo>
                    <a:cubicBezTo>
                      <a:pt x="17506" y="64087"/>
                      <a:pt x="23830" y="64610"/>
                      <a:pt x="25572" y="63926"/>
                    </a:cubicBezTo>
                    <a:cubicBezTo>
                      <a:pt x="25792" y="63840"/>
                      <a:pt x="22409" y="31309"/>
                      <a:pt x="22126" y="17973"/>
                    </a:cubicBezTo>
                    <a:cubicBezTo>
                      <a:pt x="22126" y="17940"/>
                      <a:pt x="22124" y="17906"/>
                      <a:pt x="22124" y="17874"/>
                    </a:cubicBezTo>
                    <a:cubicBezTo>
                      <a:pt x="22118" y="17614"/>
                      <a:pt x="22113" y="17357"/>
                      <a:pt x="22108" y="17100"/>
                    </a:cubicBezTo>
                    <a:lnTo>
                      <a:pt x="22103" y="16905"/>
                    </a:lnTo>
                    <a:cubicBezTo>
                      <a:pt x="22097" y="16608"/>
                      <a:pt x="22090" y="16311"/>
                      <a:pt x="22084" y="16015"/>
                    </a:cubicBezTo>
                    <a:cubicBezTo>
                      <a:pt x="22084" y="15997"/>
                      <a:pt x="22082" y="15979"/>
                      <a:pt x="22082" y="15961"/>
                    </a:cubicBezTo>
                    <a:cubicBezTo>
                      <a:pt x="22075" y="15684"/>
                      <a:pt x="22069" y="15409"/>
                      <a:pt x="22062" y="15135"/>
                    </a:cubicBezTo>
                    <a:lnTo>
                      <a:pt x="22058" y="14953"/>
                    </a:lnTo>
                    <a:cubicBezTo>
                      <a:pt x="22051" y="14660"/>
                      <a:pt x="22043" y="14369"/>
                      <a:pt x="22036" y="14079"/>
                    </a:cubicBezTo>
                    <a:lnTo>
                      <a:pt x="22036" y="14056"/>
                    </a:lnTo>
                    <a:cubicBezTo>
                      <a:pt x="22030" y="13780"/>
                      <a:pt x="22023" y="13507"/>
                      <a:pt x="22017" y="13235"/>
                    </a:cubicBezTo>
                    <a:lnTo>
                      <a:pt x="22010" y="13026"/>
                    </a:lnTo>
                    <a:cubicBezTo>
                      <a:pt x="22004" y="12756"/>
                      <a:pt x="21997" y="12488"/>
                      <a:pt x="21991" y="12222"/>
                    </a:cubicBezTo>
                    <a:lnTo>
                      <a:pt x="21991" y="12194"/>
                    </a:lnTo>
                    <a:cubicBezTo>
                      <a:pt x="21983" y="11916"/>
                      <a:pt x="21975" y="11642"/>
                      <a:pt x="21968" y="11367"/>
                    </a:cubicBezTo>
                    <a:cubicBezTo>
                      <a:pt x="21965" y="11302"/>
                      <a:pt x="21963" y="11237"/>
                      <a:pt x="21962" y="11174"/>
                    </a:cubicBezTo>
                    <a:cubicBezTo>
                      <a:pt x="21957" y="10987"/>
                      <a:pt x="21952" y="10803"/>
                      <a:pt x="21946" y="10618"/>
                    </a:cubicBezTo>
                    <a:lnTo>
                      <a:pt x="21723" y="4269"/>
                    </a:lnTo>
                    <a:cubicBezTo>
                      <a:pt x="21718" y="4146"/>
                      <a:pt x="21713" y="4021"/>
                      <a:pt x="21707" y="3899"/>
                    </a:cubicBezTo>
                    <a:cubicBezTo>
                      <a:pt x="21705" y="3839"/>
                      <a:pt x="21702" y="3779"/>
                      <a:pt x="21700" y="3719"/>
                    </a:cubicBezTo>
                    <a:cubicBezTo>
                      <a:pt x="21690" y="3501"/>
                      <a:pt x="21681" y="3285"/>
                      <a:pt x="21671" y="3074"/>
                    </a:cubicBezTo>
                    <a:cubicBezTo>
                      <a:pt x="21671" y="3056"/>
                      <a:pt x="21669" y="3038"/>
                      <a:pt x="21668" y="3020"/>
                    </a:cubicBezTo>
                    <a:cubicBezTo>
                      <a:pt x="21660" y="2829"/>
                      <a:pt x="21650" y="2638"/>
                      <a:pt x="21642" y="2450"/>
                    </a:cubicBezTo>
                    <a:cubicBezTo>
                      <a:pt x="21638" y="2390"/>
                      <a:pt x="21635" y="2328"/>
                      <a:pt x="21632" y="2268"/>
                    </a:cubicBezTo>
                    <a:cubicBezTo>
                      <a:pt x="21622" y="2078"/>
                      <a:pt x="21614" y="1890"/>
                      <a:pt x="21604" y="1704"/>
                    </a:cubicBezTo>
                    <a:cubicBezTo>
                      <a:pt x="21604" y="1691"/>
                      <a:pt x="21603" y="1677"/>
                      <a:pt x="21603" y="1664"/>
                    </a:cubicBezTo>
                    <a:cubicBezTo>
                      <a:pt x="21591" y="1467"/>
                      <a:pt x="21582" y="1275"/>
                      <a:pt x="21572" y="1085"/>
                    </a:cubicBezTo>
                    <a:cubicBezTo>
                      <a:pt x="21569" y="1032"/>
                      <a:pt x="21565" y="980"/>
                      <a:pt x="21562" y="928"/>
                    </a:cubicBezTo>
                    <a:cubicBezTo>
                      <a:pt x="21554" y="765"/>
                      <a:pt x="21544" y="605"/>
                      <a:pt x="21534" y="445"/>
                    </a:cubicBezTo>
                    <a:cubicBezTo>
                      <a:pt x="21533" y="416"/>
                      <a:pt x="21531" y="387"/>
                      <a:pt x="21530" y="356"/>
                    </a:cubicBezTo>
                    <a:cubicBezTo>
                      <a:pt x="21523" y="236"/>
                      <a:pt x="21515" y="119"/>
                      <a:pt x="21508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67;p39">
                <a:extLst>
                  <a:ext uri="{FF2B5EF4-FFF2-40B4-BE49-F238E27FC236}">
                    <a16:creationId xmlns:a16="http://schemas.microsoft.com/office/drawing/2014/main" id="{2952727C-E6F9-9C32-A331-77DD5C30FC42}"/>
                  </a:ext>
                </a:extLst>
              </p:cNvPr>
              <p:cNvSpPr/>
              <p:nvPr/>
            </p:nvSpPr>
            <p:spPr>
              <a:xfrm>
                <a:off x="2903675" y="2045950"/>
                <a:ext cx="682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570" extrusionOk="0">
                    <a:moveTo>
                      <a:pt x="147" y="1"/>
                    </a:moveTo>
                    <a:cubicBezTo>
                      <a:pt x="97" y="93"/>
                      <a:pt x="46" y="184"/>
                      <a:pt x="1" y="278"/>
                    </a:cubicBezTo>
                    <a:cubicBezTo>
                      <a:pt x="81" y="660"/>
                      <a:pt x="173" y="1095"/>
                      <a:pt x="272" y="1570"/>
                    </a:cubicBezTo>
                    <a:cubicBezTo>
                      <a:pt x="225" y="1048"/>
                      <a:pt x="185" y="524"/>
                      <a:pt x="147" y="1"/>
                    </a:cubicBezTo>
                    <a:close/>
                  </a:path>
                </a:pathLst>
              </a:custGeom>
              <a:solidFill>
                <a:srgbClr val="5A5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68;p39">
                <a:extLst>
                  <a:ext uri="{FF2B5EF4-FFF2-40B4-BE49-F238E27FC236}">
                    <a16:creationId xmlns:a16="http://schemas.microsoft.com/office/drawing/2014/main" id="{975DB17B-A78D-CB63-F37B-F15EE46CF84F}"/>
                  </a:ext>
                </a:extLst>
              </p:cNvPr>
              <p:cNvSpPr/>
              <p:nvPr/>
            </p:nvSpPr>
            <p:spPr>
              <a:xfrm>
                <a:off x="2903400" y="1679375"/>
                <a:ext cx="727100" cy="101745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40698" extrusionOk="0">
                    <a:moveTo>
                      <a:pt x="9174" y="0"/>
                    </a:moveTo>
                    <a:lnTo>
                      <a:pt x="9174" y="0"/>
                    </a:lnTo>
                    <a:cubicBezTo>
                      <a:pt x="9139" y="2"/>
                      <a:pt x="9105" y="3"/>
                      <a:pt x="9070" y="3"/>
                    </a:cubicBezTo>
                    <a:cubicBezTo>
                      <a:pt x="9046" y="3"/>
                      <a:pt x="9022" y="3"/>
                      <a:pt x="8997" y="2"/>
                    </a:cubicBezTo>
                    <a:cubicBezTo>
                      <a:pt x="8721" y="17"/>
                      <a:pt x="8447" y="34"/>
                      <a:pt x="8172" y="57"/>
                    </a:cubicBezTo>
                    <a:cubicBezTo>
                      <a:pt x="6790" y="177"/>
                      <a:pt x="5430" y="441"/>
                      <a:pt x="4200" y="960"/>
                    </a:cubicBezTo>
                    <a:cubicBezTo>
                      <a:pt x="4005" y="1043"/>
                      <a:pt x="3804" y="1129"/>
                      <a:pt x="3599" y="1220"/>
                    </a:cubicBezTo>
                    <a:cubicBezTo>
                      <a:pt x="3581" y="1228"/>
                      <a:pt x="3565" y="1235"/>
                      <a:pt x="3547" y="1243"/>
                    </a:cubicBezTo>
                    <a:lnTo>
                      <a:pt x="3441" y="1292"/>
                    </a:lnTo>
                    <a:cubicBezTo>
                      <a:pt x="2680" y="1636"/>
                      <a:pt x="2280" y="2504"/>
                      <a:pt x="2541" y="3298"/>
                    </a:cubicBezTo>
                    <a:cubicBezTo>
                      <a:pt x="2783" y="4036"/>
                      <a:pt x="2894" y="4828"/>
                      <a:pt x="2961" y="5566"/>
                    </a:cubicBezTo>
                    <a:cubicBezTo>
                      <a:pt x="3108" y="7191"/>
                      <a:pt x="3082" y="8974"/>
                      <a:pt x="2613" y="10552"/>
                    </a:cubicBezTo>
                    <a:cubicBezTo>
                      <a:pt x="2178" y="12015"/>
                      <a:pt x="1404" y="13336"/>
                      <a:pt x="441" y="14532"/>
                    </a:cubicBezTo>
                    <a:cubicBezTo>
                      <a:pt x="124" y="14922"/>
                      <a:pt x="1" y="15435"/>
                      <a:pt x="103" y="15927"/>
                    </a:cubicBezTo>
                    <a:cubicBezTo>
                      <a:pt x="394" y="17331"/>
                      <a:pt x="652" y="18740"/>
                      <a:pt x="878" y="20154"/>
                    </a:cubicBezTo>
                    <a:cubicBezTo>
                      <a:pt x="2213" y="26328"/>
                      <a:pt x="2917" y="32633"/>
                      <a:pt x="3284" y="38952"/>
                    </a:cubicBezTo>
                    <a:lnTo>
                      <a:pt x="3294" y="39107"/>
                    </a:lnTo>
                    <a:cubicBezTo>
                      <a:pt x="3350" y="39989"/>
                      <a:pt x="4077" y="40672"/>
                      <a:pt x="4946" y="40672"/>
                    </a:cubicBezTo>
                    <a:cubicBezTo>
                      <a:pt x="4984" y="40672"/>
                      <a:pt x="5023" y="40670"/>
                      <a:pt x="5061" y="40668"/>
                    </a:cubicBezTo>
                    <a:cubicBezTo>
                      <a:pt x="5797" y="40618"/>
                      <a:pt x="6647" y="40601"/>
                      <a:pt x="7556" y="40601"/>
                    </a:cubicBezTo>
                    <a:cubicBezTo>
                      <a:pt x="9694" y="40601"/>
                      <a:pt x="12160" y="40697"/>
                      <a:pt x="14248" y="40697"/>
                    </a:cubicBezTo>
                    <a:cubicBezTo>
                      <a:pt x="16174" y="40697"/>
                      <a:pt x="17779" y="40615"/>
                      <a:pt x="18509" y="40299"/>
                    </a:cubicBezTo>
                    <a:cubicBezTo>
                      <a:pt x="18724" y="40206"/>
                      <a:pt x="18953" y="40145"/>
                      <a:pt x="19187" y="40143"/>
                    </a:cubicBezTo>
                    <a:lnTo>
                      <a:pt x="27136" y="40094"/>
                    </a:lnTo>
                    <a:cubicBezTo>
                      <a:pt x="28062" y="40088"/>
                      <a:pt x="28804" y="39329"/>
                      <a:pt x="28789" y="38403"/>
                    </a:cubicBezTo>
                    <a:cubicBezTo>
                      <a:pt x="28655" y="30154"/>
                      <a:pt x="28521" y="21903"/>
                      <a:pt x="28388" y="13651"/>
                    </a:cubicBezTo>
                    <a:cubicBezTo>
                      <a:pt x="28344" y="10864"/>
                      <a:pt x="29083" y="6723"/>
                      <a:pt x="27660" y="4270"/>
                    </a:cubicBezTo>
                    <a:cubicBezTo>
                      <a:pt x="27160" y="3407"/>
                      <a:pt x="26393" y="2593"/>
                      <a:pt x="25607" y="1989"/>
                    </a:cubicBezTo>
                    <a:cubicBezTo>
                      <a:pt x="25294" y="1748"/>
                      <a:pt x="22299" y="482"/>
                      <a:pt x="22021" y="482"/>
                    </a:cubicBezTo>
                    <a:cubicBezTo>
                      <a:pt x="22007" y="482"/>
                      <a:pt x="21999" y="485"/>
                      <a:pt x="22000" y="492"/>
                    </a:cubicBezTo>
                    <a:lnTo>
                      <a:pt x="22000" y="492"/>
                    </a:lnTo>
                    <a:lnTo>
                      <a:pt x="21997" y="470"/>
                    </a:lnTo>
                    <a:lnTo>
                      <a:pt x="21805" y="470"/>
                    </a:lnTo>
                    <a:cubicBezTo>
                      <a:pt x="21458" y="431"/>
                      <a:pt x="21110" y="412"/>
                      <a:pt x="20761" y="412"/>
                    </a:cubicBezTo>
                    <a:cubicBezTo>
                      <a:pt x="20459" y="412"/>
                      <a:pt x="20158" y="427"/>
                      <a:pt x="19858" y="455"/>
                    </a:cubicBezTo>
                    <a:cubicBezTo>
                      <a:pt x="19810" y="460"/>
                      <a:pt x="19763" y="462"/>
                      <a:pt x="19716" y="462"/>
                    </a:cubicBezTo>
                    <a:cubicBezTo>
                      <a:pt x="19714" y="462"/>
                      <a:pt x="19712" y="462"/>
                      <a:pt x="19710" y="462"/>
                    </a:cubicBezTo>
                    <a:cubicBezTo>
                      <a:pt x="18829" y="462"/>
                      <a:pt x="18100" y="1148"/>
                      <a:pt x="18048" y="2029"/>
                    </a:cubicBezTo>
                    <a:lnTo>
                      <a:pt x="17630" y="9241"/>
                    </a:lnTo>
                    <a:cubicBezTo>
                      <a:pt x="17571" y="10250"/>
                      <a:pt x="16763" y="10809"/>
                      <a:pt x="15954" y="10809"/>
                    </a:cubicBezTo>
                    <a:cubicBezTo>
                      <a:pt x="15316" y="10809"/>
                      <a:pt x="14677" y="10461"/>
                      <a:pt x="14406" y="9710"/>
                    </a:cubicBezTo>
                    <a:lnTo>
                      <a:pt x="11295" y="1108"/>
                    </a:lnTo>
                    <a:cubicBezTo>
                      <a:pt x="11055" y="449"/>
                      <a:pt x="10430" y="11"/>
                      <a:pt x="9732" y="11"/>
                    </a:cubicBezTo>
                    <a:cubicBezTo>
                      <a:pt x="9715" y="11"/>
                      <a:pt x="9697" y="11"/>
                      <a:pt x="9680" y="12"/>
                    </a:cubicBezTo>
                    <a:lnTo>
                      <a:pt x="9171" y="28"/>
                    </a:lnTo>
                    <a:cubicBezTo>
                      <a:pt x="9173" y="18"/>
                      <a:pt x="9173" y="8"/>
                      <a:pt x="9174" y="0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69;p39">
                <a:extLst>
                  <a:ext uri="{FF2B5EF4-FFF2-40B4-BE49-F238E27FC236}">
                    <a16:creationId xmlns:a16="http://schemas.microsoft.com/office/drawing/2014/main" id="{9F07AE2C-47B3-46B9-1F25-7E9FA8CA58EC}"/>
                  </a:ext>
                </a:extLst>
              </p:cNvPr>
              <p:cNvSpPr/>
              <p:nvPr/>
            </p:nvSpPr>
            <p:spPr>
              <a:xfrm>
                <a:off x="3102725" y="1634300"/>
                <a:ext cx="314125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2565" h="9525" extrusionOk="0">
                    <a:moveTo>
                      <a:pt x="5968" y="1"/>
                    </a:moveTo>
                    <a:cubicBezTo>
                      <a:pt x="3815" y="1"/>
                      <a:pt x="1508" y="629"/>
                      <a:pt x="1" y="1699"/>
                    </a:cubicBezTo>
                    <a:cubicBezTo>
                      <a:pt x="716" y="2039"/>
                      <a:pt x="1634" y="2846"/>
                      <a:pt x="2095" y="3490"/>
                    </a:cubicBezTo>
                    <a:cubicBezTo>
                      <a:pt x="3167" y="4979"/>
                      <a:pt x="4217" y="6516"/>
                      <a:pt x="5591" y="7848"/>
                    </a:cubicBezTo>
                    <a:cubicBezTo>
                      <a:pt x="6593" y="8821"/>
                      <a:pt x="8466" y="9525"/>
                      <a:pt x="9990" y="9525"/>
                    </a:cubicBezTo>
                    <a:cubicBezTo>
                      <a:pt x="11434" y="9525"/>
                      <a:pt x="12565" y="8893"/>
                      <a:pt x="12341" y="7260"/>
                    </a:cubicBezTo>
                    <a:cubicBezTo>
                      <a:pt x="12265" y="6708"/>
                      <a:pt x="11647" y="5247"/>
                      <a:pt x="11399" y="4749"/>
                    </a:cubicBezTo>
                    <a:cubicBezTo>
                      <a:pt x="10691" y="3322"/>
                      <a:pt x="10094" y="1997"/>
                      <a:pt x="9279" y="627"/>
                    </a:cubicBezTo>
                    <a:cubicBezTo>
                      <a:pt x="8335" y="199"/>
                      <a:pt x="7176" y="1"/>
                      <a:pt x="5968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70;p39">
                <a:extLst>
                  <a:ext uri="{FF2B5EF4-FFF2-40B4-BE49-F238E27FC236}">
                    <a16:creationId xmlns:a16="http://schemas.microsoft.com/office/drawing/2014/main" id="{674A7334-11A8-2D9A-8CD7-8233171EFE08}"/>
                  </a:ext>
                </a:extLst>
              </p:cNvPr>
              <p:cNvSpPr/>
              <p:nvPr/>
            </p:nvSpPr>
            <p:spPr>
              <a:xfrm>
                <a:off x="3102725" y="1661175"/>
                <a:ext cx="314325" cy="213550"/>
              </a:xfrm>
              <a:custGeom>
                <a:avLst/>
                <a:gdLst/>
                <a:ahLst/>
                <a:cxnLst/>
                <a:rect l="l" t="t" r="r" b="b"/>
                <a:pathLst>
                  <a:path w="12573" h="8542" extrusionOk="0">
                    <a:moveTo>
                      <a:pt x="864" y="0"/>
                    </a:moveTo>
                    <a:cubicBezTo>
                      <a:pt x="596" y="329"/>
                      <a:pt x="263" y="439"/>
                      <a:pt x="1" y="624"/>
                    </a:cubicBezTo>
                    <a:cubicBezTo>
                      <a:pt x="284" y="1000"/>
                      <a:pt x="1578" y="2428"/>
                      <a:pt x="2041" y="3071"/>
                    </a:cubicBezTo>
                    <a:cubicBezTo>
                      <a:pt x="3112" y="4561"/>
                      <a:pt x="4111" y="5626"/>
                      <a:pt x="5484" y="6960"/>
                    </a:cubicBezTo>
                    <a:cubicBezTo>
                      <a:pt x="6451" y="7900"/>
                      <a:pt x="8257" y="8542"/>
                      <a:pt x="9777" y="8542"/>
                    </a:cubicBezTo>
                    <a:cubicBezTo>
                      <a:pt x="11323" y="8542"/>
                      <a:pt x="12573" y="7877"/>
                      <a:pt x="12341" y="6185"/>
                    </a:cubicBezTo>
                    <a:cubicBezTo>
                      <a:pt x="12265" y="5633"/>
                      <a:pt x="11647" y="4172"/>
                      <a:pt x="11399" y="3674"/>
                    </a:cubicBezTo>
                    <a:cubicBezTo>
                      <a:pt x="11079" y="3029"/>
                      <a:pt x="10780" y="2405"/>
                      <a:pt x="10474" y="1787"/>
                    </a:cubicBezTo>
                    <a:cubicBezTo>
                      <a:pt x="9358" y="2455"/>
                      <a:pt x="8116" y="2878"/>
                      <a:pt x="6746" y="2887"/>
                    </a:cubicBezTo>
                    <a:cubicBezTo>
                      <a:pt x="6733" y="2887"/>
                      <a:pt x="6720" y="2887"/>
                      <a:pt x="6708" y="2887"/>
                    </a:cubicBezTo>
                    <a:cubicBezTo>
                      <a:pt x="4393" y="2887"/>
                      <a:pt x="2445" y="1581"/>
                      <a:pt x="86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71;p39">
                <a:extLst>
                  <a:ext uri="{FF2B5EF4-FFF2-40B4-BE49-F238E27FC236}">
                    <a16:creationId xmlns:a16="http://schemas.microsoft.com/office/drawing/2014/main" id="{1F235FAA-9DF1-68C8-A2EB-25D7367ADAFC}"/>
                  </a:ext>
                </a:extLst>
              </p:cNvPr>
              <p:cNvSpPr/>
              <p:nvPr/>
            </p:nvSpPr>
            <p:spPr>
              <a:xfrm>
                <a:off x="3914900" y="1629300"/>
                <a:ext cx="584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3169" fill="none" extrusionOk="0">
                    <a:moveTo>
                      <a:pt x="0" y="0"/>
                    </a:moveTo>
                    <a:cubicBezTo>
                      <a:pt x="166" y="52"/>
                      <a:pt x="307" y="158"/>
                      <a:pt x="440" y="268"/>
                    </a:cubicBezTo>
                    <a:cubicBezTo>
                      <a:pt x="1349" y="1024"/>
                      <a:pt x="2010" y="2033"/>
                      <a:pt x="2338" y="3168"/>
                    </a:cubicBezTo>
                  </a:path>
                </a:pathLst>
              </a:custGeom>
              <a:noFill/>
              <a:ln w="61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72;p39">
                <a:extLst>
                  <a:ext uri="{FF2B5EF4-FFF2-40B4-BE49-F238E27FC236}">
                    <a16:creationId xmlns:a16="http://schemas.microsoft.com/office/drawing/2014/main" id="{8B70A07F-C5FE-BD62-7916-337A3A73B31F}"/>
                  </a:ext>
                </a:extLst>
              </p:cNvPr>
              <p:cNvSpPr/>
              <p:nvPr/>
            </p:nvSpPr>
            <p:spPr>
              <a:xfrm>
                <a:off x="3986650" y="1614275"/>
                <a:ext cx="323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2091" fill="none" extrusionOk="0">
                    <a:moveTo>
                      <a:pt x="1292" y="0"/>
                    </a:moveTo>
                    <a:cubicBezTo>
                      <a:pt x="608" y="504"/>
                      <a:pt x="145" y="1253"/>
                      <a:pt x="1" y="2091"/>
                    </a:cubicBezTo>
                  </a:path>
                </a:pathLst>
              </a:custGeom>
              <a:noFill/>
              <a:ln w="61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73;p39">
                <a:extLst>
                  <a:ext uri="{FF2B5EF4-FFF2-40B4-BE49-F238E27FC236}">
                    <a16:creationId xmlns:a16="http://schemas.microsoft.com/office/drawing/2014/main" id="{0D3DA1C6-B7CD-5FF1-E944-84966AC530D7}"/>
                  </a:ext>
                </a:extLst>
              </p:cNvPr>
              <p:cNvSpPr/>
              <p:nvPr/>
            </p:nvSpPr>
            <p:spPr>
              <a:xfrm>
                <a:off x="3499125" y="2493775"/>
                <a:ext cx="301375" cy="206825"/>
              </a:xfrm>
              <a:custGeom>
                <a:avLst/>
                <a:gdLst/>
                <a:ahLst/>
                <a:cxnLst/>
                <a:rect l="l" t="t" r="r" b="b"/>
                <a:pathLst>
                  <a:path w="12055" h="8273" extrusionOk="0">
                    <a:moveTo>
                      <a:pt x="7336" y="0"/>
                    </a:moveTo>
                    <a:cubicBezTo>
                      <a:pt x="5793" y="0"/>
                      <a:pt x="948" y="3033"/>
                      <a:pt x="948" y="3033"/>
                    </a:cubicBezTo>
                    <a:lnTo>
                      <a:pt x="1" y="6930"/>
                    </a:lnTo>
                    <a:cubicBezTo>
                      <a:pt x="1" y="6930"/>
                      <a:pt x="1887" y="7612"/>
                      <a:pt x="3940" y="8272"/>
                    </a:cubicBezTo>
                    <a:cubicBezTo>
                      <a:pt x="4840" y="7442"/>
                      <a:pt x="5791" y="6639"/>
                      <a:pt x="6821" y="6007"/>
                    </a:cubicBezTo>
                    <a:cubicBezTo>
                      <a:pt x="6679" y="5959"/>
                      <a:pt x="6595" y="5929"/>
                      <a:pt x="6595" y="5929"/>
                    </a:cubicBezTo>
                    <a:lnTo>
                      <a:pt x="6595" y="5929"/>
                    </a:lnTo>
                    <a:cubicBezTo>
                      <a:pt x="6595" y="5929"/>
                      <a:pt x="6683" y="5957"/>
                      <a:pt x="6832" y="6001"/>
                    </a:cubicBezTo>
                    <a:cubicBezTo>
                      <a:pt x="7542" y="5567"/>
                      <a:pt x="8289" y="5218"/>
                      <a:pt x="9082" y="4995"/>
                    </a:cubicBezTo>
                    <a:cubicBezTo>
                      <a:pt x="7899" y="4679"/>
                      <a:pt x="6826" y="4476"/>
                      <a:pt x="6825" y="4475"/>
                    </a:cubicBezTo>
                    <a:lnTo>
                      <a:pt x="6825" y="4475"/>
                    </a:lnTo>
                    <a:cubicBezTo>
                      <a:pt x="6826" y="4476"/>
                      <a:pt x="8650" y="4705"/>
                      <a:pt x="10143" y="4705"/>
                    </a:cubicBezTo>
                    <a:cubicBezTo>
                      <a:pt x="10620" y="4705"/>
                      <a:pt x="11063" y="4682"/>
                      <a:pt x="11402" y="4620"/>
                    </a:cubicBezTo>
                    <a:cubicBezTo>
                      <a:pt x="11608" y="4518"/>
                      <a:pt x="11816" y="4419"/>
                      <a:pt x="12027" y="4324"/>
                    </a:cubicBezTo>
                    <a:cubicBezTo>
                      <a:pt x="12043" y="4294"/>
                      <a:pt x="12053" y="4258"/>
                      <a:pt x="12055" y="4224"/>
                    </a:cubicBezTo>
                    <a:cubicBezTo>
                      <a:pt x="12055" y="3311"/>
                      <a:pt x="5276" y="2721"/>
                      <a:pt x="5276" y="2721"/>
                    </a:cubicBezTo>
                    <a:cubicBezTo>
                      <a:pt x="5276" y="2721"/>
                      <a:pt x="8115" y="775"/>
                      <a:pt x="7755" y="170"/>
                    </a:cubicBezTo>
                    <a:cubicBezTo>
                      <a:pt x="7684" y="52"/>
                      <a:pt x="7539" y="0"/>
                      <a:pt x="7336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74;p39">
                <a:extLst>
                  <a:ext uri="{FF2B5EF4-FFF2-40B4-BE49-F238E27FC236}">
                    <a16:creationId xmlns:a16="http://schemas.microsoft.com/office/drawing/2014/main" id="{4A187E4F-50F1-C011-CF48-E9B2567EC0AA}"/>
                  </a:ext>
                </a:extLst>
              </p:cNvPr>
              <p:cNvSpPr/>
              <p:nvPr/>
            </p:nvSpPr>
            <p:spPr>
              <a:xfrm>
                <a:off x="3544525" y="2582800"/>
                <a:ext cx="203050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8122" h="5172" extrusionOk="0">
                    <a:moveTo>
                      <a:pt x="5510" y="1"/>
                    </a:moveTo>
                    <a:cubicBezTo>
                      <a:pt x="4088" y="1"/>
                      <a:pt x="2392" y="677"/>
                      <a:pt x="1421" y="1183"/>
                    </a:cubicBezTo>
                    <a:cubicBezTo>
                      <a:pt x="852" y="1478"/>
                      <a:pt x="264" y="1901"/>
                      <a:pt x="142" y="2531"/>
                    </a:cubicBezTo>
                    <a:cubicBezTo>
                      <a:pt x="1" y="3275"/>
                      <a:pt x="581" y="3972"/>
                      <a:pt x="1216" y="4385"/>
                    </a:cubicBezTo>
                    <a:cubicBezTo>
                      <a:pt x="2014" y="4900"/>
                      <a:pt x="2941" y="5172"/>
                      <a:pt x="3883" y="5172"/>
                    </a:cubicBezTo>
                    <a:cubicBezTo>
                      <a:pt x="4063" y="5172"/>
                      <a:pt x="4244" y="5162"/>
                      <a:pt x="4425" y="5142"/>
                    </a:cubicBezTo>
                    <a:cubicBezTo>
                      <a:pt x="4923" y="5085"/>
                      <a:pt x="5433" y="4940"/>
                      <a:pt x="5794" y="4591"/>
                    </a:cubicBezTo>
                    <a:cubicBezTo>
                      <a:pt x="6156" y="4243"/>
                      <a:pt x="6317" y="3653"/>
                      <a:pt x="6059" y="3225"/>
                    </a:cubicBezTo>
                    <a:lnTo>
                      <a:pt x="6059" y="3225"/>
                    </a:lnTo>
                    <a:cubicBezTo>
                      <a:pt x="6248" y="3308"/>
                      <a:pt x="6422" y="3346"/>
                      <a:pt x="6581" y="3346"/>
                    </a:cubicBezTo>
                    <a:cubicBezTo>
                      <a:pt x="7816" y="3346"/>
                      <a:pt x="8121" y="1074"/>
                      <a:pt x="7004" y="369"/>
                    </a:cubicBezTo>
                    <a:cubicBezTo>
                      <a:pt x="6590" y="106"/>
                      <a:pt x="6071" y="1"/>
                      <a:pt x="5510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75;p39">
                <a:extLst>
                  <a:ext uri="{FF2B5EF4-FFF2-40B4-BE49-F238E27FC236}">
                    <a16:creationId xmlns:a16="http://schemas.microsoft.com/office/drawing/2014/main" id="{C8034C7E-FF66-4E10-0F9F-634BC627A5A1}"/>
                  </a:ext>
                </a:extLst>
              </p:cNvPr>
              <p:cNvSpPr/>
              <p:nvPr/>
            </p:nvSpPr>
            <p:spPr>
              <a:xfrm>
                <a:off x="2771650" y="1825850"/>
                <a:ext cx="806225" cy="843225"/>
              </a:xfrm>
              <a:custGeom>
                <a:avLst/>
                <a:gdLst/>
                <a:ahLst/>
                <a:cxnLst/>
                <a:rect l="l" t="t" r="r" b="b"/>
                <a:pathLst>
                  <a:path w="32249" h="33729" extrusionOk="0">
                    <a:moveTo>
                      <a:pt x="2863" y="0"/>
                    </a:moveTo>
                    <a:cubicBezTo>
                      <a:pt x="1880" y="0"/>
                      <a:pt x="945" y="242"/>
                      <a:pt x="116" y="784"/>
                    </a:cubicBezTo>
                    <a:cubicBezTo>
                      <a:pt x="1" y="4610"/>
                      <a:pt x="706" y="7237"/>
                      <a:pt x="1896" y="10873"/>
                    </a:cubicBezTo>
                    <a:cubicBezTo>
                      <a:pt x="2582" y="12967"/>
                      <a:pt x="3475" y="14988"/>
                      <a:pt x="4471" y="16953"/>
                    </a:cubicBezTo>
                    <a:cubicBezTo>
                      <a:pt x="6845" y="21640"/>
                      <a:pt x="9862" y="26083"/>
                      <a:pt x="13886" y="29462"/>
                    </a:cubicBezTo>
                    <a:cubicBezTo>
                      <a:pt x="17818" y="32764"/>
                      <a:pt x="24856" y="33728"/>
                      <a:pt x="30077" y="33728"/>
                    </a:cubicBezTo>
                    <a:cubicBezTo>
                      <a:pt x="30200" y="33728"/>
                      <a:pt x="30321" y="33728"/>
                      <a:pt x="30442" y="33727"/>
                    </a:cubicBezTo>
                    <a:cubicBezTo>
                      <a:pt x="32248" y="32036"/>
                      <a:pt x="31819" y="32055"/>
                      <a:pt x="30883" y="29763"/>
                    </a:cubicBezTo>
                    <a:cubicBezTo>
                      <a:pt x="22731" y="26593"/>
                      <a:pt x="15372" y="18001"/>
                      <a:pt x="13647" y="9427"/>
                    </a:cubicBezTo>
                    <a:cubicBezTo>
                      <a:pt x="12750" y="4972"/>
                      <a:pt x="7320" y="0"/>
                      <a:pt x="2863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76;p39">
                <a:extLst>
                  <a:ext uri="{FF2B5EF4-FFF2-40B4-BE49-F238E27FC236}">
                    <a16:creationId xmlns:a16="http://schemas.microsoft.com/office/drawing/2014/main" id="{5A3ACAFA-1683-3A4F-309E-1701D77A6503}"/>
                  </a:ext>
                </a:extLst>
              </p:cNvPr>
              <p:cNvSpPr/>
              <p:nvPr/>
            </p:nvSpPr>
            <p:spPr>
              <a:xfrm>
                <a:off x="2771650" y="1825850"/>
                <a:ext cx="629500" cy="783725"/>
              </a:xfrm>
              <a:custGeom>
                <a:avLst/>
                <a:gdLst/>
                <a:ahLst/>
                <a:cxnLst/>
                <a:rect l="l" t="t" r="r" b="b"/>
                <a:pathLst>
                  <a:path w="25180" h="31349" extrusionOk="0">
                    <a:moveTo>
                      <a:pt x="2863" y="0"/>
                    </a:moveTo>
                    <a:cubicBezTo>
                      <a:pt x="1880" y="0"/>
                      <a:pt x="945" y="242"/>
                      <a:pt x="116" y="784"/>
                    </a:cubicBezTo>
                    <a:cubicBezTo>
                      <a:pt x="1" y="4610"/>
                      <a:pt x="706" y="7235"/>
                      <a:pt x="1896" y="10873"/>
                    </a:cubicBezTo>
                    <a:cubicBezTo>
                      <a:pt x="2582" y="12967"/>
                      <a:pt x="3475" y="14988"/>
                      <a:pt x="4470" y="16953"/>
                    </a:cubicBezTo>
                    <a:cubicBezTo>
                      <a:pt x="6845" y="21642"/>
                      <a:pt x="9862" y="26083"/>
                      <a:pt x="13886" y="29462"/>
                    </a:cubicBezTo>
                    <a:cubicBezTo>
                      <a:pt x="14769" y="30203"/>
                      <a:pt x="15811" y="30827"/>
                      <a:pt x="16950" y="31348"/>
                    </a:cubicBezTo>
                    <a:cubicBezTo>
                      <a:pt x="19898" y="30453"/>
                      <a:pt x="22973" y="28817"/>
                      <a:pt x="25180" y="26588"/>
                    </a:cubicBezTo>
                    <a:cubicBezTo>
                      <a:pt x="19503" y="22438"/>
                      <a:pt x="14955" y="15928"/>
                      <a:pt x="13645" y="9425"/>
                    </a:cubicBezTo>
                    <a:cubicBezTo>
                      <a:pt x="12749" y="4971"/>
                      <a:pt x="7320" y="0"/>
                      <a:pt x="2863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77;p39">
                <a:extLst>
                  <a:ext uri="{FF2B5EF4-FFF2-40B4-BE49-F238E27FC236}">
                    <a16:creationId xmlns:a16="http://schemas.microsoft.com/office/drawing/2014/main" id="{16ADFF8A-CC76-0D10-6E28-99920B18AE30}"/>
                  </a:ext>
                </a:extLst>
              </p:cNvPr>
              <p:cNvSpPr/>
              <p:nvPr/>
            </p:nvSpPr>
            <p:spPr>
              <a:xfrm>
                <a:off x="2741875" y="1742525"/>
                <a:ext cx="484350" cy="534550"/>
              </a:xfrm>
              <a:custGeom>
                <a:avLst/>
                <a:gdLst/>
                <a:ahLst/>
                <a:cxnLst/>
                <a:rect l="l" t="t" r="r" b="b"/>
                <a:pathLst>
                  <a:path w="19374" h="21382" extrusionOk="0">
                    <a:moveTo>
                      <a:pt x="5240" y="1"/>
                    </a:moveTo>
                    <a:cubicBezTo>
                      <a:pt x="4530" y="1"/>
                      <a:pt x="3835" y="149"/>
                      <a:pt x="3190" y="494"/>
                    </a:cubicBezTo>
                    <a:cubicBezTo>
                      <a:pt x="3055" y="566"/>
                      <a:pt x="2925" y="645"/>
                      <a:pt x="2798" y="732"/>
                    </a:cubicBezTo>
                    <a:cubicBezTo>
                      <a:pt x="1" y="2650"/>
                      <a:pt x="223" y="7064"/>
                      <a:pt x="612" y="10009"/>
                    </a:cubicBezTo>
                    <a:cubicBezTo>
                      <a:pt x="836" y="11709"/>
                      <a:pt x="1187" y="13387"/>
                      <a:pt x="1663" y="15032"/>
                    </a:cubicBezTo>
                    <a:cubicBezTo>
                      <a:pt x="1864" y="15729"/>
                      <a:pt x="2873" y="20236"/>
                      <a:pt x="3485" y="20403"/>
                    </a:cubicBezTo>
                    <a:cubicBezTo>
                      <a:pt x="5872" y="21055"/>
                      <a:pt x="8328" y="21382"/>
                      <a:pt x="10782" y="21382"/>
                    </a:cubicBezTo>
                    <a:cubicBezTo>
                      <a:pt x="13688" y="21382"/>
                      <a:pt x="16592" y="20923"/>
                      <a:pt x="19374" y="20000"/>
                    </a:cubicBezTo>
                    <a:cubicBezTo>
                      <a:pt x="17299" y="16923"/>
                      <a:pt x="17658" y="12899"/>
                      <a:pt x="16272" y="9457"/>
                    </a:cubicBezTo>
                    <a:cubicBezTo>
                      <a:pt x="15221" y="6845"/>
                      <a:pt x="13221" y="4743"/>
                      <a:pt x="11189" y="2791"/>
                    </a:cubicBezTo>
                    <a:cubicBezTo>
                      <a:pt x="9738" y="1397"/>
                      <a:pt x="7419" y="1"/>
                      <a:pt x="5240" y="1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78;p39">
                <a:extLst>
                  <a:ext uri="{FF2B5EF4-FFF2-40B4-BE49-F238E27FC236}">
                    <a16:creationId xmlns:a16="http://schemas.microsoft.com/office/drawing/2014/main" id="{1A2633BE-D9EA-3E0F-1D7C-D7905303D659}"/>
                  </a:ext>
                </a:extLst>
              </p:cNvPr>
              <p:cNvSpPr/>
              <p:nvPr/>
            </p:nvSpPr>
            <p:spPr>
              <a:xfrm>
                <a:off x="3392850" y="1667875"/>
                <a:ext cx="416225" cy="732825"/>
              </a:xfrm>
              <a:custGeom>
                <a:avLst/>
                <a:gdLst/>
                <a:ahLst/>
                <a:cxnLst/>
                <a:rect l="l" t="t" r="r" b="b"/>
                <a:pathLst>
                  <a:path w="16649" h="293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2" y="1599"/>
                      <a:pt x="2369" y="3350"/>
                      <a:pt x="3067" y="5201"/>
                    </a:cubicBezTo>
                    <a:cubicBezTo>
                      <a:pt x="3873" y="7332"/>
                      <a:pt x="4180" y="9615"/>
                      <a:pt x="4481" y="11873"/>
                    </a:cubicBezTo>
                    <a:cubicBezTo>
                      <a:pt x="4882" y="14885"/>
                      <a:pt x="5410" y="18324"/>
                      <a:pt x="5316" y="21362"/>
                    </a:cubicBezTo>
                    <a:cubicBezTo>
                      <a:pt x="5310" y="21361"/>
                      <a:pt x="5304" y="21360"/>
                      <a:pt x="5298" y="21360"/>
                    </a:cubicBezTo>
                    <a:cubicBezTo>
                      <a:pt x="5175" y="21360"/>
                      <a:pt x="5177" y="21574"/>
                      <a:pt x="5238" y="21695"/>
                    </a:cubicBezTo>
                    <a:cubicBezTo>
                      <a:pt x="6622" y="24427"/>
                      <a:pt x="8326" y="26984"/>
                      <a:pt x="10318" y="29312"/>
                    </a:cubicBezTo>
                    <a:cubicBezTo>
                      <a:pt x="11796" y="25912"/>
                      <a:pt x="13101" y="22855"/>
                      <a:pt x="14420" y="19391"/>
                    </a:cubicBezTo>
                    <a:cubicBezTo>
                      <a:pt x="15261" y="17182"/>
                      <a:pt x="16078" y="14930"/>
                      <a:pt x="16306" y="12576"/>
                    </a:cubicBezTo>
                    <a:cubicBezTo>
                      <a:pt x="16649" y="9038"/>
                      <a:pt x="13409" y="6245"/>
                      <a:pt x="10703" y="3940"/>
                    </a:cubicBezTo>
                    <a:cubicBezTo>
                      <a:pt x="7996" y="1633"/>
                      <a:pt x="3543" y="296"/>
                      <a:pt x="0" y="1"/>
                    </a:cubicBezTo>
                    <a:close/>
                  </a:path>
                </a:pathLst>
              </a:custGeom>
              <a:solidFill>
                <a:srgbClr val="2C2F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79;p39">
                <a:extLst>
                  <a:ext uri="{FF2B5EF4-FFF2-40B4-BE49-F238E27FC236}">
                    <a16:creationId xmlns:a16="http://schemas.microsoft.com/office/drawing/2014/main" id="{18225E92-EB24-90AE-4D70-111CF190FE79}"/>
                  </a:ext>
                </a:extLst>
              </p:cNvPr>
              <p:cNvSpPr/>
              <p:nvPr/>
            </p:nvSpPr>
            <p:spPr>
              <a:xfrm>
                <a:off x="3465875" y="1677375"/>
                <a:ext cx="33250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3099" fill="none" extrusionOk="0">
                    <a:moveTo>
                      <a:pt x="1329" y="3099"/>
                    </a:moveTo>
                    <a:cubicBezTo>
                      <a:pt x="1061" y="1999"/>
                      <a:pt x="611" y="953"/>
                      <a:pt x="0" y="1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80;p39">
                <a:extLst>
                  <a:ext uri="{FF2B5EF4-FFF2-40B4-BE49-F238E27FC236}">
                    <a16:creationId xmlns:a16="http://schemas.microsoft.com/office/drawing/2014/main" id="{B782B457-4282-214F-BB20-46E6B4820D08}"/>
                  </a:ext>
                </a:extLst>
              </p:cNvPr>
              <p:cNvSpPr/>
              <p:nvPr/>
            </p:nvSpPr>
            <p:spPr>
              <a:xfrm>
                <a:off x="3125450" y="1808125"/>
                <a:ext cx="380000" cy="150850"/>
              </a:xfrm>
              <a:custGeom>
                <a:avLst/>
                <a:gdLst/>
                <a:ahLst/>
                <a:cxnLst/>
                <a:rect l="l" t="t" r="r" b="b"/>
                <a:pathLst>
                  <a:path w="15200" h="6034" fill="none" extrusionOk="0">
                    <a:moveTo>
                      <a:pt x="0" y="535"/>
                    </a:moveTo>
                    <a:cubicBezTo>
                      <a:pt x="2023" y="3329"/>
                      <a:pt x="5168" y="6034"/>
                      <a:pt x="8808" y="6013"/>
                    </a:cubicBezTo>
                    <a:cubicBezTo>
                      <a:pt x="12291" y="5991"/>
                      <a:pt x="15172" y="3538"/>
                      <a:pt x="15199" y="0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81;p39">
                <a:extLst>
                  <a:ext uri="{FF2B5EF4-FFF2-40B4-BE49-F238E27FC236}">
                    <a16:creationId xmlns:a16="http://schemas.microsoft.com/office/drawing/2014/main" id="{14F72391-00E2-DCB7-4DB4-004EBE917434}"/>
                  </a:ext>
                </a:extLst>
              </p:cNvPr>
              <p:cNvSpPr/>
              <p:nvPr/>
            </p:nvSpPr>
            <p:spPr>
              <a:xfrm>
                <a:off x="2995950" y="1702775"/>
                <a:ext cx="897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3025" fill="none" extrusionOk="0">
                    <a:moveTo>
                      <a:pt x="1" y="0"/>
                    </a:moveTo>
                    <a:cubicBezTo>
                      <a:pt x="1353" y="803"/>
                      <a:pt x="2509" y="1893"/>
                      <a:pt x="3590" y="3025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82;p39">
                <a:extLst>
                  <a:ext uri="{FF2B5EF4-FFF2-40B4-BE49-F238E27FC236}">
                    <a16:creationId xmlns:a16="http://schemas.microsoft.com/office/drawing/2014/main" id="{C797AC3A-D380-59A3-6F7E-9E93BC6E6A31}"/>
                  </a:ext>
                </a:extLst>
              </p:cNvPr>
              <p:cNvSpPr/>
              <p:nvPr/>
            </p:nvSpPr>
            <p:spPr>
              <a:xfrm>
                <a:off x="3656375" y="1277325"/>
                <a:ext cx="549175" cy="607200"/>
              </a:xfrm>
              <a:custGeom>
                <a:avLst/>
                <a:gdLst/>
                <a:ahLst/>
                <a:cxnLst/>
                <a:rect l="l" t="t" r="r" b="b"/>
                <a:pathLst>
                  <a:path w="21967" h="24288" extrusionOk="0">
                    <a:moveTo>
                      <a:pt x="1028" y="1"/>
                    </a:moveTo>
                    <a:cubicBezTo>
                      <a:pt x="461" y="1"/>
                      <a:pt x="1" y="461"/>
                      <a:pt x="1" y="1028"/>
                    </a:cubicBezTo>
                    <a:lnTo>
                      <a:pt x="1" y="23419"/>
                    </a:lnTo>
                    <a:cubicBezTo>
                      <a:pt x="1" y="23900"/>
                      <a:pt x="389" y="24288"/>
                      <a:pt x="870" y="24288"/>
                    </a:cubicBezTo>
                    <a:lnTo>
                      <a:pt x="21135" y="24288"/>
                    </a:lnTo>
                    <a:cubicBezTo>
                      <a:pt x="21595" y="24288"/>
                      <a:pt x="21967" y="23916"/>
                      <a:pt x="21967" y="23456"/>
                    </a:cubicBezTo>
                    <a:lnTo>
                      <a:pt x="21967" y="972"/>
                    </a:lnTo>
                    <a:cubicBezTo>
                      <a:pt x="21967" y="436"/>
                      <a:pt x="21531" y="1"/>
                      <a:pt x="20995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83;p39">
                <a:extLst>
                  <a:ext uri="{FF2B5EF4-FFF2-40B4-BE49-F238E27FC236}">
                    <a16:creationId xmlns:a16="http://schemas.microsoft.com/office/drawing/2014/main" id="{2BDE44FF-7259-4407-BA28-36DA171EA601}"/>
                  </a:ext>
                </a:extLst>
              </p:cNvPr>
              <p:cNvSpPr/>
              <p:nvPr/>
            </p:nvSpPr>
            <p:spPr>
              <a:xfrm>
                <a:off x="3200825" y="1262175"/>
                <a:ext cx="16475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6590" h="11498" extrusionOk="0">
                    <a:moveTo>
                      <a:pt x="3273" y="1"/>
                    </a:moveTo>
                    <a:cubicBezTo>
                      <a:pt x="3263" y="1"/>
                      <a:pt x="3253" y="1"/>
                      <a:pt x="3243" y="1"/>
                    </a:cubicBezTo>
                    <a:cubicBezTo>
                      <a:pt x="2011" y="14"/>
                      <a:pt x="943" y="724"/>
                      <a:pt x="392" y="1757"/>
                    </a:cubicBezTo>
                    <a:cubicBezTo>
                      <a:pt x="389" y="1762"/>
                      <a:pt x="387" y="1768"/>
                      <a:pt x="384" y="1773"/>
                    </a:cubicBezTo>
                    <a:cubicBezTo>
                      <a:pt x="364" y="1809"/>
                      <a:pt x="346" y="1845"/>
                      <a:pt x="330" y="1880"/>
                    </a:cubicBezTo>
                    <a:cubicBezTo>
                      <a:pt x="327" y="1889"/>
                      <a:pt x="324" y="1895"/>
                      <a:pt x="319" y="1905"/>
                    </a:cubicBezTo>
                    <a:cubicBezTo>
                      <a:pt x="302" y="1939"/>
                      <a:pt x="286" y="1975"/>
                      <a:pt x="272" y="2009"/>
                    </a:cubicBezTo>
                    <a:cubicBezTo>
                      <a:pt x="268" y="2019"/>
                      <a:pt x="265" y="2025"/>
                      <a:pt x="260" y="2035"/>
                    </a:cubicBezTo>
                    <a:cubicBezTo>
                      <a:pt x="242" y="2077"/>
                      <a:pt x="226" y="2121"/>
                      <a:pt x="210" y="2165"/>
                    </a:cubicBezTo>
                    <a:cubicBezTo>
                      <a:pt x="200" y="2186"/>
                      <a:pt x="194" y="2209"/>
                      <a:pt x="185" y="2230"/>
                    </a:cubicBezTo>
                    <a:lnTo>
                      <a:pt x="164" y="2296"/>
                    </a:lnTo>
                    <a:lnTo>
                      <a:pt x="142" y="2361"/>
                    </a:lnTo>
                    <a:lnTo>
                      <a:pt x="142" y="2363"/>
                    </a:lnTo>
                    <a:cubicBezTo>
                      <a:pt x="137" y="2386"/>
                      <a:pt x="132" y="2407"/>
                      <a:pt x="124" y="2430"/>
                    </a:cubicBezTo>
                    <a:cubicBezTo>
                      <a:pt x="117" y="2451"/>
                      <a:pt x="112" y="2473"/>
                      <a:pt x="106" y="2496"/>
                    </a:cubicBezTo>
                    <a:cubicBezTo>
                      <a:pt x="98" y="2521"/>
                      <a:pt x="93" y="2547"/>
                      <a:pt x="88" y="2569"/>
                    </a:cubicBezTo>
                    <a:cubicBezTo>
                      <a:pt x="77" y="2613"/>
                      <a:pt x="67" y="2657"/>
                      <a:pt x="60" y="2703"/>
                    </a:cubicBezTo>
                    <a:cubicBezTo>
                      <a:pt x="57" y="2714"/>
                      <a:pt x="54" y="2725"/>
                      <a:pt x="52" y="2737"/>
                    </a:cubicBezTo>
                    <a:cubicBezTo>
                      <a:pt x="49" y="2756"/>
                      <a:pt x="47" y="2772"/>
                      <a:pt x="44" y="2795"/>
                    </a:cubicBezTo>
                    <a:cubicBezTo>
                      <a:pt x="39" y="2816"/>
                      <a:pt x="36" y="2841"/>
                      <a:pt x="33" y="2862"/>
                    </a:cubicBezTo>
                    <a:cubicBezTo>
                      <a:pt x="31" y="2871"/>
                      <a:pt x="31" y="2880"/>
                      <a:pt x="30" y="2891"/>
                    </a:cubicBezTo>
                    <a:lnTo>
                      <a:pt x="23" y="2936"/>
                    </a:lnTo>
                    <a:lnTo>
                      <a:pt x="18" y="2975"/>
                    </a:lnTo>
                    <a:lnTo>
                      <a:pt x="18" y="2992"/>
                    </a:lnTo>
                    <a:cubicBezTo>
                      <a:pt x="15" y="3011"/>
                      <a:pt x="13" y="3036"/>
                      <a:pt x="10" y="3055"/>
                    </a:cubicBezTo>
                    <a:cubicBezTo>
                      <a:pt x="8" y="3076"/>
                      <a:pt x="7" y="3097"/>
                      <a:pt x="7" y="3120"/>
                    </a:cubicBezTo>
                    <a:cubicBezTo>
                      <a:pt x="5" y="3146"/>
                      <a:pt x="4" y="3174"/>
                      <a:pt x="2" y="3201"/>
                    </a:cubicBezTo>
                    <a:cubicBezTo>
                      <a:pt x="0" y="3253"/>
                      <a:pt x="0" y="3310"/>
                      <a:pt x="0" y="3365"/>
                    </a:cubicBezTo>
                    <a:lnTo>
                      <a:pt x="8" y="4366"/>
                    </a:lnTo>
                    <a:lnTo>
                      <a:pt x="15" y="5091"/>
                    </a:lnTo>
                    <a:lnTo>
                      <a:pt x="36" y="7407"/>
                    </a:lnTo>
                    <a:lnTo>
                      <a:pt x="42" y="8195"/>
                    </a:lnTo>
                    <a:cubicBezTo>
                      <a:pt x="51" y="9313"/>
                      <a:pt x="616" y="10354"/>
                      <a:pt x="1550" y="10968"/>
                    </a:cubicBezTo>
                    <a:cubicBezTo>
                      <a:pt x="2037" y="11290"/>
                      <a:pt x="2603" y="11472"/>
                      <a:pt x="3186" y="11496"/>
                    </a:cubicBezTo>
                    <a:cubicBezTo>
                      <a:pt x="3240" y="11498"/>
                      <a:pt x="3292" y="11498"/>
                      <a:pt x="3345" y="11498"/>
                    </a:cubicBezTo>
                    <a:cubicBezTo>
                      <a:pt x="3586" y="11496"/>
                      <a:pt x="3826" y="11467"/>
                      <a:pt x="4060" y="11412"/>
                    </a:cubicBezTo>
                    <a:cubicBezTo>
                      <a:pt x="4099" y="11402"/>
                      <a:pt x="4138" y="11392"/>
                      <a:pt x="4175" y="11381"/>
                    </a:cubicBezTo>
                    <a:cubicBezTo>
                      <a:pt x="4188" y="11378"/>
                      <a:pt x="4200" y="11374"/>
                      <a:pt x="4213" y="11371"/>
                    </a:cubicBezTo>
                    <a:lnTo>
                      <a:pt x="4250" y="11360"/>
                    </a:lnTo>
                    <a:cubicBezTo>
                      <a:pt x="4274" y="11353"/>
                      <a:pt x="4299" y="11345"/>
                      <a:pt x="4322" y="11335"/>
                    </a:cubicBezTo>
                    <a:cubicBezTo>
                      <a:pt x="4356" y="11327"/>
                      <a:pt x="4388" y="11314"/>
                      <a:pt x="4421" y="11303"/>
                    </a:cubicBezTo>
                    <a:cubicBezTo>
                      <a:pt x="4765" y="11176"/>
                      <a:pt x="5084" y="10993"/>
                      <a:pt x="5366" y="10759"/>
                    </a:cubicBezTo>
                    <a:cubicBezTo>
                      <a:pt x="5407" y="10725"/>
                      <a:pt x="5446" y="10692"/>
                      <a:pt x="5483" y="10658"/>
                    </a:cubicBezTo>
                    <a:cubicBezTo>
                      <a:pt x="5564" y="10585"/>
                      <a:pt x="5642" y="10508"/>
                      <a:pt x="5715" y="10427"/>
                    </a:cubicBezTo>
                    <a:cubicBezTo>
                      <a:pt x="5745" y="10393"/>
                      <a:pt x="5774" y="10359"/>
                      <a:pt x="5803" y="10327"/>
                    </a:cubicBezTo>
                    <a:cubicBezTo>
                      <a:pt x="5821" y="10304"/>
                      <a:pt x="5837" y="10284"/>
                      <a:pt x="5854" y="10262"/>
                    </a:cubicBezTo>
                    <a:cubicBezTo>
                      <a:pt x="5884" y="10224"/>
                      <a:pt x="5917" y="10184"/>
                      <a:pt x="5946" y="10143"/>
                    </a:cubicBezTo>
                    <a:cubicBezTo>
                      <a:pt x="6084" y="9955"/>
                      <a:pt x="6201" y="9751"/>
                      <a:pt x="6299" y="9537"/>
                    </a:cubicBezTo>
                    <a:cubicBezTo>
                      <a:pt x="6308" y="9514"/>
                      <a:pt x="6318" y="9490"/>
                      <a:pt x="6330" y="9466"/>
                    </a:cubicBezTo>
                    <a:cubicBezTo>
                      <a:pt x="6370" y="9365"/>
                      <a:pt x="6408" y="9261"/>
                      <a:pt x="6440" y="9157"/>
                    </a:cubicBezTo>
                    <a:cubicBezTo>
                      <a:pt x="6453" y="9113"/>
                      <a:pt x="6466" y="9071"/>
                      <a:pt x="6477" y="9027"/>
                    </a:cubicBezTo>
                    <a:cubicBezTo>
                      <a:pt x="6481" y="9017"/>
                      <a:pt x="6484" y="9006"/>
                      <a:pt x="6485" y="8994"/>
                    </a:cubicBezTo>
                    <a:cubicBezTo>
                      <a:pt x="6492" y="8977"/>
                      <a:pt x="6495" y="8959"/>
                      <a:pt x="6500" y="8939"/>
                    </a:cubicBezTo>
                    <a:cubicBezTo>
                      <a:pt x="6511" y="8887"/>
                      <a:pt x="6523" y="8835"/>
                      <a:pt x="6534" y="8783"/>
                    </a:cubicBezTo>
                    <a:cubicBezTo>
                      <a:pt x="6542" y="8734"/>
                      <a:pt x="6550" y="8682"/>
                      <a:pt x="6557" y="8634"/>
                    </a:cubicBezTo>
                    <a:cubicBezTo>
                      <a:pt x="6559" y="8622"/>
                      <a:pt x="6560" y="8613"/>
                      <a:pt x="6560" y="8601"/>
                    </a:cubicBezTo>
                    <a:cubicBezTo>
                      <a:pt x="6567" y="8567"/>
                      <a:pt x="6570" y="8533"/>
                      <a:pt x="6573" y="8497"/>
                    </a:cubicBezTo>
                    <a:cubicBezTo>
                      <a:pt x="6575" y="8488"/>
                      <a:pt x="6575" y="8476"/>
                      <a:pt x="6576" y="8465"/>
                    </a:cubicBezTo>
                    <a:cubicBezTo>
                      <a:pt x="6580" y="8447"/>
                      <a:pt x="6580" y="8427"/>
                      <a:pt x="6581" y="8408"/>
                    </a:cubicBezTo>
                    <a:cubicBezTo>
                      <a:pt x="6585" y="8372"/>
                      <a:pt x="6586" y="8336"/>
                      <a:pt x="6586" y="8301"/>
                    </a:cubicBezTo>
                    <a:cubicBezTo>
                      <a:pt x="6588" y="8291"/>
                      <a:pt x="6588" y="8280"/>
                      <a:pt x="6586" y="8270"/>
                    </a:cubicBezTo>
                    <a:cubicBezTo>
                      <a:pt x="6589" y="8224"/>
                      <a:pt x="6589" y="8179"/>
                      <a:pt x="6589" y="8135"/>
                    </a:cubicBezTo>
                    <a:lnTo>
                      <a:pt x="6546" y="3304"/>
                    </a:lnTo>
                    <a:cubicBezTo>
                      <a:pt x="6542" y="2893"/>
                      <a:pt x="6464" y="2485"/>
                      <a:pt x="6313" y="2101"/>
                    </a:cubicBezTo>
                    <a:cubicBezTo>
                      <a:pt x="5829" y="873"/>
                      <a:pt x="4645" y="1"/>
                      <a:pt x="3273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84;p39">
                <a:extLst>
                  <a:ext uri="{FF2B5EF4-FFF2-40B4-BE49-F238E27FC236}">
                    <a16:creationId xmlns:a16="http://schemas.microsoft.com/office/drawing/2014/main" id="{44B7DFC2-A19B-059C-F5ED-9C8A6FE50DE5}"/>
                  </a:ext>
                </a:extLst>
              </p:cNvPr>
              <p:cNvSpPr/>
              <p:nvPr/>
            </p:nvSpPr>
            <p:spPr>
              <a:xfrm>
                <a:off x="3129775" y="1398275"/>
                <a:ext cx="836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3388" extrusionOk="0">
                    <a:moveTo>
                      <a:pt x="1673" y="1"/>
                    </a:moveTo>
                    <a:cubicBezTo>
                      <a:pt x="1668" y="1"/>
                      <a:pt x="1663" y="1"/>
                      <a:pt x="1658" y="1"/>
                    </a:cubicBezTo>
                    <a:cubicBezTo>
                      <a:pt x="740" y="7"/>
                      <a:pt x="1" y="774"/>
                      <a:pt x="9" y="1710"/>
                    </a:cubicBezTo>
                    <a:cubicBezTo>
                      <a:pt x="17" y="2640"/>
                      <a:pt x="763" y="3388"/>
                      <a:pt x="1677" y="3388"/>
                    </a:cubicBezTo>
                    <a:cubicBezTo>
                      <a:pt x="1681" y="3388"/>
                      <a:pt x="1685" y="3388"/>
                      <a:pt x="1689" y="3388"/>
                    </a:cubicBezTo>
                    <a:cubicBezTo>
                      <a:pt x="2607" y="3380"/>
                      <a:pt x="3344" y="2613"/>
                      <a:pt x="3336" y="1679"/>
                    </a:cubicBezTo>
                    <a:cubicBezTo>
                      <a:pt x="3328" y="748"/>
                      <a:pt x="2585" y="1"/>
                      <a:pt x="1673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85;p39">
                <a:extLst>
                  <a:ext uri="{FF2B5EF4-FFF2-40B4-BE49-F238E27FC236}">
                    <a16:creationId xmlns:a16="http://schemas.microsoft.com/office/drawing/2014/main" id="{55F47280-664E-8D3C-6273-3AA34A48B64C}"/>
                  </a:ext>
                </a:extLst>
              </p:cNvPr>
              <p:cNvSpPr/>
              <p:nvPr/>
            </p:nvSpPr>
            <p:spPr>
              <a:xfrm>
                <a:off x="3282650" y="1448475"/>
                <a:ext cx="409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08" extrusionOk="0">
                    <a:moveTo>
                      <a:pt x="9" y="1"/>
                    </a:moveTo>
                    <a:cubicBezTo>
                      <a:pt x="4" y="19"/>
                      <a:pt x="1" y="38"/>
                      <a:pt x="1" y="58"/>
                    </a:cubicBezTo>
                    <a:cubicBezTo>
                      <a:pt x="1" y="304"/>
                      <a:pt x="366" y="508"/>
                      <a:pt x="820" y="508"/>
                    </a:cubicBezTo>
                    <a:cubicBezTo>
                      <a:pt x="1271" y="508"/>
                      <a:pt x="1637" y="306"/>
                      <a:pt x="1637" y="58"/>
                    </a:cubicBezTo>
                    <a:cubicBezTo>
                      <a:pt x="1637" y="38"/>
                      <a:pt x="1633" y="19"/>
                      <a:pt x="16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86;p39">
                <a:extLst>
                  <a:ext uri="{FF2B5EF4-FFF2-40B4-BE49-F238E27FC236}">
                    <a16:creationId xmlns:a16="http://schemas.microsoft.com/office/drawing/2014/main" id="{FB9ABFE8-9C72-8495-8432-20EE03E3C7E4}"/>
                  </a:ext>
                </a:extLst>
              </p:cNvPr>
              <p:cNvSpPr/>
              <p:nvPr/>
            </p:nvSpPr>
            <p:spPr>
              <a:xfrm>
                <a:off x="3189975" y="1137350"/>
                <a:ext cx="248050" cy="318150"/>
              </a:xfrm>
              <a:custGeom>
                <a:avLst/>
                <a:gdLst/>
                <a:ahLst/>
                <a:cxnLst/>
                <a:rect l="l" t="t" r="r" b="b"/>
                <a:pathLst>
                  <a:path w="9922" h="12726" extrusionOk="0">
                    <a:moveTo>
                      <a:pt x="8541" y="0"/>
                    </a:moveTo>
                    <a:lnTo>
                      <a:pt x="8541" y="0"/>
                    </a:lnTo>
                    <a:cubicBezTo>
                      <a:pt x="8666" y="975"/>
                      <a:pt x="7993" y="1940"/>
                      <a:pt x="7210" y="2534"/>
                    </a:cubicBezTo>
                    <a:cubicBezTo>
                      <a:pt x="6427" y="3131"/>
                      <a:pt x="5461" y="3421"/>
                      <a:pt x="4507" y="3657"/>
                    </a:cubicBezTo>
                    <a:cubicBezTo>
                      <a:pt x="3552" y="3891"/>
                      <a:pt x="2575" y="4087"/>
                      <a:pt x="1698" y="4531"/>
                    </a:cubicBezTo>
                    <a:cubicBezTo>
                      <a:pt x="1328" y="4718"/>
                      <a:pt x="965" y="4961"/>
                      <a:pt x="753" y="5319"/>
                    </a:cubicBezTo>
                    <a:cubicBezTo>
                      <a:pt x="540" y="5676"/>
                      <a:pt x="512" y="6168"/>
                      <a:pt x="779" y="6488"/>
                    </a:cubicBezTo>
                    <a:cubicBezTo>
                      <a:pt x="269" y="6982"/>
                      <a:pt x="1" y="7710"/>
                      <a:pt x="33" y="8420"/>
                    </a:cubicBezTo>
                    <a:cubicBezTo>
                      <a:pt x="59" y="8994"/>
                      <a:pt x="129" y="9422"/>
                      <a:pt x="265" y="9981"/>
                    </a:cubicBezTo>
                    <a:cubicBezTo>
                      <a:pt x="426" y="10639"/>
                      <a:pt x="442" y="12194"/>
                      <a:pt x="561" y="12725"/>
                    </a:cubicBezTo>
                    <a:lnTo>
                      <a:pt x="1669" y="12425"/>
                    </a:lnTo>
                    <a:cubicBezTo>
                      <a:pt x="1913" y="11442"/>
                      <a:pt x="1635" y="10347"/>
                      <a:pt x="951" y="9599"/>
                    </a:cubicBezTo>
                    <a:cubicBezTo>
                      <a:pt x="1463" y="8969"/>
                      <a:pt x="1846" y="8059"/>
                      <a:pt x="1833" y="7247"/>
                    </a:cubicBezTo>
                    <a:lnTo>
                      <a:pt x="1833" y="7247"/>
                    </a:lnTo>
                    <a:cubicBezTo>
                      <a:pt x="2749" y="7587"/>
                      <a:pt x="3925" y="7665"/>
                      <a:pt x="4899" y="7738"/>
                    </a:cubicBezTo>
                    <a:cubicBezTo>
                      <a:pt x="5089" y="7752"/>
                      <a:pt x="5279" y="7761"/>
                      <a:pt x="5470" y="7761"/>
                    </a:cubicBezTo>
                    <a:cubicBezTo>
                      <a:pt x="5778" y="7761"/>
                      <a:pt x="6085" y="7738"/>
                      <a:pt x="6387" y="7678"/>
                    </a:cubicBezTo>
                    <a:cubicBezTo>
                      <a:pt x="7400" y="7475"/>
                      <a:pt x="8304" y="6839"/>
                      <a:pt x="8913" y="6003"/>
                    </a:cubicBezTo>
                    <a:cubicBezTo>
                      <a:pt x="9520" y="5166"/>
                      <a:pt x="9845" y="4143"/>
                      <a:pt x="9922" y="3113"/>
                    </a:cubicBezTo>
                    <a:lnTo>
                      <a:pt x="9922" y="3113"/>
                    </a:lnTo>
                    <a:cubicBezTo>
                      <a:pt x="9636" y="3912"/>
                      <a:pt x="9212" y="4531"/>
                      <a:pt x="8603" y="5122"/>
                    </a:cubicBezTo>
                    <a:cubicBezTo>
                      <a:pt x="9122" y="4341"/>
                      <a:pt x="9165" y="3415"/>
                      <a:pt x="9207" y="2477"/>
                    </a:cubicBezTo>
                    <a:cubicBezTo>
                      <a:pt x="9247" y="1594"/>
                      <a:pt x="9189" y="601"/>
                      <a:pt x="8541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87;p39">
                <a:extLst>
                  <a:ext uri="{FF2B5EF4-FFF2-40B4-BE49-F238E27FC236}">
                    <a16:creationId xmlns:a16="http://schemas.microsoft.com/office/drawing/2014/main" id="{96D09917-5F09-3061-45D6-58744E418B39}"/>
                  </a:ext>
                </a:extLst>
              </p:cNvPr>
              <p:cNvSpPr/>
              <p:nvPr/>
            </p:nvSpPr>
            <p:spPr>
              <a:xfrm>
                <a:off x="3200325" y="1409975"/>
                <a:ext cx="16520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5585" extrusionOk="0">
                    <a:moveTo>
                      <a:pt x="1" y="1"/>
                    </a:moveTo>
                    <a:lnTo>
                      <a:pt x="54" y="1494"/>
                    </a:lnTo>
                    <a:lnTo>
                      <a:pt x="61" y="2281"/>
                    </a:lnTo>
                    <a:cubicBezTo>
                      <a:pt x="69" y="3399"/>
                      <a:pt x="636" y="4439"/>
                      <a:pt x="1568" y="5055"/>
                    </a:cubicBezTo>
                    <a:cubicBezTo>
                      <a:pt x="2056" y="5376"/>
                      <a:pt x="2621" y="5558"/>
                      <a:pt x="3204" y="5583"/>
                    </a:cubicBezTo>
                    <a:cubicBezTo>
                      <a:pt x="3258" y="5584"/>
                      <a:pt x="3312" y="5584"/>
                      <a:pt x="3364" y="5584"/>
                    </a:cubicBezTo>
                    <a:cubicBezTo>
                      <a:pt x="3606" y="5583"/>
                      <a:pt x="3844" y="5553"/>
                      <a:pt x="4080" y="5496"/>
                    </a:cubicBezTo>
                    <a:cubicBezTo>
                      <a:pt x="4117" y="5488"/>
                      <a:pt x="4156" y="5479"/>
                      <a:pt x="4195" y="5467"/>
                    </a:cubicBezTo>
                    <a:cubicBezTo>
                      <a:pt x="4207" y="5464"/>
                      <a:pt x="4218" y="5461"/>
                      <a:pt x="4231" y="5457"/>
                    </a:cubicBezTo>
                    <a:lnTo>
                      <a:pt x="4270" y="5446"/>
                    </a:lnTo>
                    <a:cubicBezTo>
                      <a:pt x="4293" y="5438"/>
                      <a:pt x="4317" y="5432"/>
                      <a:pt x="4342" y="5422"/>
                    </a:cubicBezTo>
                    <a:cubicBezTo>
                      <a:pt x="4374" y="5414"/>
                      <a:pt x="4407" y="5401"/>
                      <a:pt x="4439" y="5389"/>
                    </a:cubicBezTo>
                    <a:cubicBezTo>
                      <a:pt x="4783" y="5263"/>
                      <a:pt x="5104" y="5079"/>
                      <a:pt x="5386" y="4845"/>
                    </a:cubicBezTo>
                    <a:cubicBezTo>
                      <a:pt x="5427" y="4813"/>
                      <a:pt x="5464" y="4780"/>
                      <a:pt x="5502" y="4744"/>
                    </a:cubicBezTo>
                    <a:cubicBezTo>
                      <a:pt x="5583" y="4671"/>
                      <a:pt x="5661" y="4595"/>
                      <a:pt x="5734" y="4515"/>
                    </a:cubicBezTo>
                    <a:cubicBezTo>
                      <a:pt x="5763" y="4481"/>
                      <a:pt x="5792" y="4447"/>
                      <a:pt x="5822" y="4413"/>
                    </a:cubicBezTo>
                    <a:cubicBezTo>
                      <a:pt x="5839" y="4392"/>
                      <a:pt x="5857" y="4371"/>
                      <a:pt x="5874" y="4350"/>
                    </a:cubicBezTo>
                    <a:cubicBezTo>
                      <a:pt x="5904" y="4311"/>
                      <a:pt x="5935" y="4272"/>
                      <a:pt x="5965" y="4231"/>
                    </a:cubicBezTo>
                    <a:cubicBezTo>
                      <a:pt x="6103" y="4041"/>
                      <a:pt x="6221" y="3838"/>
                      <a:pt x="6319" y="3625"/>
                    </a:cubicBezTo>
                    <a:cubicBezTo>
                      <a:pt x="6330" y="3602"/>
                      <a:pt x="6340" y="3578"/>
                      <a:pt x="6350" y="3554"/>
                    </a:cubicBezTo>
                    <a:cubicBezTo>
                      <a:pt x="6392" y="3453"/>
                      <a:pt x="6428" y="3349"/>
                      <a:pt x="6462" y="3245"/>
                    </a:cubicBezTo>
                    <a:cubicBezTo>
                      <a:pt x="6475" y="3201"/>
                      <a:pt x="6486" y="3159"/>
                      <a:pt x="6497" y="3115"/>
                    </a:cubicBezTo>
                    <a:cubicBezTo>
                      <a:pt x="6502" y="3105"/>
                      <a:pt x="6504" y="3094"/>
                      <a:pt x="6507" y="3082"/>
                    </a:cubicBezTo>
                    <a:cubicBezTo>
                      <a:pt x="6512" y="3065"/>
                      <a:pt x="6515" y="3047"/>
                      <a:pt x="6522" y="3027"/>
                    </a:cubicBezTo>
                    <a:cubicBezTo>
                      <a:pt x="6533" y="2975"/>
                      <a:pt x="6543" y="2923"/>
                      <a:pt x="6554" y="2871"/>
                    </a:cubicBezTo>
                    <a:cubicBezTo>
                      <a:pt x="6564" y="2821"/>
                      <a:pt x="6570" y="2770"/>
                      <a:pt x="6579" y="2722"/>
                    </a:cubicBezTo>
                    <a:cubicBezTo>
                      <a:pt x="6580" y="2710"/>
                      <a:pt x="6582" y="2701"/>
                      <a:pt x="6582" y="2689"/>
                    </a:cubicBezTo>
                    <a:cubicBezTo>
                      <a:pt x="6587" y="2655"/>
                      <a:pt x="6592" y="2621"/>
                      <a:pt x="6595" y="2585"/>
                    </a:cubicBezTo>
                    <a:cubicBezTo>
                      <a:pt x="6596" y="2576"/>
                      <a:pt x="6596" y="2564"/>
                      <a:pt x="6598" y="2553"/>
                    </a:cubicBezTo>
                    <a:cubicBezTo>
                      <a:pt x="6600" y="2535"/>
                      <a:pt x="6600" y="2515"/>
                      <a:pt x="6601" y="2496"/>
                    </a:cubicBezTo>
                    <a:cubicBezTo>
                      <a:pt x="6606" y="2460"/>
                      <a:pt x="6608" y="2424"/>
                      <a:pt x="6608" y="2389"/>
                    </a:cubicBezTo>
                    <a:cubicBezTo>
                      <a:pt x="6608" y="2379"/>
                      <a:pt x="6608" y="2368"/>
                      <a:pt x="6608" y="2358"/>
                    </a:cubicBezTo>
                    <a:cubicBezTo>
                      <a:pt x="6579" y="2283"/>
                      <a:pt x="6544" y="2210"/>
                      <a:pt x="6502" y="2142"/>
                    </a:cubicBezTo>
                    <a:cubicBezTo>
                      <a:pt x="6390" y="1957"/>
                      <a:pt x="6229" y="1802"/>
                      <a:pt x="6060" y="1667"/>
                    </a:cubicBezTo>
                    <a:cubicBezTo>
                      <a:pt x="5508" y="1230"/>
                      <a:pt x="4813" y="964"/>
                      <a:pt x="4113" y="964"/>
                    </a:cubicBezTo>
                    <a:cubicBezTo>
                      <a:pt x="4017" y="964"/>
                      <a:pt x="3922" y="968"/>
                      <a:pt x="3827" y="979"/>
                    </a:cubicBezTo>
                    <a:cubicBezTo>
                      <a:pt x="3031" y="1065"/>
                      <a:pt x="2272" y="1533"/>
                      <a:pt x="1903" y="2243"/>
                    </a:cubicBezTo>
                    <a:cubicBezTo>
                      <a:pt x="1897" y="1966"/>
                      <a:pt x="1575" y="1446"/>
                      <a:pt x="1539" y="1403"/>
                    </a:cubicBezTo>
                    <a:cubicBezTo>
                      <a:pt x="1469" y="1315"/>
                      <a:pt x="1395" y="1182"/>
                      <a:pt x="1318" y="1022"/>
                    </a:cubicBezTo>
                    <a:cubicBezTo>
                      <a:pt x="876" y="683"/>
                      <a:pt x="410" y="378"/>
                      <a:pt x="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88;p39">
                <a:extLst>
                  <a:ext uri="{FF2B5EF4-FFF2-40B4-BE49-F238E27FC236}">
                    <a16:creationId xmlns:a16="http://schemas.microsoft.com/office/drawing/2014/main" id="{0273F587-32CB-02E3-D372-E297890FA116}"/>
                  </a:ext>
                </a:extLst>
              </p:cNvPr>
              <p:cNvSpPr/>
              <p:nvPr/>
            </p:nvSpPr>
            <p:spPr>
              <a:xfrm>
                <a:off x="3312275" y="1342550"/>
                <a:ext cx="881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3194" fill="none" extrusionOk="0">
                    <a:moveTo>
                      <a:pt x="695" y="1"/>
                    </a:moveTo>
                    <a:lnTo>
                      <a:pt x="2828" y="1"/>
                    </a:lnTo>
                    <a:cubicBezTo>
                      <a:pt x="3212" y="1"/>
                      <a:pt x="3524" y="313"/>
                      <a:pt x="3524" y="698"/>
                    </a:cubicBezTo>
                    <a:lnTo>
                      <a:pt x="3524" y="2498"/>
                    </a:lnTo>
                    <a:cubicBezTo>
                      <a:pt x="3524" y="2881"/>
                      <a:pt x="3212" y="3193"/>
                      <a:pt x="2828" y="3193"/>
                    </a:cubicBezTo>
                    <a:lnTo>
                      <a:pt x="695" y="3193"/>
                    </a:lnTo>
                    <a:cubicBezTo>
                      <a:pt x="312" y="3193"/>
                      <a:pt x="0" y="2881"/>
                      <a:pt x="0" y="2498"/>
                    </a:cubicBezTo>
                    <a:lnTo>
                      <a:pt x="0" y="698"/>
                    </a:lnTo>
                    <a:cubicBezTo>
                      <a:pt x="0" y="313"/>
                      <a:pt x="312" y="1"/>
                      <a:pt x="695" y="1"/>
                    </a:cubicBezTo>
                    <a:close/>
                  </a:path>
                </a:pathLst>
              </a:custGeom>
              <a:noFill/>
              <a:ln w="2475" cap="flat" cmpd="sng">
                <a:solidFill>
                  <a:srgbClr val="2D1A14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89;p39">
                <a:extLst>
                  <a:ext uri="{FF2B5EF4-FFF2-40B4-BE49-F238E27FC236}">
                    <a16:creationId xmlns:a16="http://schemas.microsoft.com/office/drawing/2014/main" id="{097B89E8-E6EA-3BAA-9190-B04C37873C71}"/>
                  </a:ext>
                </a:extLst>
              </p:cNvPr>
              <p:cNvSpPr/>
              <p:nvPr/>
            </p:nvSpPr>
            <p:spPr>
              <a:xfrm>
                <a:off x="3215150" y="1340325"/>
                <a:ext cx="88125" cy="7982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3193" fill="none" extrusionOk="0">
                    <a:moveTo>
                      <a:pt x="696" y="1"/>
                    </a:moveTo>
                    <a:lnTo>
                      <a:pt x="2829" y="1"/>
                    </a:lnTo>
                    <a:cubicBezTo>
                      <a:pt x="3212" y="1"/>
                      <a:pt x="3524" y="312"/>
                      <a:pt x="3524" y="696"/>
                    </a:cubicBezTo>
                    <a:lnTo>
                      <a:pt x="3524" y="2496"/>
                    </a:lnTo>
                    <a:cubicBezTo>
                      <a:pt x="3524" y="2881"/>
                      <a:pt x="3212" y="3193"/>
                      <a:pt x="2829" y="3193"/>
                    </a:cubicBezTo>
                    <a:lnTo>
                      <a:pt x="696" y="3193"/>
                    </a:lnTo>
                    <a:cubicBezTo>
                      <a:pt x="313" y="3193"/>
                      <a:pt x="1" y="2881"/>
                      <a:pt x="1" y="2496"/>
                    </a:cubicBezTo>
                    <a:lnTo>
                      <a:pt x="1" y="696"/>
                    </a:lnTo>
                    <a:cubicBezTo>
                      <a:pt x="1" y="312"/>
                      <a:pt x="313" y="1"/>
                      <a:pt x="696" y="1"/>
                    </a:cubicBezTo>
                    <a:close/>
                  </a:path>
                </a:pathLst>
              </a:custGeom>
              <a:noFill/>
              <a:ln w="2475" cap="flat" cmpd="sng">
                <a:solidFill>
                  <a:srgbClr val="2D1A14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90;p39">
                <a:extLst>
                  <a:ext uri="{FF2B5EF4-FFF2-40B4-BE49-F238E27FC236}">
                    <a16:creationId xmlns:a16="http://schemas.microsoft.com/office/drawing/2014/main" id="{1B235204-F07E-AEFD-55A0-97C41580ECA9}"/>
                  </a:ext>
                </a:extLst>
              </p:cNvPr>
              <p:cNvSpPr/>
              <p:nvPr/>
            </p:nvSpPr>
            <p:spPr>
              <a:xfrm>
                <a:off x="3303250" y="1375575"/>
                <a:ext cx="8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" fill="none" extrusionOk="0">
                    <a:moveTo>
                      <a:pt x="0" y="1"/>
                    </a:moveTo>
                    <a:lnTo>
                      <a:pt x="337" y="1"/>
                    </a:lnTo>
                  </a:path>
                </a:pathLst>
              </a:custGeom>
              <a:noFill/>
              <a:ln w="2475" cap="flat" cmpd="sng">
                <a:solidFill>
                  <a:srgbClr val="2D1A14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91;p39">
                <a:extLst>
                  <a:ext uri="{FF2B5EF4-FFF2-40B4-BE49-F238E27FC236}">
                    <a16:creationId xmlns:a16="http://schemas.microsoft.com/office/drawing/2014/main" id="{9FE87E8F-FFA1-506C-44CB-04B28A58C59F}"/>
                  </a:ext>
                </a:extLst>
              </p:cNvPr>
              <p:cNvSpPr/>
              <p:nvPr/>
            </p:nvSpPr>
            <p:spPr>
              <a:xfrm>
                <a:off x="3026550" y="1894500"/>
                <a:ext cx="197925" cy="345050"/>
              </a:xfrm>
              <a:custGeom>
                <a:avLst/>
                <a:gdLst/>
                <a:ahLst/>
                <a:cxnLst/>
                <a:rect l="l" t="t" r="r" b="b"/>
                <a:pathLst>
                  <a:path w="7917" h="13802" fill="none" extrusionOk="0">
                    <a:moveTo>
                      <a:pt x="0" y="1"/>
                    </a:moveTo>
                    <a:cubicBezTo>
                      <a:pt x="1638" y="1583"/>
                      <a:pt x="2970" y="3456"/>
                      <a:pt x="3927" y="5526"/>
                    </a:cubicBezTo>
                    <a:cubicBezTo>
                      <a:pt x="5218" y="8320"/>
                      <a:pt x="5855" y="11514"/>
                      <a:pt x="7917" y="13801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92;p39">
                <a:extLst>
                  <a:ext uri="{FF2B5EF4-FFF2-40B4-BE49-F238E27FC236}">
                    <a16:creationId xmlns:a16="http://schemas.microsoft.com/office/drawing/2014/main" id="{9E875F0E-809B-E188-8D70-A9FC06BEFF54}"/>
                  </a:ext>
                </a:extLst>
              </p:cNvPr>
              <p:cNvSpPr/>
              <p:nvPr/>
            </p:nvSpPr>
            <p:spPr>
              <a:xfrm>
                <a:off x="3615600" y="1944325"/>
                <a:ext cx="48375" cy="33957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3583" fill="none" extrusionOk="0">
                    <a:moveTo>
                      <a:pt x="1396" y="1"/>
                    </a:moveTo>
                    <a:cubicBezTo>
                      <a:pt x="1934" y="2230"/>
                      <a:pt x="1715" y="4572"/>
                      <a:pt x="1294" y="6827"/>
                    </a:cubicBezTo>
                    <a:cubicBezTo>
                      <a:pt x="875" y="9082"/>
                      <a:pt x="256" y="11303"/>
                      <a:pt x="1" y="13582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93;p39">
                <a:extLst>
                  <a:ext uri="{FF2B5EF4-FFF2-40B4-BE49-F238E27FC236}">
                    <a16:creationId xmlns:a16="http://schemas.microsoft.com/office/drawing/2014/main" id="{9FC2D507-1F3F-775E-85FB-C1DC053CB2A2}"/>
                  </a:ext>
                </a:extLst>
              </p:cNvPr>
              <p:cNvSpPr/>
              <p:nvPr/>
            </p:nvSpPr>
            <p:spPr>
              <a:xfrm>
                <a:off x="3955625" y="1513200"/>
                <a:ext cx="175400" cy="232250"/>
              </a:xfrm>
              <a:custGeom>
                <a:avLst/>
                <a:gdLst/>
                <a:ahLst/>
                <a:cxnLst/>
                <a:rect l="l" t="t" r="r" b="b"/>
                <a:pathLst>
                  <a:path w="7016" h="9290" extrusionOk="0">
                    <a:moveTo>
                      <a:pt x="3081" y="1"/>
                    </a:moveTo>
                    <a:cubicBezTo>
                      <a:pt x="2689" y="1"/>
                      <a:pt x="2300" y="83"/>
                      <a:pt x="1966" y="266"/>
                    </a:cubicBezTo>
                    <a:cubicBezTo>
                      <a:pt x="1680" y="425"/>
                      <a:pt x="1487" y="610"/>
                      <a:pt x="1354" y="815"/>
                    </a:cubicBezTo>
                    <a:cubicBezTo>
                      <a:pt x="940" y="1449"/>
                      <a:pt x="1091" y="2271"/>
                      <a:pt x="784" y="3075"/>
                    </a:cubicBezTo>
                    <a:cubicBezTo>
                      <a:pt x="350" y="4212"/>
                      <a:pt x="1" y="5517"/>
                      <a:pt x="529" y="6612"/>
                    </a:cubicBezTo>
                    <a:cubicBezTo>
                      <a:pt x="732" y="7032"/>
                      <a:pt x="1050" y="7385"/>
                      <a:pt x="1399" y="7695"/>
                    </a:cubicBezTo>
                    <a:cubicBezTo>
                      <a:pt x="2475" y="8650"/>
                      <a:pt x="3888" y="9212"/>
                      <a:pt x="5324" y="9287"/>
                    </a:cubicBezTo>
                    <a:cubicBezTo>
                      <a:pt x="5350" y="9289"/>
                      <a:pt x="5375" y="9289"/>
                      <a:pt x="5400" y="9289"/>
                    </a:cubicBezTo>
                    <a:cubicBezTo>
                      <a:pt x="6093" y="9289"/>
                      <a:pt x="6687" y="8780"/>
                      <a:pt x="6811" y="8092"/>
                    </a:cubicBezTo>
                    <a:cubicBezTo>
                      <a:pt x="6913" y="7523"/>
                      <a:pt x="7016" y="6943"/>
                      <a:pt x="7014" y="6423"/>
                    </a:cubicBezTo>
                    <a:cubicBezTo>
                      <a:pt x="7009" y="5283"/>
                      <a:pt x="6916" y="4128"/>
                      <a:pt x="6544" y="3052"/>
                    </a:cubicBezTo>
                    <a:cubicBezTo>
                      <a:pt x="6171" y="1975"/>
                      <a:pt x="5493" y="974"/>
                      <a:pt x="4517" y="385"/>
                    </a:cubicBezTo>
                    <a:cubicBezTo>
                      <a:pt x="4116" y="143"/>
                      <a:pt x="3597" y="1"/>
                      <a:pt x="3081" y="1"/>
                    </a:cubicBezTo>
                    <a:close/>
                  </a:path>
                </a:pathLst>
              </a:custGeom>
              <a:solidFill>
                <a:srgbClr val="6A9C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94;p39">
                <a:extLst>
                  <a:ext uri="{FF2B5EF4-FFF2-40B4-BE49-F238E27FC236}">
                    <a16:creationId xmlns:a16="http://schemas.microsoft.com/office/drawing/2014/main" id="{AC669CB3-7B70-DEA3-978E-F478337FA6AC}"/>
                  </a:ext>
                </a:extLst>
              </p:cNvPr>
              <p:cNvSpPr/>
              <p:nvPr/>
            </p:nvSpPr>
            <p:spPr>
              <a:xfrm>
                <a:off x="3955025" y="1428950"/>
                <a:ext cx="180800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10330" extrusionOk="0">
                    <a:moveTo>
                      <a:pt x="3097" y="1"/>
                    </a:moveTo>
                    <a:cubicBezTo>
                      <a:pt x="2960" y="1"/>
                      <a:pt x="2816" y="13"/>
                      <a:pt x="2665" y="39"/>
                    </a:cubicBezTo>
                    <a:cubicBezTo>
                      <a:pt x="1159" y="298"/>
                      <a:pt x="0" y="1828"/>
                      <a:pt x="114" y="3352"/>
                    </a:cubicBezTo>
                    <a:cubicBezTo>
                      <a:pt x="226" y="4877"/>
                      <a:pt x="1555" y="6204"/>
                      <a:pt x="3074" y="6365"/>
                    </a:cubicBezTo>
                    <a:cubicBezTo>
                      <a:pt x="3561" y="7647"/>
                      <a:pt x="4302" y="8817"/>
                      <a:pt x="5300" y="9757"/>
                    </a:cubicBezTo>
                    <a:cubicBezTo>
                      <a:pt x="5467" y="9918"/>
                      <a:pt x="5646" y="10064"/>
                      <a:pt x="5834" y="10196"/>
                    </a:cubicBezTo>
                    <a:cubicBezTo>
                      <a:pt x="5969" y="10288"/>
                      <a:pt x="6118" y="10330"/>
                      <a:pt x="6264" y="10330"/>
                    </a:cubicBezTo>
                    <a:cubicBezTo>
                      <a:pt x="6643" y="10330"/>
                      <a:pt x="6999" y="10046"/>
                      <a:pt x="7030" y="9623"/>
                    </a:cubicBezTo>
                    <a:cubicBezTo>
                      <a:pt x="7231" y="6856"/>
                      <a:pt x="7212" y="4099"/>
                      <a:pt x="5730" y="1721"/>
                    </a:cubicBezTo>
                    <a:cubicBezTo>
                      <a:pt x="5496" y="1342"/>
                      <a:pt x="5199" y="1008"/>
                      <a:pt x="4851" y="733"/>
                    </a:cubicBezTo>
                    <a:cubicBezTo>
                      <a:pt x="4283" y="287"/>
                      <a:pt x="3758" y="1"/>
                      <a:pt x="3097" y="1"/>
                    </a:cubicBezTo>
                    <a:close/>
                  </a:path>
                </a:pathLst>
              </a:custGeom>
              <a:solidFill>
                <a:srgbClr val="76A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95;p39">
                <a:extLst>
                  <a:ext uri="{FF2B5EF4-FFF2-40B4-BE49-F238E27FC236}">
                    <a16:creationId xmlns:a16="http://schemas.microsoft.com/office/drawing/2014/main" id="{1837FA60-E3CB-137F-7B95-EEF37DCA526A}"/>
                  </a:ext>
                </a:extLst>
              </p:cNvPr>
              <p:cNvSpPr/>
              <p:nvPr/>
            </p:nvSpPr>
            <p:spPr>
              <a:xfrm>
                <a:off x="3749400" y="1513200"/>
                <a:ext cx="175375" cy="232250"/>
              </a:xfrm>
              <a:custGeom>
                <a:avLst/>
                <a:gdLst/>
                <a:ahLst/>
                <a:cxnLst/>
                <a:rect l="l" t="t" r="r" b="b"/>
                <a:pathLst>
                  <a:path w="7015" h="9290" extrusionOk="0">
                    <a:moveTo>
                      <a:pt x="3930" y="1"/>
                    </a:moveTo>
                    <a:cubicBezTo>
                      <a:pt x="3415" y="1"/>
                      <a:pt x="2896" y="143"/>
                      <a:pt x="2497" y="385"/>
                    </a:cubicBezTo>
                    <a:cubicBezTo>
                      <a:pt x="1521" y="974"/>
                      <a:pt x="843" y="1975"/>
                      <a:pt x="470" y="3052"/>
                    </a:cubicBezTo>
                    <a:cubicBezTo>
                      <a:pt x="98" y="4128"/>
                      <a:pt x="5" y="5283"/>
                      <a:pt x="0" y="6423"/>
                    </a:cubicBezTo>
                    <a:cubicBezTo>
                      <a:pt x="0" y="6943"/>
                      <a:pt x="101" y="7523"/>
                      <a:pt x="203" y="8092"/>
                    </a:cubicBezTo>
                    <a:cubicBezTo>
                      <a:pt x="329" y="8780"/>
                      <a:pt x="923" y="9289"/>
                      <a:pt x="1614" y="9289"/>
                    </a:cubicBezTo>
                    <a:cubicBezTo>
                      <a:pt x="1639" y="9289"/>
                      <a:pt x="1664" y="9289"/>
                      <a:pt x="1690" y="9287"/>
                    </a:cubicBezTo>
                    <a:cubicBezTo>
                      <a:pt x="3126" y="9212"/>
                      <a:pt x="4539" y="8650"/>
                      <a:pt x="5616" y="7695"/>
                    </a:cubicBezTo>
                    <a:cubicBezTo>
                      <a:pt x="5964" y="7385"/>
                      <a:pt x="6282" y="7032"/>
                      <a:pt x="6485" y="6612"/>
                    </a:cubicBezTo>
                    <a:cubicBezTo>
                      <a:pt x="7015" y="5517"/>
                      <a:pt x="6666" y="4212"/>
                      <a:pt x="6232" y="3075"/>
                    </a:cubicBezTo>
                    <a:cubicBezTo>
                      <a:pt x="5925" y="2271"/>
                      <a:pt x="6074" y="1449"/>
                      <a:pt x="5662" y="815"/>
                    </a:cubicBezTo>
                    <a:cubicBezTo>
                      <a:pt x="5527" y="610"/>
                      <a:pt x="5335" y="425"/>
                      <a:pt x="5046" y="268"/>
                    </a:cubicBezTo>
                    <a:cubicBezTo>
                      <a:pt x="4712" y="84"/>
                      <a:pt x="4322" y="1"/>
                      <a:pt x="3930" y="1"/>
                    </a:cubicBezTo>
                    <a:close/>
                  </a:path>
                </a:pathLst>
              </a:custGeom>
              <a:solidFill>
                <a:srgbClr val="6A9C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96;p39">
                <a:extLst>
                  <a:ext uri="{FF2B5EF4-FFF2-40B4-BE49-F238E27FC236}">
                    <a16:creationId xmlns:a16="http://schemas.microsoft.com/office/drawing/2014/main" id="{7046D289-FECC-8D26-6633-361AD26F61BB}"/>
                  </a:ext>
                </a:extLst>
              </p:cNvPr>
              <p:cNvSpPr/>
              <p:nvPr/>
            </p:nvSpPr>
            <p:spPr>
              <a:xfrm>
                <a:off x="3744600" y="1428950"/>
                <a:ext cx="180800" cy="258250"/>
              </a:xfrm>
              <a:custGeom>
                <a:avLst/>
                <a:gdLst/>
                <a:ahLst/>
                <a:cxnLst/>
                <a:rect l="l" t="t" r="r" b="b"/>
                <a:pathLst>
                  <a:path w="7232" h="10330" extrusionOk="0">
                    <a:moveTo>
                      <a:pt x="4134" y="1"/>
                    </a:moveTo>
                    <a:cubicBezTo>
                      <a:pt x="3474" y="1"/>
                      <a:pt x="2949" y="287"/>
                      <a:pt x="2380" y="733"/>
                    </a:cubicBezTo>
                    <a:cubicBezTo>
                      <a:pt x="2031" y="1009"/>
                      <a:pt x="1734" y="1344"/>
                      <a:pt x="1502" y="1721"/>
                    </a:cubicBezTo>
                    <a:cubicBezTo>
                      <a:pt x="18" y="4099"/>
                      <a:pt x="0" y="6856"/>
                      <a:pt x="202" y="9623"/>
                    </a:cubicBezTo>
                    <a:cubicBezTo>
                      <a:pt x="232" y="10046"/>
                      <a:pt x="588" y="10330"/>
                      <a:pt x="966" y="10330"/>
                    </a:cubicBezTo>
                    <a:cubicBezTo>
                      <a:pt x="1112" y="10330"/>
                      <a:pt x="1261" y="10288"/>
                      <a:pt x="1396" y="10196"/>
                    </a:cubicBezTo>
                    <a:cubicBezTo>
                      <a:pt x="1586" y="10064"/>
                      <a:pt x="1765" y="9918"/>
                      <a:pt x="1930" y="9757"/>
                    </a:cubicBezTo>
                    <a:cubicBezTo>
                      <a:pt x="2928" y="8817"/>
                      <a:pt x="3669" y="7647"/>
                      <a:pt x="4156" y="6365"/>
                    </a:cubicBezTo>
                    <a:cubicBezTo>
                      <a:pt x="5675" y="6204"/>
                      <a:pt x="7004" y="4877"/>
                      <a:pt x="7118" y="3352"/>
                    </a:cubicBezTo>
                    <a:cubicBezTo>
                      <a:pt x="7231" y="1828"/>
                      <a:pt x="6073" y="298"/>
                      <a:pt x="4567" y="39"/>
                    </a:cubicBezTo>
                    <a:cubicBezTo>
                      <a:pt x="4416" y="13"/>
                      <a:pt x="4272" y="1"/>
                      <a:pt x="4134" y="1"/>
                    </a:cubicBezTo>
                    <a:close/>
                  </a:path>
                </a:pathLst>
              </a:custGeom>
              <a:solidFill>
                <a:srgbClr val="76A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97;p39">
                <a:extLst>
                  <a:ext uri="{FF2B5EF4-FFF2-40B4-BE49-F238E27FC236}">
                    <a16:creationId xmlns:a16="http://schemas.microsoft.com/office/drawing/2014/main" id="{8F9180AB-D63E-DC12-3B49-9ADCA63C475B}"/>
                  </a:ext>
                </a:extLst>
              </p:cNvPr>
              <p:cNvSpPr/>
              <p:nvPr/>
            </p:nvSpPr>
            <p:spPr>
              <a:xfrm>
                <a:off x="3903725" y="1366475"/>
                <a:ext cx="46250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4891" fill="none" extrusionOk="0">
                    <a:moveTo>
                      <a:pt x="0" y="4891"/>
                    </a:moveTo>
                    <a:cubicBezTo>
                      <a:pt x="0" y="4891"/>
                      <a:pt x="1849" y="3261"/>
                      <a:pt x="1453" y="1"/>
                    </a:cubicBezTo>
                  </a:path>
                </a:pathLst>
              </a:custGeom>
              <a:noFill/>
              <a:ln w="26450" cap="rnd" cmpd="sng">
                <a:solidFill>
                  <a:srgbClr val="6A9C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98;p39">
                <a:extLst>
                  <a:ext uri="{FF2B5EF4-FFF2-40B4-BE49-F238E27FC236}">
                    <a16:creationId xmlns:a16="http://schemas.microsoft.com/office/drawing/2014/main" id="{89425A40-FECA-0C50-8B2A-0C58504B6DEA}"/>
                  </a:ext>
                </a:extLst>
              </p:cNvPr>
              <p:cNvSpPr/>
              <p:nvPr/>
            </p:nvSpPr>
            <p:spPr>
              <a:xfrm>
                <a:off x="3938125" y="1366475"/>
                <a:ext cx="4627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4891" fill="none" extrusionOk="0">
                    <a:moveTo>
                      <a:pt x="1851" y="4891"/>
                    </a:moveTo>
                    <a:cubicBezTo>
                      <a:pt x="1851" y="4891"/>
                      <a:pt x="0" y="3261"/>
                      <a:pt x="397" y="1"/>
                    </a:cubicBezTo>
                  </a:path>
                </a:pathLst>
              </a:custGeom>
              <a:noFill/>
              <a:ln w="26450" cap="rnd" cmpd="sng">
                <a:solidFill>
                  <a:srgbClr val="6A9C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99;p39">
                <a:extLst>
                  <a:ext uri="{FF2B5EF4-FFF2-40B4-BE49-F238E27FC236}">
                    <a16:creationId xmlns:a16="http://schemas.microsoft.com/office/drawing/2014/main" id="{139CC54C-1051-7E61-7C01-271C6310921D}"/>
                  </a:ext>
                </a:extLst>
              </p:cNvPr>
              <p:cNvSpPr/>
              <p:nvPr/>
            </p:nvSpPr>
            <p:spPr>
              <a:xfrm>
                <a:off x="3682250" y="1801950"/>
                <a:ext cx="1218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2049" fill="none" extrusionOk="0">
                    <a:moveTo>
                      <a:pt x="366" y="0"/>
                    </a:moveTo>
                    <a:lnTo>
                      <a:pt x="4506" y="0"/>
                    </a:lnTo>
                    <a:cubicBezTo>
                      <a:pt x="4707" y="0"/>
                      <a:pt x="4871" y="163"/>
                      <a:pt x="4871" y="366"/>
                    </a:cubicBezTo>
                    <a:lnTo>
                      <a:pt x="4871" y="1683"/>
                    </a:lnTo>
                    <a:cubicBezTo>
                      <a:pt x="4871" y="1886"/>
                      <a:pt x="4707" y="2049"/>
                      <a:pt x="4506" y="2049"/>
                    </a:cubicBezTo>
                    <a:lnTo>
                      <a:pt x="366" y="2049"/>
                    </a:lnTo>
                    <a:cubicBezTo>
                      <a:pt x="163" y="2049"/>
                      <a:pt x="1" y="1886"/>
                      <a:pt x="1" y="1683"/>
                    </a:cubicBezTo>
                    <a:lnTo>
                      <a:pt x="1" y="366"/>
                    </a:lnTo>
                    <a:cubicBezTo>
                      <a:pt x="1" y="163"/>
                      <a:pt x="163" y="0"/>
                      <a:pt x="366" y="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0;p39">
                <a:extLst>
                  <a:ext uri="{FF2B5EF4-FFF2-40B4-BE49-F238E27FC236}">
                    <a16:creationId xmlns:a16="http://schemas.microsoft.com/office/drawing/2014/main" id="{E443870F-18C5-4971-5220-B68E62F364EA}"/>
                  </a:ext>
                </a:extLst>
              </p:cNvPr>
              <p:cNvSpPr/>
              <p:nvPr/>
            </p:nvSpPr>
            <p:spPr>
              <a:xfrm>
                <a:off x="3681850" y="1318200"/>
                <a:ext cx="1217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048" fill="none" extrusionOk="0">
                    <a:moveTo>
                      <a:pt x="366" y="0"/>
                    </a:moveTo>
                    <a:lnTo>
                      <a:pt x="4505" y="0"/>
                    </a:lnTo>
                    <a:cubicBezTo>
                      <a:pt x="4708" y="0"/>
                      <a:pt x="4871" y="163"/>
                      <a:pt x="4871" y="364"/>
                    </a:cubicBezTo>
                    <a:lnTo>
                      <a:pt x="4871" y="1682"/>
                    </a:lnTo>
                    <a:cubicBezTo>
                      <a:pt x="4871" y="1885"/>
                      <a:pt x="4708" y="2047"/>
                      <a:pt x="4505" y="2047"/>
                    </a:cubicBezTo>
                    <a:lnTo>
                      <a:pt x="366" y="2047"/>
                    </a:lnTo>
                    <a:cubicBezTo>
                      <a:pt x="165" y="2047"/>
                      <a:pt x="1" y="1885"/>
                      <a:pt x="1" y="1682"/>
                    </a:cubicBezTo>
                    <a:lnTo>
                      <a:pt x="1" y="364"/>
                    </a:lnTo>
                    <a:cubicBezTo>
                      <a:pt x="1" y="163"/>
                      <a:pt x="165" y="0"/>
                      <a:pt x="366" y="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1;p39">
                <a:extLst>
                  <a:ext uri="{FF2B5EF4-FFF2-40B4-BE49-F238E27FC236}">
                    <a16:creationId xmlns:a16="http://schemas.microsoft.com/office/drawing/2014/main" id="{9F206947-C981-FFA1-E665-95CB94E89EE4}"/>
                  </a:ext>
                </a:extLst>
              </p:cNvPr>
              <p:cNvSpPr/>
              <p:nvPr/>
            </p:nvSpPr>
            <p:spPr>
              <a:xfrm>
                <a:off x="3827775" y="1805850"/>
                <a:ext cx="1684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30" fill="none" extrusionOk="0">
                    <a:moveTo>
                      <a:pt x="6372" y="730"/>
                    </a:moveTo>
                    <a:lnTo>
                      <a:pt x="364" y="730"/>
                    </a:lnTo>
                    <a:cubicBezTo>
                      <a:pt x="163" y="730"/>
                      <a:pt x="1" y="565"/>
                      <a:pt x="1" y="366"/>
                    </a:cubicBezTo>
                    <a:lnTo>
                      <a:pt x="1" y="366"/>
                    </a:lnTo>
                    <a:cubicBezTo>
                      <a:pt x="1" y="164"/>
                      <a:pt x="163" y="0"/>
                      <a:pt x="364" y="2"/>
                    </a:cubicBezTo>
                    <a:lnTo>
                      <a:pt x="6372" y="2"/>
                    </a:lnTo>
                    <a:cubicBezTo>
                      <a:pt x="6574" y="0"/>
                      <a:pt x="6736" y="164"/>
                      <a:pt x="6736" y="366"/>
                    </a:cubicBezTo>
                    <a:lnTo>
                      <a:pt x="6736" y="366"/>
                    </a:lnTo>
                    <a:cubicBezTo>
                      <a:pt x="6736" y="565"/>
                      <a:pt x="6574" y="730"/>
                      <a:pt x="6372" y="73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2;p39">
                <a:extLst>
                  <a:ext uri="{FF2B5EF4-FFF2-40B4-BE49-F238E27FC236}">
                    <a16:creationId xmlns:a16="http://schemas.microsoft.com/office/drawing/2014/main" id="{420934F4-A199-E369-0F85-46B23A8088B3}"/>
                  </a:ext>
                </a:extLst>
              </p:cNvPr>
              <p:cNvSpPr/>
              <p:nvPr/>
            </p:nvSpPr>
            <p:spPr>
              <a:xfrm>
                <a:off x="3827775" y="1834300"/>
                <a:ext cx="16840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29" fill="none" extrusionOk="0">
                    <a:moveTo>
                      <a:pt x="6372" y="729"/>
                    </a:moveTo>
                    <a:lnTo>
                      <a:pt x="364" y="729"/>
                    </a:lnTo>
                    <a:cubicBezTo>
                      <a:pt x="165" y="729"/>
                      <a:pt x="1" y="566"/>
                      <a:pt x="1" y="365"/>
                    </a:cubicBezTo>
                    <a:lnTo>
                      <a:pt x="1" y="365"/>
                    </a:lnTo>
                    <a:cubicBezTo>
                      <a:pt x="1" y="163"/>
                      <a:pt x="163" y="1"/>
                      <a:pt x="364" y="1"/>
                    </a:cubicBezTo>
                    <a:lnTo>
                      <a:pt x="6372" y="1"/>
                    </a:lnTo>
                    <a:cubicBezTo>
                      <a:pt x="6574" y="1"/>
                      <a:pt x="6736" y="163"/>
                      <a:pt x="6736" y="365"/>
                    </a:cubicBezTo>
                    <a:lnTo>
                      <a:pt x="6736" y="365"/>
                    </a:lnTo>
                    <a:cubicBezTo>
                      <a:pt x="6736" y="566"/>
                      <a:pt x="6574" y="729"/>
                      <a:pt x="6372" y="729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3;p39">
                <a:extLst>
                  <a:ext uri="{FF2B5EF4-FFF2-40B4-BE49-F238E27FC236}">
                    <a16:creationId xmlns:a16="http://schemas.microsoft.com/office/drawing/2014/main" id="{3124014E-1843-48D0-448A-CE7F8DE458FF}"/>
                  </a:ext>
                </a:extLst>
              </p:cNvPr>
              <p:cNvSpPr/>
              <p:nvPr/>
            </p:nvSpPr>
            <p:spPr>
              <a:xfrm>
                <a:off x="4008675" y="1805850"/>
                <a:ext cx="1684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30" fill="none" extrusionOk="0">
                    <a:moveTo>
                      <a:pt x="6372" y="730"/>
                    </a:moveTo>
                    <a:lnTo>
                      <a:pt x="364" y="730"/>
                    </a:lnTo>
                    <a:cubicBezTo>
                      <a:pt x="164" y="730"/>
                      <a:pt x="0" y="565"/>
                      <a:pt x="0" y="366"/>
                    </a:cubicBezTo>
                    <a:lnTo>
                      <a:pt x="0" y="366"/>
                    </a:lnTo>
                    <a:cubicBezTo>
                      <a:pt x="0" y="164"/>
                      <a:pt x="164" y="0"/>
                      <a:pt x="364" y="2"/>
                    </a:cubicBezTo>
                    <a:lnTo>
                      <a:pt x="6372" y="2"/>
                    </a:lnTo>
                    <a:cubicBezTo>
                      <a:pt x="6573" y="2"/>
                      <a:pt x="6736" y="164"/>
                      <a:pt x="6736" y="366"/>
                    </a:cubicBezTo>
                    <a:lnTo>
                      <a:pt x="6736" y="366"/>
                    </a:lnTo>
                    <a:cubicBezTo>
                      <a:pt x="6736" y="565"/>
                      <a:pt x="6573" y="730"/>
                      <a:pt x="6372" y="73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;p39">
                <a:extLst>
                  <a:ext uri="{FF2B5EF4-FFF2-40B4-BE49-F238E27FC236}">
                    <a16:creationId xmlns:a16="http://schemas.microsoft.com/office/drawing/2014/main" id="{B2184AD4-BA3C-D4F6-5AFA-7062C99437B9}"/>
                  </a:ext>
                </a:extLst>
              </p:cNvPr>
              <p:cNvSpPr/>
              <p:nvPr/>
            </p:nvSpPr>
            <p:spPr>
              <a:xfrm>
                <a:off x="4008675" y="1834300"/>
                <a:ext cx="16840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729" fill="none" extrusionOk="0">
                    <a:moveTo>
                      <a:pt x="6372" y="729"/>
                    </a:moveTo>
                    <a:lnTo>
                      <a:pt x="364" y="729"/>
                    </a:lnTo>
                    <a:cubicBezTo>
                      <a:pt x="164" y="729"/>
                      <a:pt x="0" y="566"/>
                      <a:pt x="0" y="365"/>
                    </a:cubicBezTo>
                    <a:lnTo>
                      <a:pt x="0" y="365"/>
                    </a:lnTo>
                    <a:cubicBezTo>
                      <a:pt x="0" y="163"/>
                      <a:pt x="164" y="1"/>
                      <a:pt x="364" y="1"/>
                    </a:cubicBezTo>
                    <a:lnTo>
                      <a:pt x="6372" y="1"/>
                    </a:lnTo>
                    <a:cubicBezTo>
                      <a:pt x="6573" y="1"/>
                      <a:pt x="6736" y="163"/>
                      <a:pt x="6736" y="365"/>
                    </a:cubicBezTo>
                    <a:lnTo>
                      <a:pt x="6736" y="365"/>
                    </a:lnTo>
                    <a:cubicBezTo>
                      <a:pt x="6736" y="566"/>
                      <a:pt x="6573" y="729"/>
                      <a:pt x="6372" y="729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5;p39">
                <a:extLst>
                  <a:ext uri="{FF2B5EF4-FFF2-40B4-BE49-F238E27FC236}">
                    <a16:creationId xmlns:a16="http://schemas.microsoft.com/office/drawing/2014/main" id="{C2B41D40-D398-2E28-D42C-E6ECF92F88CC}"/>
                  </a:ext>
                </a:extLst>
              </p:cNvPr>
              <p:cNvSpPr/>
              <p:nvPr/>
            </p:nvSpPr>
            <p:spPr>
              <a:xfrm>
                <a:off x="3519850" y="2033000"/>
                <a:ext cx="184150" cy="127025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5081" extrusionOk="0">
                    <a:moveTo>
                      <a:pt x="0" y="0"/>
                    </a:moveTo>
                    <a:lnTo>
                      <a:pt x="0" y="5080"/>
                    </a:lnTo>
                    <a:lnTo>
                      <a:pt x="7366" y="5080"/>
                    </a:lnTo>
                    <a:lnTo>
                      <a:pt x="7366" y="0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6;p39">
                <a:extLst>
                  <a:ext uri="{FF2B5EF4-FFF2-40B4-BE49-F238E27FC236}">
                    <a16:creationId xmlns:a16="http://schemas.microsoft.com/office/drawing/2014/main" id="{487DC395-E021-B81B-2108-9DDB6A285650}"/>
                  </a:ext>
                </a:extLst>
              </p:cNvPr>
              <p:cNvSpPr/>
              <p:nvPr/>
            </p:nvSpPr>
            <p:spPr>
              <a:xfrm>
                <a:off x="3353125" y="2908500"/>
                <a:ext cx="115925" cy="1289925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597" fill="none" extrusionOk="0">
                    <a:moveTo>
                      <a:pt x="0" y="1"/>
                    </a:moveTo>
                    <a:lnTo>
                      <a:pt x="4637" y="51597"/>
                    </a:ln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7;p39">
                <a:extLst>
                  <a:ext uri="{FF2B5EF4-FFF2-40B4-BE49-F238E27FC236}">
                    <a16:creationId xmlns:a16="http://schemas.microsoft.com/office/drawing/2014/main" id="{86648337-ECB6-1A7C-48E6-9A91B1DD44AE}"/>
                  </a:ext>
                </a:extLst>
              </p:cNvPr>
              <p:cNvSpPr/>
              <p:nvPr/>
            </p:nvSpPr>
            <p:spPr>
              <a:xfrm>
                <a:off x="3189600" y="2915650"/>
                <a:ext cx="42100" cy="12891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51564" fill="none" extrusionOk="0">
                    <a:moveTo>
                      <a:pt x="1684" y="1"/>
                    </a:moveTo>
                    <a:lnTo>
                      <a:pt x="1" y="51564"/>
                    </a:ln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8;p39">
                <a:extLst>
                  <a:ext uri="{FF2B5EF4-FFF2-40B4-BE49-F238E27FC236}">
                    <a16:creationId xmlns:a16="http://schemas.microsoft.com/office/drawing/2014/main" id="{B61F01BF-B4C9-DD0B-D162-D761ADDA7570}"/>
                  </a:ext>
                </a:extLst>
              </p:cNvPr>
              <p:cNvSpPr/>
              <p:nvPr/>
            </p:nvSpPr>
            <p:spPr>
              <a:xfrm>
                <a:off x="3165000" y="2887050"/>
                <a:ext cx="245325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9813" h="2003" fill="none" extrusionOk="0">
                    <a:moveTo>
                      <a:pt x="0" y="669"/>
                    </a:moveTo>
                    <a:cubicBezTo>
                      <a:pt x="0" y="669"/>
                      <a:pt x="6763" y="2002"/>
                      <a:pt x="9813" y="1"/>
                    </a:cubicBezTo>
                  </a:path>
                </a:pathLst>
              </a:custGeom>
              <a:noFill/>
              <a:ln w="47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9;p39">
                <a:extLst>
                  <a:ext uri="{FF2B5EF4-FFF2-40B4-BE49-F238E27FC236}">
                    <a16:creationId xmlns:a16="http://schemas.microsoft.com/office/drawing/2014/main" id="{1D12032A-319A-9543-FEA6-F1C99A0DDF8F}"/>
                  </a:ext>
                </a:extLst>
              </p:cNvPr>
              <p:cNvSpPr/>
              <p:nvPr/>
            </p:nvSpPr>
            <p:spPr>
              <a:xfrm>
                <a:off x="3824400" y="1322125"/>
                <a:ext cx="73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" fill="none" extrusionOk="0">
                    <a:moveTo>
                      <a:pt x="1" y="1"/>
                    </a:moveTo>
                    <a:lnTo>
                      <a:pt x="2920" y="1"/>
                    </a:lnTo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10;p39">
                <a:extLst>
                  <a:ext uri="{FF2B5EF4-FFF2-40B4-BE49-F238E27FC236}">
                    <a16:creationId xmlns:a16="http://schemas.microsoft.com/office/drawing/2014/main" id="{CF53D411-3A95-7DB9-EE43-B88DB6DBC9A0}"/>
                  </a:ext>
                </a:extLst>
              </p:cNvPr>
              <p:cNvSpPr/>
              <p:nvPr/>
            </p:nvSpPr>
            <p:spPr>
              <a:xfrm>
                <a:off x="3824400" y="1341500"/>
                <a:ext cx="73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" fill="none" extrusionOk="0">
                    <a:moveTo>
                      <a:pt x="1" y="1"/>
                    </a:moveTo>
                    <a:lnTo>
                      <a:pt x="2920" y="1"/>
                    </a:lnTo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11;p39">
                <a:extLst>
                  <a:ext uri="{FF2B5EF4-FFF2-40B4-BE49-F238E27FC236}">
                    <a16:creationId xmlns:a16="http://schemas.microsoft.com/office/drawing/2014/main" id="{6FE6CB5B-D94A-824E-8FF2-1979851125D1}"/>
                  </a:ext>
                </a:extLst>
              </p:cNvPr>
              <p:cNvSpPr/>
              <p:nvPr/>
            </p:nvSpPr>
            <p:spPr>
              <a:xfrm>
                <a:off x="3824400" y="1360875"/>
                <a:ext cx="73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" fill="none" extrusionOk="0">
                    <a:moveTo>
                      <a:pt x="1" y="1"/>
                    </a:moveTo>
                    <a:lnTo>
                      <a:pt x="2920" y="1"/>
                    </a:lnTo>
                  </a:path>
                </a:pathLst>
              </a:custGeom>
              <a:noFill/>
              <a:ln w="4550" cap="flat" cmpd="sng">
                <a:solidFill>
                  <a:srgbClr val="6A9CA0"/>
                </a:solidFill>
                <a:prstDash val="solid"/>
                <a:miter lim="162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12;p39">
                <a:extLst>
                  <a:ext uri="{FF2B5EF4-FFF2-40B4-BE49-F238E27FC236}">
                    <a16:creationId xmlns:a16="http://schemas.microsoft.com/office/drawing/2014/main" id="{3CF1675C-68FF-6204-00BB-71CBFFA6063A}"/>
                  </a:ext>
                </a:extLst>
              </p:cNvPr>
              <p:cNvSpPr/>
              <p:nvPr/>
            </p:nvSpPr>
            <p:spPr>
              <a:xfrm>
                <a:off x="3316400" y="1386575"/>
                <a:ext cx="469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802" fill="none" extrusionOk="0">
                    <a:moveTo>
                      <a:pt x="1879" y="51"/>
                    </a:moveTo>
                    <a:cubicBezTo>
                      <a:pt x="1611" y="11"/>
                      <a:pt x="1338" y="1"/>
                      <a:pt x="1068" y="25"/>
                    </a:cubicBezTo>
                    <a:cubicBezTo>
                      <a:pt x="959" y="32"/>
                      <a:pt x="850" y="53"/>
                      <a:pt x="746" y="84"/>
                    </a:cubicBezTo>
                    <a:cubicBezTo>
                      <a:pt x="412" y="194"/>
                      <a:pt x="170" y="491"/>
                      <a:pt x="1" y="80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13;p39">
                <a:extLst>
                  <a:ext uri="{FF2B5EF4-FFF2-40B4-BE49-F238E27FC236}">
                    <a16:creationId xmlns:a16="http://schemas.microsoft.com/office/drawing/2014/main" id="{F7703782-1410-BF5B-C1C9-B4094669FE66}"/>
                  </a:ext>
                </a:extLst>
              </p:cNvPr>
              <p:cNvSpPr/>
              <p:nvPr/>
            </p:nvSpPr>
            <p:spPr>
              <a:xfrm>
                <a:off x="3328700" y="1392300"/>
                <a:ext cx="2392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957" h="585" extrusionOk="0">
                    <a:moveTo>
                      <a:pt x="888" y="1"/>
                    </a:moveTo>
                    <a:lnTo>
                      <a:pt x="1" y="250"/>
                    </a:lnTo>
                    <a:cubicBezTo>
                      <a:pt x="58" y="452"/>
                      <a:pt x="243" y="585"/>
                      <a:pt x="444" y="585"/>
                    </a:cubicBezTo>
                    <a:cubicBezTo>
                      <a:pt x="485" y="585"/>
                      <a:pt x="527" y="579"/>
                      <a:pt x="568" y="568"/>
                    </a:cubicBezTo>
                    <a:cubicBezTo>
                      <a:pt x="813" y="500"/>
                      <a:pt x="956" y="246"/>
                      <a:pt x="888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14;p39">
                <a:extLst>
                  <a:ext uri="{FF2B5EF4-FFF2-40B4-BE49-F238E27FC236}">
                    <a16:creationId xmlns:a16="http://schemas.microsoft.com/office/drawing/2014/main" id="{710B01B2-61BB-125F-E516-E5BB073736E9}"/>
                  </a:ext>
                </a:extLst>
              </p:cNvPr>
              <p:cNvSpPr/>
              <p:nvPr/>
            </p:nvSpPr>
            <p:spPr>
              <a:xfrm>
                <a:off x="3328100" y="1386900"/>
                <a:ext cx="262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804" extrusionOk="0">
                    <a:moveTo>
                      <a:pt x="777" y="1"/>
                    </a:moveTo>
                    <a:lnTo>
                      <a:pt x="777" y="1"/>
                    </a:lnTo>
                    <a:cubicBezTo>
                      <a:pt x="719" y="3"/>
                      <a:pt x="660" y="4"/>
                      <a:pt x="602" y="11"/>
                    </a:cubicBezTo>
                    <a:cubicBezTo>
                      <a:pt x="491" y="19"/>
                      <a:pt x="384" y="40"/>
                      <a:pt x="278" y="72"/>
                    </a:cubicBezTo>
                    <a:cubicBezTo>
                      <a:pt x="194" y="102"/>
                      <a:pt x="113" y="142"/>
                      <a:pt x="38" y="193"/>
                    </a:cubicBezTo>
                    <a:cubicBezTo>
                      <a:pt x="6" y="279"/>
                      <a:pt x="1" y="375"/>
                      <a:pt x="27" y="464"/>
                    </a:cubicBezTo>
                    <a:cubicBezTo>
                      <a:pt x="82" y="669"/>
                      <a:pt x="267" y="803"/>
                      <a:pt x="469" y="803"/>
                    </a:cubicBezTo>
                    <a:cubicBezTo>
                      <a:pt x="509" y="803"/>
                      <a:pt x="550" y="798"/>
                      <a:pt x="590" y="787"/>
                    </a:cubicBezTo>
                    <a:cubicBezTo>
                      <a:pt x="943" y="693"/>
                      <a:pt x="1050" y="243"/>
                      <a:pt x="777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15;p39">
                <a:extLst>
                  <a:ext uri="{FF2B5EF4-FFF2-40B4-BE49-F238E27FC236}">
                    <a16:creationId xmlns:a16="http://schemas.microsoft.com/office/drawing/2014/main" id="{181C5E8C-ADF6-AB75-8E58-A9952B558C2A}"/>
                  </a:ext>
                </a:extLst>
              </p:cNvPr>
              <p:cNvSpPr/>
              <p:nvPr/>
            </p:nvSpPr>
            <p:spPr>
              <a:xfrm>
                <a:off x="3316375" y="1391700"/>
                <a:ext cx="1267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97" fill="none" extrusionOk="0">
                    <a:moveTo>
                      <a:pt x="507" y="1"/>
                    </a:moveTo>
                    <a:cubicBezTo>
                      <a:pt x="294" y="142"/>
                      <a:pt x="125" y="363"/>
                      <a:pt x="0" y="59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16;p39">
                <a:extLst>
                  <a:ext uri="{FF2B5EF4-FFF2-40B4-BE49-F238E27FC236}">
                    <a16:creationId xmlns:a16="http://schemas.microsoft.com/office/drawing/2014/main" id="{9FFE8DC4-6433-5AEA-9B21-52943637EC6C}"/>
                  </a:ext>
                </a:extLst>
              </p:cNvPr>
              <p:cNvSpPr/>
              <p:nvPr/>
            </p:nvSpPr>
            <p:spPr>
              <a:xfrm>
                <a:off x="3347525" y="1386750"/>
                <a:ext cx="158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3" fill="none" extrusionOk="0">
                    <a:moveTo>
                      <a:pt x="632" y="43"/>
                    </a:moveTo>
                    <a:cubicBezTo>
                      <a:pt x="423" y="13"/>
                      <a:pt x="211" y="0"/>
                      <a:pt x="0" y="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17;p39">
                <a:extLst>
                  <a:ext uri="{FF2B5EF4-FFF2-40B4-BE49-F238E27FC236}">
                    <a16:creationId xmlns:a16="http://schemas.microsoft.com/office/drawing/2014/main" id="{70A376AE-0020-3640-77F5-2888F08540B3}"/>
                  </a:ext>
                </a:extLst>
              </p:cNvPr>
              <p:cNvSpPr/>
              <p:nvPr/>
            </p:nvSpPr>
            <p:spPr>
              <a:xfrm>
                <a:off x="3236025" y="1388900"/>
                <a:ext cx="479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726" fill="none" extrusionOk="0">
                    <a:moveTo>
                      <a:pt x="1" y="80"/>
                    </a:moveTo>
                    <a:cubicBezTo>
                      <a:pt x="267" y="23"/>
                      <a:pt x="538" y="0"/>
                      <a:pt x="810" y="9"/>
                    </a:cubicBezTo>
                    <a:cubicBezTo>
                      <a:pt x="919" y="10"/>
                      <a:pt x="1027" y="23"/>
                      <a:pt x="1135" y="49"/>
                    </a:cubicBezTo>
                    <a:cubicBezTo>
                      <a:pt x="1474" y="142"/>
                      <a:pt x="1733" y="424"/>
                      <a:pt x="1916" y="725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18;p39">
                <a:extLst>
                  <a:ext uri="{FF2B5EF4-FFF2-40B4-BE49-F238E27FC236}">
                    <a16:creationId xmlns:a16="http://schemas.microsoft.com/office/drawing/2014/main" id="{9008EBA9-B3E6-A842-F69F-4144554DF52C}"/>
                  </a:ext>
                </a:extLst>
              </p:cNvPr>
              <p:cNvSpPr/>
              <p:nvPr/>
            </p:nvSpPr>
            <p:spPr>
              <a:xfrm>
                <a:off x="3247200" y="1394675"/>
                <a:ext cx="23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569" extrusionOk="0">
                    <a:moveTo>
                      <a:pt x="61" y="0"/>
                    </a:moveTo>
                    <a:lnTo>
                      <a:pt x="61" y="0"/>
                    </a:lnTo>
                    <a:cubicBezTo>
                      <a:pt x="1" y="250"/>
                      <a:pt x="158" y="502"/>
                      <a:pt x="408" y="557"/>
                    </a:cubicBezTo>
                    <a:cubicBezTo>
                      <a:pt x="442" y="565"/>
                      <a:pt x="475" y="568"/>
                      <a:pt x="507" y="568"/>
                    </a:cubicBezTo>
                    <a:cubicBezTo>
                      <a:pt x="722" y="568"/>
                      <a:pt x="915" y="417"/>
                      <a:pt x="959" y="198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19;p39">
                <a:extLst>
                  <a:ext uri="{FF2B5EF4-FFF2-40B4-BE49-F238E27FC236}">
                    <a16:creationId xmlns:a16="http://schemas.microsoft.com/office/drawing/2014/main" id="{4C422431-9B9F-DA96-BBB4-8545C009BCAA}"/>
                  </a:ext>
                </a:extLst>
              </p:cNvPr>
              <p:cNvSpPr/>
              <p:nvPr/>
            </p:nvSpPr>
            <p:spPr>
              <a:xfrm>
                <a:off x="3245300" y="1389025"/>
                <a:ext cx="2637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787" extrusionOk="0">
                    <a:moveTo>
                      <a:pt x="361" y="0"/>
                    </a:moveTo>
                    <a:cubicBezTo>
                      <a:pt x="328" y="0"/>
                      <a:pt x="294" y="1"/>
                      <a:pt x="260" y="2"/>
                    </a:cubicBezTo>
                    <a:cubicBezTo>
                      <a:pt x="0" y="259"/>
                      <a:pt x="130" y="701"/>
                      <a:pt x="488" y="777"/>
                    </a:cubicBezTo>
                    <a:cubicBezTo>
                      <a:pt x="520" y="784"/>
                      <a:pt x="551" y="787"/>
                      <a:pt x="583" y="787"/>
                    </a:cubicBezTo>
                    <a:cubicBezTo>
                      <a:pt x="796" y="787"/>
                      <a:pt x="987" y="639"/>
                      <a:pt x="1033" y="423"/>
                    </a:cubicBezTo>
                    <a:cubicBezTo>
                      <a:pt x="1054" y="333"/>
                      <a:pt x="1045" y="238"/>
                      <a:pt x="1007" y="153"/>
                    </a:cubicBezTo>
                    <a:cubicBezTo>
                      <a:pt x="931" y="108"/>
                      <a:pt x="848" y="72"/>
                      <a:pt x="760" y="47"/>
                    </a:cubicBezTo>
                    <a:cubicBezTo>
                      <a:pt x="655" y="20"/>
                      <a:pt x="546" y="5"/>
                      <a:pt x="436" y="2"/>
                    </a:cubicBezTo>
                    <a:cubicBezTo>
                      <a:pt x="411" y="1"/>
                      <a:pt x="386" y="0"/>
                      <a:pt x="361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20;p39">
                <a:extLst>
                  <a:ext uri="{FF2B5EF4-FFF2-40B4-BE49-F238E27FC236}">
                    <a16:creationId xmlns:a16="http://schemas.microsoft.com/office/drawing/2014/main" id="{278C0A12-30F9-EB34-F081-458A282948F3}"/>
                  </a:ext>
                </a:extLst>
              </p:cNvPr>
              <p:cNvSpPr/>
              <p:nvPr/>
            </p:nvSpPr>
            <p:spPr>
              <a:xfrm>
                <a:off x="3270475" y="1392850"/>
                <a:ext cx="134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69" fill="none" extrusionOk="0">
                    <a:moveTo>
                      <a:pt x="538" y="569"/>
                    </a:moveTo>
                    <a:cubicBezTo>
                      <a:pt x="402" y="341"/>
                      <a:pt x="221" y="130"/>
                      <a:pt x="0" y="0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21;p39">
                <a:extLst>
                  <a:ext uri="{FF2B5EF4-FFF2-40B4-BE49-F238E27FC236}">
                    <a16:creationId xmlns:a16="http://schemas.microsoft.com/office/drawing/2014/main" id="{0E1B8D58-B06E-6558-8B58-2E3D50B0A8DA}"/>
                  </a:ext>
                </a:extLst>
              </p:cNvPr>
              <p:cNvSpPr/>
              <p:nvPr/>
            </p:nvSpPr>
            <p:spPr>
              <a:xfrm>
                <a:off x="3236075" y="1389050"/>
                <a:ext cx="1575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3" fill="none" extrusionOk="0">
                    <a:moveTo>
                      <a:pt x="629" y="1"/>
                    </a:moveTo>
                    <a:cubicBezTo>
                      <a:pt x="418" y="7"/>
                      <a:pt x="207" y="30"/>
                      <a:pt x="0" y="7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22;p39">
                <a:extLst>
                  <a:ext uri="{FF2B5EF4-FFF2-40B4-BE49-F238E27FC236}">
                    <a16:creationId xmlns:a16="http://schemas.microsoft.com/office/drawing/2014/main" id="{B1438673-2EC9-EE0C-FAC1-9D0785F06E28}"/>
                  </a:ext>
                </a:extLst>
              </p:cNvPr>
              <p:cNvSpPr/>
              <p:nvPr/>
            </p:nvSpPr>
            <p:spPr>
              <a:xfrm>
                <a:off x="3221400" y="1359500"/>
                <a:ext cx="53650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09" fill="none" extrusionOk="0">
                    <a:moveTo>
                      <a:pt x="2145" y="276"/>
                    </a:moveTo>
                    <a:cubicBezTo>
                      <a:pt x="1455" y="0"/>
                      <a:pt x="683" y="12"/>
                      <a:pt x="1" y="309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23;p39">
                <a:extLst>
                  <a:ext uri="{FF2B5EF4-FFF2-40B4-BE49-F238E27FC236}">
                    <a16:creationId xmlns:a16="http://schemas.microsoft.com/office/drawing/2014/main" id="{0C0889E7-7392-3956-958E-AD7C016E93F9}"/>
                  </a:ext>
                </a:extLst>
              </p:cNvPr>
              <p:cNvSpPr/>
              <p:nvPr/>
            </p:nvSpPr>
            <p:spPr>
              <a:xfrm>
                <a:off x="3322375" y="1357575"/>
                <a:ext cx="553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664" fill="none" extrusionOk="0">
                    <a:moveTo>
                      <a:pt x="2215" y="100"/>
                    </a:moveTo>
                    <a:cubicBezTo>
                      <a:pt x="1432" y="1"/>
                      <a:pt x="641" y="202"/>
                      <a:pt x="1" y="664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24;p39">
                <a:extLst>
                  <a:ext uri="{FF2B5EF4-FFF2-40B4-BE49-F238E27FC236}">
                    <a16:creationId xmlns:a16="http://schemas.microsoft.com/office/drawing/2014/main" id="{6674BF96-511F-F649-0338-455ECD17AC5C}"/>
                  </a:ext>
                </a:extLst>
              </p:cNvPr>
              <p:cNvSpPr/>
              <p:nvPr/>
            </p:nvSpPr>
            <p:spPr>
              <a:xfrm>
                <a:off x="3305325" y="1413750"/>
                <a:ext cx="7950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077" fill="none" extrusionOk="0">
                    <a:moveTo>
                      <a:pt x="0" y="1076"/>
                    </a:moveTo>
                    <a:cubicBezTo>
                      <a:pt x="273" y="798"/>
                      <a:pt x="317" y="324"/>
                      <a:pt x="101" y="1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25;p39">
                <a:extLst>
                  <a:ext uri="{FF2B5EF4-FFF2-40B4-BE49-F238E27FC236}">
                    <a16:creationId xmlns:a16="http://schemas.microsoft.com/office/drawing/2014/main" id="{488D3E2B-BC54-C622-C072-F397B097D441}"/>
                  </a:ext>
                </a:extLst>
              </p:cNvPr>
              <p:cNvSpPr/>
              <p:nvPr/>
            </p:nvSpPr>
            <p:spPr>
              <a:xfrm>
                <a:off x="3285250" y="1466675"/>
                <a:ext cx="398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30" fill="none" extrusionOk="0">
                    <a:moveTo>
                      <a:pt x="1591" y="36"/>
                    </a:moveTo>
                    <a:cubicBezTo>
                      <a:pt x="1159" y="429"/>
                      <a:pt x="417" y="413"/>
                      <a:pt x="1" y="1"/>
                    </a:cubicBezTo>
                  </a:path>
                </a:pathLst>
              </a:custGeom>
              <a:noFill/>
              <a:ln w="4750" cap="rnd" cmpd="sng">
                <a:solidFill>
                  <a:srgbClr val="E4D8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" name="Google Shape;559;p38">
            <a:extLst>
              <a:ext uri="{FF2B5EF4-FFF2-40B4-BE49-F238E27FC236}">
                <a16:creationId xmlns:a16="http://schemas.microsoft.com/office/drawing/2014/main" id="{EA64E93E-3A3E-6A51-7D0D-D8627AC56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74378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Sequence Diagram</a:t>
            </a:r>
            <a:endParaRPr sz="5400" dirty="0"/>
          </a:p>
        </p:txBody>
      </p:sp>
      <p:sp>
        <p:nvSpPr>
          <p:cNvPr id="96" name="Google Shape;629;p38">
            <a:extLst>
              <a:ext uri="{FF2B5EF4-FFF2-40B4-BE49-F238E27FC236}">
                <a16:creationId xmlns:a16="http://schemas.microsoft.com/office/drawing/2014/main" id="{15F9902F-A2AB-84B4-7941-6DA1E3A4B44D}"/>
              </a:ext>
            </a:extLst>
          </p:cNvPr>
          <p:cNvSpPr txBox="1">
            <a:spLocks/>
          </p:cNvSpPr>
          <p:nvPr/>
        </p:nvSpPr>
        <p:spPr>
          <a:xfrm>
            <a:off x="713225" y="3515331"/>
            <a:ext cx="4864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rlow"/>
              <a:buChar char="●"/>
              <a:defRPr sz="14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Buatlah</a:t>
            </a:r>
            <a:r>
              <a:rPr lang="en-ID" sz="1400" dirty="0"/>
              <a:t> Sequence Diagram yang </a:t>
            </a:r>
            <a:r>
              <a:rPr lang="en-ID" sz="1400" dirty="0" err="1"/>
              <a:t>menggambarkan</a:t>
            </a:r>
            <a:r>
              <a:rPr lang="en-ID" sz="1400" dirty="0"/>
              <a:t> proses </a:t>
            </a:r>
            <a:r>
              <a:rPr lang="en-ID" sz="1400" dirty="0" err="1"/>
              <a:t>pendaftaran</a:t>
            </a:r>
            <a:r>
              <a:rPr lang="en-ID" sz="1400" dirty="0"/>
              <a:t> online pada </a:t>
            </a:r>
            <a:r>
              <a:rPr lang="en-ID" sz="1400" dirty="0" err="1"/>
              <a:t>KlinikGo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pasien</a:t>
            </a:r>
            <a:r>
              <a:rPr lang="en-ID" sz="1400" dirty="0"/>
              <a:t> </a:t>
            </a:r>
            <a:r>
              <a:rPr lang="en-ID" sz="1400" dirty="0" err="1"/>
              <a:t>baru</a:t>
            </a:r>
            <a:r>
              <a:rPr lang="en-ID" sz="1400" dirty="0"/>
              <a:t> dan </a:t>
            </a:r>
            <a:r>
              <a:rPr lang="en-ID" sz="1400" dirty="0" err="1"/>
              <a:t>sistem</a:t>
            </a:r>
            <a:r>
              <a:rPr lang="en-ID" sz="1400" dirty="0"/>
              <a:t>.</a:t>
            </a:r>
          </a:p>
        </p:txBody>
      </p:sp>
      <p:sp>
        <p:nvSpPr>
          <p:cNvPr id="97" name="Google Shape;630;p38">
            <a:extLst>
              <a:ext uri="{FF2B5EF4-FFF2-40B4-BE49-F238E27FC236}">
                <a16:creationId xmlns:a16="http://schemas.microsoft.com/office/drawing/2014/main" id="{C0627A22-D668-A999-7871-5A1C1C928DDC}"/>
              </a:ext>
            </a:extLst>
          </p:cNvPr>
          <p:cNvSpPr txBox="1">
            <a:spLocks/>
          </p:cNvSpPr>
          <p:nvPr/>
        </p:nvSpPr>
        <p:spPr>
          <a:xfrm>
            <a:off x="720000" y="1016660"/>
            <a:ext cx="18129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7800" b="1" dirty="0">
                <a:solidFill>
                  <a:schemeClr val="accent1"/>
                </a:solidFill>
                <a:latin typeface="Montserrat Alternates" panose="020B0604020202020204" charset="0"/>
              </a:rPr>
              <a:t>05.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BE3B5F4-1EE7-BD88-A57C-3D008870D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7869165" y="4006175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8285732" y="4297000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 rot="-7468832">
            <a:off x="8767463" y="-1049482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69" name="Google Shape;469;p37"/>
          <p:cNvSpPr/>
          <p:nvPr/>
        </p:nvSpPr>
        <p:spPr>
          <a:xfrm>
            <a:off x="8106890" y="-477158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0" name="Google Shape;550;p37"/>
          <p:cNvSpPr/>
          <p:nvPr/>
        </p:nvSpPr>
        <p:spPr>
          <a:xfrm rot="7102418">
            <a:off x="-1233985" y="244004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51" name="Google Shape;551;p37"/>
          <p:cNvSpPr/>
          <p:nvPr/>
        </p:nvSpPr>
        <p:spPr>
          <a:xfrm rot="-7028495">
            <a:off x="-1980384" y="3897400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2" name="Google Shape;552;p37"/>
          <p:cNvSpPr/>
          <p:nvPr/>
        </p:nvSpPr>
        <p:spPr>
          <a:xfrm>
            <a:off x="403158" y="1129213"/>
            <a:ext cx="425400" cy="368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6E49DB-4D0C-6EDE-8A55-434907B9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BC2A9-7423-7D5F-15B7-8B93F29A4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37" y="395642"/>
            <a:ext cx="6661726" cy="435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8"/>
          <p:cNvSpPr/>
          <p:nvPr/>
        </p:nvSpPr>
        <p:spPr>
          <a:xfrm>
            <a:off x="7836973" y="765275"/>
            <a:ext cx="467400" cy="405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58"/>
          <p:cNvSpPr/>
          <p:nvPr/>
        </p:nvSpPr>
        <p:spPr>
          <a:xfrm>
            <a:off x="6765757" y="1017155"/>
            <a:ext cx="1025700" cy="888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8"/>
          <p:cNvSpPr/>
          <p:nvPr/>
        </p:nvSpPr>
        <p:spPr>
          <a:xfrm rot="10800000">
            <a:off x="2836949" y="4096550"/>
            <a:ext cx="448200" cy="388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58"/>
          <p:cNvSpPr/>
          <p:nvPr/>
        </p:nvSpPr>
        <p:spPr>
          <a:xfrm rot="10800000">
            <a:off x="1794131" y="3390889"/>
            <a:ext cx="983700" cy="8523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5" name="Google Shape;1765;p58"/>
          <p:cNvGrpSpPr/>
          <p:nvPr/>
        </p:nvGrpSpPr>
        <p:grpSpPr>
          <a:xfrm>
            <a:off x="6127305" y="1290517"/>
            <a:ext cx="2730945" cy="6480039"/>
            <a:chOff x="574230" y="1721442"/>
            <a:chExt cx="2730945" cy="6480039"/>
          </a:xfrm>
        </p:grpSpPr>
        <p:sp>
          <p:nvSpPr>
            <p:cNvPr id="1766" name="Google Shape;1766;p58"/>
            <p:cNvSpPr/>
            <p:nvPr/>
          </p:nvSpPr>
          <p:spPr>
            <a:xfrm>
              <a:off x="574350" y="1721486"/>
              <a:ext cx="2730825" cy="6479995"/>
            </a:xfrm>
            <a:custGeom>
              <a:avLst/>
              <a:gdLst/>
              <a:ahLst/>
              <a:cxnLst/>
              <a:rect l="l" t="t" r="r" b="b"/>
              <a:pathLst>
                <a:path w="55971" h="132814" extrusionOk="0">
                  <a:moveTo>
                    <a:pt x="13826" y="34717"/>
                  </a:moveTo>
                  <a:lnTo>
                    <a:pt x="13837" y="34741"/>
                  </a:lnTo>
                  <a:lnTo>
                    <a:pt x="13824" y="34720"/>
                  </a:lnTo>
                  <a:lnTo>
                    <a:pt x="13826" y="34717"/>
                  </a:lnTo>
                  <a:close/>
                  <a:moveTo>
                    <a:pt x="13793" y="34760"/>
                  </a:moveTo>
                  <a:cubicBezTo>
                    <a:pt x="13824" y="34790"/>
                    <a:pt x="13853" y="34817"/>
                    <a:pt x="13884" y="34845"/>
                  </a:cubicBezTo>
                  <a:lnTo>
                    <a:pt x="14707" y="36650"/>
                  </a:lnTo>
                  <a:cubicBezTo>
                    <a:pt x="15625" y="38669"/>
                    <a:pt x="16554" y="40736"/>
                    <a:pt x="16839" y="42924"/>
                  </a:cubicBezTo>
                  <a:cubicBezTo>
                    <a:pt x="16811" y="42920"/>
                    <a:pt x="16784" y="42918"/>
                    <a:pt x="16757" y="42918"/>
                  </a:cubicBezTo>
                  <a:cubicBezTo>
                    <a:pt x="16702" y="42918"/>
                    <a:pt x="16648" y="42927"/>
                    <a:pt x="16595" y="42944"/>
                  </a:cubicBezTo>
                  <a:cubicBezTo>
                    <a:pt x="14981" y="41478"/>
                    <a:pt x="12076" y="39150"/>
                    <a:pt x="11405" y="38834"/>
                  </a:cubicBezTo>
                  <a:cubicBezTo>
                    <a:pt x="12048" y="37386"/>
                    <a:pt x="12869" y="36043"/>
                    <a:pt x="13793" y="34762"/>
                  </a:cubicBezTo>
                  <a:lnTo>
                    <a:pt x="13793" y="34760"/>
                  </a:lnTo>
                  <a:close/>
                  <a:moveTo>
                    <a:pt x="37564" y="122540"/>
                  </a:moveTo>
                  <a:lnTo>
                    <a:pt x="38527" y="122541"/>
                  </a:lnTo>
                  <a:lnTo>
                    <a:pt x="38510" y="122564"/>
                  </a:lnTo>
                  <a:lnTo>
                    <a:pt x="38497" y="122582"/>
                  </a:lnTo>
                  <a:cubicBezTo>
                    <a:pt x="38479" y="122605"/>
                    <a:pt x="38462" y="122627"/>
                    <a:pt x="38445" y="122650"/>
                  </a:cubicBezTo>
                  <a:cubicBezTo>
                    <a:pt x="38440" y="122658"/>
                    <a:pt x="38433" y="122666"/>
                    <a:pt x="38428" y="122673"/>
                  </a:cubicBezTo>
                  <a:cubicBezTo>
                    <a:pt x="38412" y="122694"/>
                    <a:pt x="38396" y="122715"/>
                    <a:pt x="38380" y="122736"/>
                  </a:cubicBezTo>
                  <a:lnTo>
                    <a:pt x="38357" y="122766"/>
                  </a:lnTo>
                  <a:cubicBezTo>
                    <a:pt x="38342" y="122785"/>
                    <a:pt x="38328" y="122803"/>
                    <a:pt x="38313" y="122822"/>
                  </a:cubicBezTo>
                  <a:lnTo>
                    <a:pt x="38287" y="122855"/>
                  </a:lnTo>
                  <a:lnTo>
                    <a:pt x="38245" y="122909"/>
                  </a:lnTo>
                  <a:lnTo>
                    <a:pt x="38215" y="122943"/>
                  </a:lnTo>
                  <a:cubicBezTo>
                    <a:pt x="38202" y="122961"/>
                    <a:pt x="38189" y="122977"/>
                    <a:pt x="38175" y="122993"/>
                  </a:cubicBezTo>
                  <a:cubicBezTo>
                    <a:pt x="38160" y="123009"/>
                    <a:pt x="38152" y="123019"/>
                    <a:pt x="38142" y="123034"/>
                  </a:cubicBezTo>
                  <a:lnTo>
                    <a:pt x="38105" y="123078"/>
                  </a:lnTo>
                  <a:cubicBezTo>
                    <a:pt x="38092" y="123092"/>
                    <a:pt x="38081" y="123107"/>
                    <a:pt x="38068" y="123121"/>
                  </a:cubicBezTo>
                  <a:lnTo>
                    <a:pt x="38035" y="123160"/>
                  </a:lnTo>
                  <a:lnTo>
                    <a:pt x="37994" y="123208"/>
                  </a:lnTo>
                  <a:cubicBezTo>
                    <a:pt x="37983" y="123221"/>
                    <a:pt x="37973" y="123232"/>
                    <a:pt x="37964" y="123243"/>
                  </a:cubicBezTo>
                  <a:cubicBezTo>
                    <a:pt x="37947" y="123261"/>
                    <a:pt x="37933" y="123277"/>
                    <a:pt x="37916" y="123295"/>
                  </a:cubicBezTo>
                  <a:cubicBezTo>
                    <a:pt x="37908" y="123305"/>
                    <a:pt x="37900" y="123316"/>
                    <a:pt x="37890" y="123325"/>
                  </a:cubicBezTo>
                  <a:cubicBezTo>
                    <a:pt x="37874" y="123344"/>
                    <a:pt x="37858" y="123362"/>
                    <a:pt x="37840" y="123380"/>
                  </a:cubicBezTo>
                  <a:lnTo>
                    <a:pt x="37817" y="123406"/>
                  </a:lnTo>
                  <a:cubicBezTo>
                    <a:pt x="37799" y="123425"/>
                    <a:pt x="37782" y="123443"/>
                    <a:pt x="37765" y="123463"/>
                  </a:cubicBezTo>
                  <a:lnTo>
                    <a:pt x="37743" y="123485"/>
                  </a:lnTo>
                  <a:cubicBezTo>
                    <a:pt x="37671" y="123173"/>
                    <a:pt x="37613" y="122858"/>
                    <a:pt x="37564" y="122540"/>
                  </a:cubicBezTo>
                  <a:close/>
                  <a:moveTo>
                    <a:pt x="28506" y="0"/>
                  </a:moveTo>
                  <a:cubicBezTo>
                    <a:pt x="27598" y="0"/>
                    <a:pt x="26671" y="176"/>
                    <a:pt x="25883" y="401"/>
                  </a:cubicBezTo>
                  <a:cubicBezTo>
                    <a:pt x="24634" y="761"/>
                    <a:pt x="23459" y="1450"/>
                    <a:pt x="22650" y="2465"/>
                  </a:cubicBezTo>
                  <a:cubicBezTo>
                    <a:pt x="22334" y="2862"/>
                    <a:pt x="22071" y="3317"/>
                    <a:pt x="21996" y="3817"/>
                  </a:cubicBezTo>
                  <a:cubicBezTo>
                    <a:pt x="21840" y="4864"/>
                    <a:pt x="22507" y="5831"/>
                    <a:pt x="23028" y="6750"/>
                  </a:cubicBezTo>
                  <a:cubicBezTo>
                    <a:pt x="23550" y="7670"/>
                    <a:pt x="23930" y="8890"/>
                    <a:pt x="23282" y="9727"/>
                  </a:cubicBezTo>
                  <a:cubicBezTo>
                    <a:pt x="22958" y="10144"/>
                    <a:pt x="22426" y="10358"/>
                    <a:pt x="21895" y="10358"/>
                  </a:cubicBezTo>
                  <a:cubicBezTo>
                    <a:pt x="21751" y="10358"/>
                    <a:pt x="21608" y="10342"/>
                    <a:pt x="21468" y="10311"/>
                  </a:cubicBezTo>
                  <a:cubicBezTo>
                    <a:pt x="20813" y="10163"/>
                    <a:pt x="20386" y="9698"/>
                    <a:pt x="19872" y="9162"/>
                  </a:cubicBezTo>
                  <a:lnTo>
                    <a:pt x="19872" y="9162"/>
                  </a:lnTo>
                  <a:cubicBezTo>
                    <a:pt x="19759" y="9430"/>
                    <a:pt x="20058" y="11219"/>
                    <a:pt x="20804" y="12381"/>
                  </a:cubicBezTo>
                  <a:cubicBezTo>
                    <a:pt x="21468" y="13419"/>
                    <a:pt x="22562" y="14307"/>
                    <a:pt x="23652" y="14880"/>
                  </a:cubicBezTo>
                  <a:cubicBezTo>
                    <a:pt x="24453" y="15301"/>
                    <a:pt x="25298" y="15629"/>
                    <a:pt x="26174" y="15855"/>
                  </a:cubicBezTo>
                  <a:cubicBezTo>
                    <a:pt x="25679" y="16850"/>
                    <a:pt x="25098" y="17732"/>
                    <a:pt x="24686" y="18356"/>
                  </a:cubicBezTo>
                  <a:cubicBezTo>
                    <a:pt x="24583" y="18514"/>
                    <a:pt x="24466" y="18662"/>
                    <a:pt x="24336" y="18798"/>
                  </a:cubicBezTo>
                  <a:cubicBezTo>
                    <a:pt x="24031" y="18857"/>
                    <a:pt x="23790" y="18944"/>
                    <a:pt x="23599" y="19055"/>
                  </a:cubicBezTo>
                  <a:cubicBezTo>
                    <a:pt x="23387" y="19110"/>
                    <a:pt x="23178" y="19172"/>
                    <a:pt x="22970" y="19238"/>
                  </a:cubicBezTo>
                  <a:cubicBezTo>
                    <a:pt x="22946" y="19237"/>
                    <a:pt x="22922" y="19237"/>
                    <a:pt x="22897" y="19237"/>
                  </a:cubicBezTo>
                  <a:cubicBezTo>
                    <a:pt x="21876" y="19237"/>
                    <a:pt x="20383" y="20118"/>
                    <a:pt x="19637" y="20664"/>
                  </a:cubicBezTo>
                  <a:cubicBezTo>
                    <a:pt x="19362" y="20863"/>
                    <a:pt x="19096" y="21073"/>
                    <a:pt x="18836" y="21291"/>
                  </a:cubicBezTo>
                  <a:cubicBezTo>
                    <a:pt x="11754" y="21941"/>
                    <a:pt x="9199" y="25699"/>
                    <a:pt x="4750" y="30685"/>
                  </a:cubicBezTo>
                  <a:cubicBezTo>
                    <a:pt x="2248" y="33490"/>
                    <a:pt x="0" y="36956"/>
                    <a:pt x="299" y="40703"/>
                  </a:cubicBezTo>
                  <a:cubicBezTo>
                    <a:pt x="381" y="41711"/>
                    <a:pt x="667" y="42741"/>
                    <a:pt x="1338" y="43496"/>
                  </a:cubicBezTo>
                  <a:cubicBezTo>
                    <a:pt x="2100" y="44354"/>
                    <a:pt x="3241" y="45045"/>
                    <a:pt x="4329" y="45406"/>
                  </a:cubicBezTo>
                  <a:cubicBezTo>
                    <a:pt x="6946" y="46274"/>
                    <a:pt x="9334" y="47210"/>
                    <a:pt x="11834" y="47796"/>
                  </a:cubicBezTo>
                  <a:cubicBezTo>
                    <a:pt x="11835" y="47829"/>
                    <a:pt x="11838" y="47863"/>
                    <a:pt x="11842" y="47895"/>
                  </a:cubicBezTo>
                  <a:lnTo>
                    <a:pt x="11879" y="47806"/>
                  </a:lnTo>
                  <a:cubicBezTo>
                    <a:pt x="12454" y="47941"/>
                    <a:pt x="13034" y="48055"/>
                    <a:pt x="13626" y="48146"/>
                  </a:cubicBezTo>
                  <a:cubicBezTo>
                    <a:pt x="13465" y="49241"/>
                    <a:pt x="13532" y="50294"/>
                    <a:pt x="13901" y="51085"/>
                  </a:cubicBezTo>
                  <a:cubicBezTo>
                    <a:pt x="12620" y="51238"/>
                    <a:pt x="12514" y="51399"/>
                    <a:pt x="11869" y="51789"/>
                  </a:cubicBezTo>
                  <a:cubicBezTo>
                    <a:pt x="11396" y="52076"/>
                    <a:pt x="11631" y="52750"/>
                    <a:pt x="12119" y="52750"/>
                  </a:cubicBezTo>
                  <a:cubicBezTo>
                    <a:pt x="12167" y="52750"/>
                    <a:pt x="12218" y="52744"/>
                    <a:pt x="12271" y="52730"/>
                  </a:cubicBezTo>
                  <a:cubicBezTo>
                    <a:pt x="13174" y="52488"/>
                    <a:pt x="13862" y="52570"/>
                    <a:pt x="14802" y="52432"/>
                  </a:cubicBezTo>
                  <a:cubicBezTo>
                    <a:pt x="14853" y="52354"/>
                    <a:pt x="14903" y="52276"/>
                    <a:pt x="14955" y="52195"/>
                  </a:cubicBezTo>
                  <a:lnTo>
                    <a:pt x="14955" y="52195"/>
                  </a:lnTo>
                  <a:cubicBezTo>
                    <a:pt x="14676" y="52925"/>
                    <a:pt x="14398" y="53653"/>
                    <a:pt x="14143" y="54381"/>
                  </a:cubicBezTo>
                  <a:cubicBezTo>
                    <a:pt x="10714" y="64139"/>
                    <a:pt x="11195" y="74778"/>
                    <a:pt x="11718" y="85109"/>
                  </a:cubicBezTo>
                  <a:cubicBezTo>
                    <a:pt x="12007" y="90790"/>
                    <a:pt x="12178" y="96143"/>
                    <a:pt x="12467" y="101824"/>
                  </a:cubicBezTo>
                  <a:cubicBezTo>
                    <a:pt x="12904" y="101770"/>
                    <a:pt x="13344" y="101743"/>
                    <a:pt x="13782" y="101743"/>
                  </a:cubicBezTo>
                  <a:cubicBezTo>
                    <a:pt x="14747" y="101743"/>
                    <a:pt x="15710" y="101874"/>
                    <a:pt x="16645" y="102133"/>
                  </a:cubicBezTo>
                  <a:cubicBezTo>
                    <a:pt x="16978" y="102226"/>
                    <a:pt x="17305" y="102313"/>
                    <a:pt x="17628" y="102395"/>
                  </a:cubicBezTo>
                  <a:cubicBezTo>
                    <a:pt x="17705" y="108989"/>
                    <a:pt x="17515" y="115591"/>
                    <a:pt x="17323" y="122184"/>
                  </a:cubicBezTo>
                  <a:lnTo>
                    <a:pt x="19336" y="122184"/>
                  </a:lnTo>
                  <a:cubicBezTo>
                    <a:pt x="19307" y="122421"/>
                    <a:pt x="19270" y="122660"/>
                    <a:pt x="19227" y="122896"/>
                  </a:cubicBezTo>
                  <a:lnTo>
                    <a:pt x="19216" y="122881"/>
                  </a:lnTo>
                  <a:lnTo>
                    <a:pt x="19169" y="122822"/>
                  </a:lnTo>
                  <a:lnTo>
                    <a:pt x="19149" y="122795"/>
                  </a:lnTo>
                  <a:lnTo>
                    <a:pt x="19102" y="122736"/>
                  </a:lnTo>
                  <a:lnTo>
                    <a:pt x="19081" y="122707"/>
                  </a:lnTo>
                  <a:lnTo>
                    <a:pt x="19037" y="122650"/>
                  </a:lnTo>
                  <a:lnTo>
                    <a:pt x="19014" y="122619"/>
                  </a:lnTo>
                  <a:cubicBezTo>
                    <a:pt x="19000" y="122600"/>
                    <a:pt x="18987" y="122582"/>
                    <a:pt x="18972" y="122562"/>
                  </a:cubicBezTo>
                  <a:lnTo>
                    <a:pt x="18949" y="122533"/>
                  </a:lnTo>
                  <a:lnTo>
                    <a:pt x="18909" y="122476"/>
                  </a:lnTo>
                  <a:cubicBezTo>
                    <a:pt x="18901" y="122465"/>
                    <a:pt x="18894" y="122455"/>
                    <a:pt x="18886" y="122444"/>
                  </a:cubicBezTo>
                  <a:lnTo>
                    <a:pt x="18847" y="122390"/>
                  </a:lnTo>
                  <a:cubicBezTo>
                    <a:pt x="18839" y="122379"/>
                    <a:pt x="18831" y="122367"/>
                    <a:pt x="18823" y="122356"/>
                  </a:cubicBezTo>
                  <a:lnTo>
                    <a:pt x="18784" y="122301"/>
                  </a:lnTo>
                  <a:cubicBezTo>
                    <a:pt x="18256" y="123256"/>
                    <a:pt x="17480" y="124069"/>
                    <a:pt x="16525" y="124576"/>
                  </a:cubicBezTo>
                  <a:cubicBezTo>
                    <a:pt x="15116" y="125328"/>
                    <a:pt x="13473" y="125440"/>
                    <a:pt x="11941" y="125876"/>
                  </a:cubicBezTo>
                  <a:cubicBezTo>
                    <a:pt x="9307" y="126623"/>
                    <a:pt x="6973" y="128396"/>
                    <a:pt x="5490" y="130735"/>
                  </a:cubicBezTo>
                  <a:lnTo>
                    <a:pt x="5390" y="130735"/>
                  </a:lnTo>
                  <a:cubicBezTo>
                    <a:pt x="4830" y="130735"/>
                    <a:pt x="4372" y="131201"/>
                    <a:pt x="4372" y="131773"/>
                  </a:cubicBezTo>
                  <a:cubicBezTo>
                    <a:pt x="4372" y="132345"/>
                    <a:pt x="4830" y="132813"/>
                    <a:pt x="5390" y="132813"/>
                  </a:cubicBezTo>
                  <a:lnTo>
                    <a:pt x="25095" y="132813"/>
                  </a:lnTo>
                  <a:cubicBezTo>
                    <a:pt x="25656" y="132813"/>
                    <a:pt x="26114" y="132345"/>
                    <a:pt x="26114" y="131773"/>
                  </a:cubicBezTo>
                  <a:cubicBezTo>
                    <a:pt x="26114" y="131229"/>
                    <a:pt x="25698" y="130780"/>
                    <a:pt x="25173" y="130738"/>
                  </a:cubicBezTo>
                  <a:lnTo>
                    <a:pt x="25173" y="127683"/>
                  </a:lnTo>
                  <a:lnTo>
                    <a:pt x="25290" y="127621"/>
                  </a:lnTo>
                  <a:cubicBezTo>
                    <a:pt x="25251" y="127618"/>
                    <a:pt x="25212" y="127616"/>
                    <a:pt x="25173" y="127615"/>
                  </a:cubicBezTo>
                  <a:lnTo>
                    <a:pt x="25173" y="124751"/>
                  </a:lnTo>
                  <a:cubicBezTo>
                    <a:pt x="24830" y="124927"/>
                    <a:pt x="24465" y="125055"/>
                    <a:pt x="24088" y="125132"/>
                  </a:cubicBezTo>
                  <a:cubicBezTo>
                    <a:pt x="24148" y="124142"/>
                    <a:pt x="24216" y="123159"/>
                    <a:pt x="24294" y="122184"/>
                  </a:cubicBezTo>
                  <a:lnTo>
                    <a:pt x="25719" y="122184"/>
                  </a:lnTo>
                  <a:cubicBezTo>
                    <a:pt x="29387" y="110159"/>
                    <a:pt x="26551" y="96861"/>
                    <a:pt x="26447" y="84289"/>
                  </a:cubicBezTo>
                  <a:cubicBezTo>
                    <a:pt x="26402" y="78720"/>
                    <a:pt x="26925" y="73162"/>
                    <a:pt x="27447" y="67618"/>
                  </a:cubicBezTo>
                  <a:cubicBezTo>
                    <a:pt x="27785" y="64040"/>
                    <a:pt x="28121" y="60461"/>
                    <a:pt x="28459" y="56883"/>
                  </a:cubicBezTo>
                  <a:cubicBezTo>
                    <a:pt x="28807" y="60580"/>
                    <a:pt x="29154" y="64279"/>
                    <a:pt x="29502" y="67975"/>
                  </a:cubicBezTo>
                  <a:cubicBezTo>
                    <a:pt x="30025" y="73520"/>
                    <a:pt x="30549" y="79077"/>
                    <a:pt x="30502" y="84648"/>
                  </a:cubicBezTo>
                  <a:cubicBezTo>
                    <a:pt x="30398" y="97219"/>
                    <a:pt x="27564" y="110516"/>
                    <a:pt x="31231" y="122541"/>
                  </a:cubicBezTo>
                  <a:lnTo>
                    <a:pt x="32221" y="122541"/>
                  </a:lnTo>
                  <a:cubicBezTo>
                    <a:pt x="32338" y="123300"/>
                    <a:pt x="32447" y="124072"/>
                    <a:pt x="32544" y="124864"/>
                  </a:cubicBezTo>
                  <a:cubicBezTo>
                    <a:pt x="32465" y="124828"/>
                    <a:pt x="32387" y="124790"/>
                    <a:pt x="32309" y="124751"/>
                  </a:cubicBezTo>
                  <a:lnTo>
                    <a:pt x="32309" y="127613"/>
                  </a:lnTo>
                  <a:cubicBezTo>
                    <a:pt x="32270" y="127616"/>
                    <a:pt x="32231" y="127618"/>
                    <a:pt x="32192" y="127621"/>
                  </a:cubicBezTo>
                  <a:lnTo>
                    <a:pt x="32309" y="127683"/>
                  </a:lnTo>
                  <a:lnTo>
                    <a:pt x="32309" y="130738"/>
                  </a:lnTo>
                  <a:cubicBezTo>
                    <a:pt x="31784" y="130779"/>
                    <a:pt x="31368" y="131230"/>
                    <a:pt x="31368" y="131775"/>
                  </a:cubicBezTo>
                  <a:cubicBezTo>
                    <a:pt x="31368" y="132347"/>
                    <a:pt x="31826" y="132813"/>
                    <a:pt x="32387" y="132813"/>
                  </a:cubicBezTo>
                  <a:lnTo>
                    <a:pt x="52091" y="132813"/>
                  </a:lnTo>
                  <a:cubicBezTo>
                    <a:pt x="52652" y="132813"/>
                    <a:pt x="53112" y="132347"/>
                    <a:pt x="53112" y="131775"/>
                  </a:cubicBezTo>
                  <a:cubicBezTo>
                    <a:pt x="53112" y="131203"/>
                    <a:pt x="52654" y="130735"/>
                    <a:pt x="52093" y="130735"/>
                  </a:cubicBezTo>
                  <a:lnTo>
                    <a:pt x="51994" y="130735"/>
                  </a:lnTo>
                  <a:cubicBezTo>
                    <a:pt x="50510" y="128396"/>
                    <a:pt x="48177" y="126623"/>
                    <a:pt x="45543" y="125876"/>
                  </a:cubicBezTo>
                  <a:cubicBezTo>
                    <a:pt x="44010" y="125440"/>
                    <a:pt x="42367" y="125328"/>
                    <a:pt x="40957" y="124578"/>
                  </a:cubicBezTo>
                  <a:cubicBezTo>
                    <a:pt x="40084" y="124111"/>
                    <a:pt x="39359" y="123393"/>
                    <a:pt x="38839" y="122541"/>
                  </a:cubicBezTo>
                  <a:lnTo>
                    <a:pt x="39628" y="122541"/>
                  </a:lnTo>
                  <a:cubicBezTo>
                    <a:pt x="39428" y="115622"/>
                    <a:pt x="39228" y="108691"/>
                    <a:pt x="39337" y="101772"/>
                  </a:cubicBezTo>
                  <a:cubicBezTo>
                    <a:pt x="40266" y="101515"/>
                    <a:pt x="41224" y="101385"/>
                    <a:pt x="42185" y="101385"/>
                  </a:cubicBezTo>
                  <a:cubicBezTo>
                    <a:pt x="42625" y="101385"/>
                    <a:pt x="43065" y="101412"/>
                    <a:pt x="43503" y="101467"/>
                  </a:cubicBezTo>
                  <a:cubicBezTo>
                    <a:pt x="43792" y="95786"/>
                    <a:pt x="43963" y="90433"/>
                    <a:pt x="44251" y="84752"/>
                  </a:cubicBezTo>
                  <a:cubicBezTo>
                    <a:pt x="44776" y="74420"/>
                    <a:pt x="45257" y="63781"/>
                    <a:pt x="41828" y="54022"/>
                  </a:cubicBezTo>
                  <a:cubicBezTo>
                    <a:pt x="41407" y="52821"/>
                    <a:pt x="40924" y="51621"/>
                    <a:pt x="40481" y="50412"/>
                  </a:cubicBezTo>
                  <a:cubicBezTo>
                    <a:pt x="40469" y="50365"/>
                    <a:pt x="40460" y="50318"/>
                    <a:pt x="40448" y="50269"/>
                  </a:cubicBezTo>
                  <a:lnTo>
                    <a:pt x="42881" y="49164"/>
                  </a:lnTo>
                  <a:cubicBezTo>
                    <a:pt x="43575" y="48849"/>
                    <a:pt x="44007" y="48146"/>
                    <a:pt x="43974" y="47385"/>
                  </a:cubicBezTo>
                  <a:cubicBezTo>
                    <a:pt x="46532" y="46714"/>
                    <a:pt x="48968" y="45638"/>
                    <a:pt x="51640" y="44751"/>
                  </a:cubicBezTo>
                  <a:cubicBezTo>
                    <a:pt x="52730" y="44390"/>
                    <a:pt x="53871" y="43995"/>
                    <a:pt x="54633" y="43137"/>
                  </a:cubicBezTo>
                  <a:cubicBezTo>
                    <a:pt x="55302" y="42382"/>
                    <a:pt x="55590" y="41353"/>
                    <a:pt x="55671" y="40344"/>
                  </a:cubicBezTo>
                  <a:cubicBezTo>
                    <a:pt x="55970" y="36598"/>
                    <a:pt x="53723" y="33131"/>
                    <a:pt x="51220" y="30327"/>
                  </a:cubicBezTo>
                  <a:cubicBezTo>
                    <a:pt x="48029" y="26752"/>
                    <a:pt x="45016" y="24344"/>
                    <a:pt x="41322" y="22349"/>
                  </a:cubicBezTo>
                  <a:cubicBezTo>
                    <a:pt x="41322" y="22342"/>
                    <a:pt x="41321" y="22336"/>
                    <a:pt x="41321" y="22329"/>
                  </a:cubicBezTo>
                  <a:cubicBezTo>
                    <a:pt x="40271" y="21401"/>
                    <a:pt x="38506" y="20457"/>
                    <a:pt x="36831" y="19778"/>
                  </a:cubicBezTo>
                  <a:cubicBezTo>
                    <a:pt x="35885" y="19360"/>
                    <a:pt x="34996" y="19035"/>
                    <a:pt x="34478" y="18996"/>
                  </a:cubicBezTo>
                  <a:lnTo>
                    <a:pt x="34384" y="18974"/>
                  </a:lnTo>
                  <a:cubicBezTo>
                    <a:pt x="34090" y="18905"/>
                    <a:pt x="33800" y="18840"/>
                    <a:pt x="33521" y="18787"/>
                  </a:cubicBezTo>
                  <a:lnTo>
                    <a:pt x="33232" y="18733"/>
                  </a:lnTo>
                  <a:cubicBezTo>
                    <a:pt x="33041" y="18699"/>
                    <a:pt x="32853" y="18666"/>
                    <a:pt x="32668" y="18639"/>
                  </a:cubicBezTo>
                  <a:cubicBezTo>
                    <a:pt x="32117" y="17891"/>
                    <a:pt x="31637" y="16920"/>
                    <a:pt x="31270" y="15836"/>
                  </a:cubicBezTo>
                  <a:cubicBezTo>
                    <a:pt x="33176" y="15278"/>
                    <a:pt x="34897" y="14055"/>
                    <a:pt x="35903" y="12348"/>
                  </a:cubicBezTo>
                  <a:cubicBezTo>
                    <a:pt x="37874" y="9006"/>
                    <a:pt x="36602" y="4508"/>
                    <a:pt x="32671" y="3461"/>
                  </a:cubicBezTo>
                  <a:cubicBezTo>
                    <a:pt x="32445" y="3421"/>
                    <a:pt x="32232" y="2413"/>
                    <a:pt x="32166" y="2230"/>
                  </a:cubicBezTo>
                  <a:cubicBezTo>
                    <a:pt x="31746" y="1090"/>
                    <a:pt x="30940" y="395"/>
                    <a:pt x="29746" y="127"/>
                  </a:cubicBezTo>
                  <a:cubicBezTo>
                    <a:pt x="29347" y="38"/>
                    <a:pt x="28929" y="0"/>
                    <a:pt x="28506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7" name="Google Shape;1767;p58"/>
            <p:cNvGrpSpPr/>
            <p:nvPr/>
          </p:nvGrpSpPr>
          <p:grpSpPr>
            <a:xfrm>
              <a:off x="574230" y="1721442"/>
              <a:ext cx="2730702" cy="6479615"/>
              <a:chOff x="4325700" y="1256225"/>
              <a:chExt cx="1398925" cy="3319475"/>
            </a:xfrm>
          </p:grpSpPr>
          <p:sp>
            <p:nvSpPr>
              <p:cNvPr id="1768" name="Google Shape;1768;p58"/>
              <p:cNvSpPr/>
              <p:nvPr/>
            </p:nvSpPr>
            <p:spPr>
              <a:xfrm>
                <a:off x="4947250" y="1406400"/>
                <a:ext cx="446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090" fill="none" extrusionOk="0">
                    <a:moveTo>
                      <a:pt x="1" y="1089"/>
                    </a:moveTo>
                    <a:cubicBezTo>
                      <a:pt x="540" y="998"/>
                      <a:pt x="1413" y="399"/>
                      <a:pt x="1783" y="1"/>
                    </a:cubicBezTo>
                  </a:path>
                </a:pathLst>
              </a:custGeom>
              <a:noFill/>
              <a:ln w="865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8"/>
              <p:cNvSpPr/>
              <p:nvPr/>
            </p:nvSpPr>
            <p:spPr>
              <a:xfrm>
                <a:off x="4819575" y="1256225"/>
                <a:ext cx="452775" cy="404600"/>
              </a:xfrm>
              <a:custGeom>
                <a:avLst/>
                <a:gdLst/>
                <a:ahLst/>
                <a:cxnLst/>
                <a:rect l="l" t="t" r="r" b="b"/>
                <a:pathLst>
                  <a:path w="18111" h="16184" extrusionOk="0">
                    <a:moveTo>
                      <a:pt x="8742" y="1"/>
                    </a:moveTo>
                    <a:cubicBezTo>
                      <a:pt x="7834" y="1"/>
                      <a:pt x="6908" y="177"/>
                      <a:pt x="6122" y="403"/>
                    </a:cubicBezTo>
                    <a:cubicBezTo>
                      <a:pt x="4874" y="760"/>
                      <a:pt x="3698" y="1449"/>
                      <a:pt x="2889" y="2466"/>
                    </a:cubicBezTo>
                    <a:cubicBezTo>
                      <a:pt x="2574" y="2863"/>
                      <a:pt x="2312" y="3316"/>
                      <a:pt x="2237" y="3818"/>
                    </a:cubicBezTo>
                    <a:cubicBezTo>
                      <a:pt x="2080" y="4864"/>
                      <a:pt x="2746" y="5829"/>
                      <a:pt x="3269" y="6748"/>
                    </a:cubicBezTo>
                    <a:cubicBezTo>
                      <a:pt x="3790" y="7670"/>
                      <a:pt x="4171" y="8890"/>
                      <a:pt x="3522" y="9725"/>
                    </a:cubicBezTo>
                    <a:cubicBezTo>
                      <a:pt x="3198" y="10142"/>
                      <a:pt x="2664" y="10356"/>
                      <a:pt x="2132" y="10356"/>
                    </a:cubicBezTo>
                    <a:cubicBezTo>
                      <a:pt x="1989" y="10356"/>
                      <a:pt x="1846" y="10340"/>
                      <a:pt x="1708" y="10309"/>
                    </a:cubicBezTo>
                    <a:cubicBezTo>
                      <a:pt x="1055" y="10162"/>
                      <a:pt x="626" y="9697"/>
                      <a:pt x="114" y="9161"/>
                    </a:cubicBezTo>
                    <a:lnTo>
                      <a:pt x="114" y="9161"/>
                    </a:lnTo>
                    <a:cubicBezTo>
                      <a:pt x="0" y="9427"/>
                      <a:pt x="298" y="11216"/>
                      <a:pt x="1043" y="12379"/>
                    </a:cubicBezTo>
                    <a:cubicBezTo>
                      <a:pt x="1708" y="13417"/>
                      <a:pt x="2801" y="14303"/>
                      <a:pt x="3893" y="14876"/>
                    </a:cubicBezTo>
                    <a:cubicBezTo>
                      <a:pt x="5460" y="15700"/>
                      <a:pt x="7229" y="16184"/>
                      <a:pt x="8994" y="16184"/>
                    </a:cubicBezTo>
                    <a:cubicBezTo>
                      <a:pt x="9521" y="16184"/>
                      <a:pt x="10048" y="16141"/>
                      <a:pt x="10570" y="16051"/>
                    </a:cubicBezTo>
                    <a:cubicBezTo>
                      <a:pt x="12838" y="15658"/>
                      <a:pt x="14971" y="14327"/>
                      <a:pt x="16140" y="12345"/>
                    </a:cubicBezTo>
                    <a:cubicBezTo>
                      <a:pt x="18111" y="9003"/>
                      <a:pt x="16839" y="4507"/>
                      <a:pt x="12907" y="3460"/>
                    </a:cubicBezTo>
                    <a:cubicBezTo>
                      <a:pt x="12682" y="3420"/>
                      <a:pt x="12470" y="2414"/>
                      <a:pt x="12402" y="2231"/>
                    </a:cubicBezTo>
                    <a:cubicBezTo>
                      <a:pt x="11983" y="1092"/>
                      <a:pt x="11177" y="395"/>
                      <a:pt x="9983" y="128"/>
                    </a:cubicBezTo>
                    <a:cubicBezTo>
                      <a:pt x="9584" y="39"/>
                      <a:pt x="9165" y="1"/>
                      <a:pt x="8742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8"/>
              <p:cNvSpPr/>
              <p:nvPr/>
            </p:nvSpPr>
            <p:spPr>
              <a:xfrm>
                <a:off x="4760600" y="1724850"/>
                <a:ext cx="581725" cy="846750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33870" extrusionOk="0">
                    <a:moveTo>
                      <a:pt x="10929" y="1"/>
                    </a:moveTo>
                    <a:cubicBezTo>
                      <a:pt x="9414" y="1"/>
                      <a:pt x="8026" y="137"/>
                      <a:pt x="6978" y="342"/>
                    </a:cubicBezTo>
                    <a:cubicBezTo>
                      <a:pt x="4755" y="777"/>
                      <a:pt x="2418" y="1679"/>
                      <a:pt x="1183" y="3723"/>
                    </a:cubicBezTo>
                    <a:cubicBezTo>
                      <a:pt x="0" y="5682"/>
                      <a:pt x="111" y="8252"/>
                      <a:pt x="694" y="10505"/>
                    </a:cubicBezTo>
                    <a:cubicBezTo>
                      <a:pt x="1277" y="12758"/>
                      <a:pt x="2280" y="14869"/>
                      <a:pt x="2788" y="17141"/>
                    </a:cubicBezTo>
                    <a:cubicBezTo>
                      <a:pt x="3373" y="19767"/>
                      <a:pt x="3272" y="22447"/>
                      <a:pt x="2830" y="25111"/>
                    </a:cubicBezTo>
                    <a:cubicBezTo>
                      <a:pt x="2395" y="27738"/>
                      <a:pt x="1631" y="30351"/>
                      <a:pt x="871" y="32883"/>
                    </a:cubicBezTo>
                    <a:cubicBezTo>
                      <a:pt x="4989" y="33333"/>
                      <a:pt x="8311" y="33870"/>
                      <a:pt x="11760" y="33870"/>
                    </a:cubicBezTo>
                    <a:cubicBezTo>
                      <a:pt x="14075" y="33870"/>
                      <a:pt x="16448" y="33628"/>
                      <a:pt x="19156" y="32956"/>
                    </a:cubicBezTo>
                    <a:cubicBezTo>
                      <a:pt x="20130" y="26167"/>
                      <a:pt x="19217" y="19879"/>
                      <a:pt x="20821" y="13610"/>
                    </a:cubicBezTo>
                    <a:cubicBezTo>
                      <a:pt x="21295" y="11758"/>
                      <a:pt x="21973" y="9959"/>
                      <a:pt x="22271" y="8063"/>
                    </a:cubicBezTo>
                    <a:cubicBezTo>
                      <a:pt x="23269" y="1708"/>
                      <a:pt x="16303" y="1"/>
                      <a:pt x="10929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8"/>
              <p:cNvSpPr/>
              <p:nvPr/>
            </p:nvSpPr>
            <p:spPr>
              <a:xfrm>
                <a:off x="4893200" y="1499125"/>
                <a:ext cx="282450" cy="312850"/>
              </a:xfrm>
              <a:custGeom>
                <a:avLst/>
                <a:gdLst/>
                <a:ahLst/>
                <a:cxnLst/>
                <a:rect l="l" t="t" r="r" b="b"/>
                <a:pathLst>
                  <a:path w="11298" h="12514" extrusionOk="0">
                    <a:moveTo>
                      <a:pt x="7917" y="1"/>
                    </a:moveTo>
                    <a:lnTo>
                      <a:pt x="4408" y="1979"/>
                    </a:lnTo>
                    <a:cubicBezTo>
                      <a:pt x="4769" y="4408"/>
                      <a:pt x="2926" y="7201"/>
                      <a:pt x="1979" y="8637"/>
                    </a:cubicBezTo>
                    <a:cubicBezTo>
                      <a:pt x="1487" y="9386"/>
                      <a:pt x="863" y="9710"/>
                      <a:pt x="1" y="9957"/>
                    </a:cubicBezTo>
                    <a:cubicBezTo>
                      <a:pt x="1247" y="11624"/>
                      <a:pt x="3401" y="12459"/>
                      <a:pt x="5482" y="12511"/>
                    </a:cubicBezTo>
                    <a:cubicBezTo>
                      <a:pt x="5548" y="12513"/>
                      <a:pt x="5614" y="12514"/>
                      <a:pt x="5681" y="12514"/>
                    </a:cubicBezTo>
                    <a:cubicBezTo>
                      <a:pt x="7713" y="12514"/>
                      <a:pt x="10011" y="11724"/>
                      <a:pt x="11298" y="10173"/>
                    </a:cubicBezTo>
                    <a:cubicBezTo>
                      <a:pt x="9093" y="8970"/>
                      <a:pt x="7335" y="3951"/>
                      <a:pt x="7917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8"/>
              <p:cNvSpPr/>
              <p:nvPr/>
            </p:nvSpPr>
            <p:spPr>
              <a:xfrm>
                <a:off x="4950050" y="1322650"/>
                <a:ext cx="150350" cy="25922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10369" extrusionOk="0">
                    <a:moveTo>
                      <a:pt x="3006" y="1"/>
                    </a:moveTo>
                    <a:cubicBezTo>
                      <a:pt x="1354" y="1"/>
                      <a:pt x="1" y="1352"/>
                      <a:pt x="1" y="3006"/>
                    </a:cubicBezTo>
                    <a:lnTo>
                      <a:pt x="1" y="7363"/>
                    </a:lnTo>
                    <a:cubicBezTo>
                      <a:pt x="1" y="9015"/>
                      <a:pt x="1354" y="10369"/>
                      <a:pt x="3006" y="10369"/>
                    </a:cubicBezTo>
                    <a:cubicBezTo>
                      <a:pt x="4660" y="10369"/>
                      <a:pt x="6013" y="9017"/>
                      <a:pt x="6012" y="7363"/>
                    </a:cubicBezTo>
                    <a:lnTo>
                      <a:pt x="6012" y="3006"/>
                    </a:lnTo>
                    <a:cubicBezTo>
                      <a:pt x="6012" y="1352"/>
                      <a:pt x="4660" y="1"/>
                      <a:pt x="3006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8"/>
              <p:cNvSpPr/>
              <p:nvPr/>
            </p:nvSpPr>
            <p:spPr>
              <a:xfrm>
                <a:off x="5083650" y="1450425"/>
                <a:ext cx="601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16" extrusionOk="0">
                    <a:moveTo>
                      <a:pt x="1249" y="1"/>
                    </a:moveTo>
                    <a:cubicBezTo>
                      <a:pt x="782" y="1"/>
                      <a:pt x="359" y="283"/>
                      <a:pt x="180" y="715"/>
                    </a:cubicBezTo>
                    <a:cubicBezTo>
                      <a:pt x="0" y="1148"/>
                      <a:pt x="99" y="1646"/>
                      <a:pt x="431" y="1976"/>
                    </a:cubicBezTo>
                    <a:cubicBezTo>
                      <a:pt x="653" y="2198"/>
                      <a:pt x="949" y="2316"/>
                      <a:pt x="1250" y="2316"/>
                    </a:cubicBezTo>
                    <a:cubicBezTo>
                      <a:pt x="1399" y="2316"/>
                      <a:pt x="1550" y="2287"/>
                      <a:pt x="1693" y="2228"/>
                    </a:cubicBezTo>
                    <a:cubicBezTo>
                      <a:pt x="2125" y="2049"/>
                      <a:pt x="2406" y="1627"/>
                      <a:pt x="2406" y="1159"/>
                    </a:cubicBezTo>
                    <a:cubicBezTo>
                      <a:pt x="2406" y="519"/>
                      <a:pt x="1888" y="1"/>
                      <a:pt x="1249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8"/>
              <p:cNvSpPr/>
              <p:nvPr/>
            </p:nvSpPr>
            <p:spPr>
              <a:xfrm>
                <a:off x="4525150" y="2319525"/>
                <a:ext cx="1022000" cy="2231725"/>
              </a:xfrm>
              <a:custGeom>
                <a:avLst/>
                <a:gdLst/>
                <a:ahLst/>
                <a:cxnLst/>
                <a:rect l="l" t="t" r="r" b="b"/>
                <a:pathLst>
                  <a:path w="40880" h="89269" extrusionOk="0">
                    <a:moveTo>
                      <a:pt x="28522" y="0"/>
                    </a:moveTo>
                    <a:cubicBezTo>
                      <a:pt x="28522" y="0"/>
                      <a:pt x="12767" y="124"/>
                      <a:pt x="13082" y="124"/>
                    </a:cubicBezTo>
                    <a:cubicBezTo>
                      <a:pt x="13082" y="124"/>
                      <a:pt x="4884" y="10916"/>
                      <a:pt x="10130" y="41521"/>
                    </a:cubicBezTo>
                    <a:cubicBezTo>
                      <a:pt x="10599" y="56260"/>
                      <a:pt x="11194" y="73659"/>
                      <a:pt x="11397" y="79251"/>
                    </a:cubicBezTo>
                    <a:cubicBezTo>
                      <a:pt x="11308" y="80117"/>
                      <a:pt x="11149" y="80973"/>
                      <a:pt x="10890" y="81811"/>
                    </a:cubicBezTo>
                    <a:cubicBezTo>
                      <a:pt x="9979" y="84753"/>
                      <a:pt x="7774" y="86628"/>
                      <a:pt x="4792" y="87239"/>
                    </a:cubicBezTo>
                    <a:cubicBezTo>
                      <a:pt x="4350" y="87330"/>
                      <a:pt x="3908" y="87423"/>
                      <a:pt x="3476" y="87543"/>
                    </a:cubicBezTo>
                    <a:cubicBezTo>
                      <a:pt x="2222" y="87892"/>
                      <a:pt x="1042" y="88487"/>
                      <a:pt x="1" y="89268"/>
                    </a:cubicBezTo>
                    <a:lnTo>
                      <a:pt x="15855" y="89268"/>
                    </a:lnTo>
                    <a:cubicBezTo>
                      <a:pt x="15991" y="74706"/>
                      <a:pt x="18989" y="62926"/>
                      <a:pt x="17566" y="45662"/>
                    </a:cubicBezTo>
                    <a:cubicBezTo>
                      <a:pt x="17538" y="45332"/>
                      <a:pt x="17514" y="45002"/>
                      <a:pt x="17494" y="44672"/>
                    </a:cubicBezTo>
                    <a:lnTo>
                      <a:pt x="19278" y="10987"/>
                    </a:lnTo>
                    <a:lnTo>
                      <a:pt x="21830" y="10820"/>
                    </a:lnTo>
                    <a:lnTo>
                      <a:pt x="22269" y="18974"/>
                    </a:lnTo>
                    <a:cubicBezTo>
                      <a:pt x="22304" y="20112"/>
                      <a:pt x="22371" y="21255"/>
                      <a:pt x="22452" y="22397"/>
                    </a:cubicBezTo>
                    <a:lnTo>
                      <a:pt x="23581" y="43322"/>
                    </a:lnTo>
                    <a:cubicBezTo>
                      <a:pt x="23515" y="44102"/>
                      <a:pt x="23430" y="44882"/>
                      <a:pt x="23317" y="45659"/>
                    </a:cubicBezTo>
                    <a:cubicBezTo>
                      <a:pt x="19738" y="70038"/>
                      <a:pt x="24891" y="74702"/>
                      <a:pt x="25027" y="89266"/>
                    </a:cubicBezTo>
                    <a:lnTo>
                      <a:pt x="40880" y="89266"/>
                    </a:lnTo>
                    <a:cubicBezTo>
                      <a:pt x="39840" y="88485"/>
                      <a:pt x="38659" y="87890"/>
                      <a:pt x="37405" y="87541"/>
                    </a:cubicBezTo>
                    <a:cubicBezTo>
                      <a:pt x="36973" y="87421"/>
                      <a:pt x="36532" y="87327"/>
                      <a:pt x="36089" y="87237"/>
                    </a:cubicBezTo>
                    <a:cubicBezTo>
                      <a:pt x="33106" y="86627"/>
                      <a:pt x="30903" y="84750"/>
                      <a:pt x="29992" y="81808"/>
                    </a:cubicBezTo>
                    <a:cubicBezTo>
                      <a:pt x="28882" y="78229"/>
                      <a:pt x="29610" y="74327"/>
                      <a:pt x="29706" y="70660"/>
                    </a:cubicBezTo>
                    <a:cubicBezTo>
                      <a:pt x="29784" y="67709"/>
                      <a:pt x="29818" y="64757"/>
                      <a:pt x="29842" y="61807"/>
                    </a:cubicBezTo>
                    <a:cubicBezTo>
                      <a:pt x="29888" y="55963"/>
                      <a:pt x="29878" y="50121"/>
                      <a:pt x="29872" y="44278"/>
                    </a:cubicBezTo>
                    <a:cubicBezTo>
                      <a:pt x="32087" y="34961"/>
                      <a:pt x="35588" y="14654"/>
                      <a:pt x="2852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8"/>
              <p:cNvSpPr/>
              <p:nvPr/>
            </p:nvSpPr>
            <p:spPr>
              <a:xfrm>
                <a:off x="4692650" y="2319475"/>
                <a:ext cx="666500" cy="841275"/>
              </a:xfrm>
              <a:custGeom>
                <a:avLst/>
                <a:gdLst/>
                <a:ahLst/>
                <a:cxnLst/>
                <a:rect l="l" t="t" r="r" b="b"/>
                <a:pathLst>
                  <a:path w="26660" h="33651" extrusionOk="0">
                    <a:moveTo>
                      <a:pt x="21822" y="1"/>
                    </a:moveTo>
                    <a:cubicBezTo>
                      <a:pt x="21822" y="1"/>
                      <a:pt x="6067" y="124"/>
                      <a:pt x="6382" y="124"/>
                    </a:cubicBezTo>
                    <a:cubicBezTo>
                      <a:pt x="6382" y="124"/>
                      <a:pt x="1" y="8533"/>
                      <a:pt x="2104" y="31538"/>
                    </a:cubicBezTo>
                    <a:cubicBezTo>
                      <a:pt x="3791" y="32136"/>
                      <a:pt x="5529" y="32593"/>
                      <a:pt x="7290" y="32924"/>
                    </a:cubicBezTo>
                    <a:cubicBezTo>
                      <a:pt x="8645" y="33181"/>
                      <a:pt x="10013" y="33363"/>
                      <a:pt x="11387" y="33485"/>
                    </a:cubicBezTo>
                    <a:lnTo>
                      <a:pt x="12578" y="10988"/>
                    </a:lnTo>
                    <a:lnTo>
                      <a:pt x="15130" y="10820"/>
                    </a:lnTo>
                    <a:lnTo>
                      <a:pt x="15570" y="18974"/>
                    </a:lnTo>
                    <a:cubicBezTo>
                      <a:pt x="15606" y="20113"/>
                      <a:pt x="15671" y="21255"/>
                      <a:pt x="15754" y="22397"/>
                    </a:cubicBezTo>
                    <a:lnTo>
                      <a:pt x="16360" y="33650"/>
                    </a:lnTo>
                    <a:cubicBezTo>
                      <a:pt x="19208" y="33595"/>
                      <a:pt x="22054" y="33294"/>
                      <a:pt x="24842" y="32786"/>
                    </a:cubicBezTo>
                    <a:cubicBezTo>
                      <a:pt x="24988" y="32758"/>
                      <a:pt x="25134" y="32729"/>
                      <a:pt x="25280" y="32701"/>
                    </a:cubicBezTo>
                    <a:cubicBezTo>
                      <a:pt x="26544" y="22710"/>
                      <a:pt x="26660" y="10032"/>
                      <a:pt x="21822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8"/>
              <p:cNvSpPr/>
              <p:nvPr/>
            </p:nvSpPr>
            <p:spPr>
              <a:xfrm>
                <a:off x="4832575" y="3269200"/>
                <a:ext cx="51925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4683" fill="none" extrusionOk="0">
                    <a:moveTo>
                      <a:pt x="2076" y="0"/>
                    </a:moveTo>
                    <a:cubicBezTo>
                      <a:pt x="1701" y="1683"/>
                      <a:pt x="994" y="3276"/>
                      <a:pt x="0" y="4682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8"/>
              <p:cNvSpPr/>
              <p:nvPr/>
            </p:nvSpPr>
            <p:spPr>
              <a:xfrm>
                <a:off x="5179000" y="3272325"/>
                <a:ext cx="51975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4683" fill="none" extrusionOk="0">
                    <a:moveTo>
                      <a:pt x="1" y="0"/>
                    </a:moveTo>
                    <a:cubicBezTo>
                      <a:pt x="378" y="1684"/>
                      <a:pt x="1083" y="3274"/>
                      <a:pt x="2078" y="4682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8"/>
              <p:cNvSpPr/>
              <p:nvPr/>
            </p:nvSpPr>
            <p:spPr>
              <a:xfrm>
                <a:off x="5181350" y="4404225"/>
                <a:ext cx="3150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925" fill="none" extrusionOk="0">
                    <a:moveTo>
                      <a:pt x="1260" y="2925"/>
                    </a:moveTo>
                    <a:cubicBezTo>
                      <a:pt x="491" y="2140"/>
                      <a:pt x="43" y="1097"/>
                      <a:pt x="1" y="1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8"/>
              <p:cNvSpPr/>
              <p:nvPr/>
            </p:nvSpPr>
            <p:spPr>
              <a:xfrm>
                <a:off x="4866600" y="4419900"/>
                <a:ext cx="19925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216" fill="none" extrusionOk="0">
                    <a:moveTo>
                      <a:pt x="1" y="2215"/>
                    </a:moveTo>
                    <a:cubicBezTo>
                      <a:pt x="517" y="1593"/>
                      <a:pt x="797" y="808"/>
                      <a:pt x="792" y="1"/>
                    </a:cubicBezTo>
                  </a:path>
                </a:pathLst>
              </a:custGeom>
              <a:noFill/>
              <a:ln w="4675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8"/>
              <p:cNvSpPr/>
              <p:nvPr/>
            </p:nvSpPr>
            <p:spPr>
              <a:xfrm>
                <a:off x="5133200" y="4312925"/>
                <a:ext cx="505900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20236" h="9416" extrusionOk="0">
                    <a:moveTo>
                      <a:pt x="6389" y="1"/>
                    </a:moveTo>
                    <a:cubicBezTo>
                      <a:pt x="5738" y="928"/>
                      <a:pt x="4901" y="1861"/>
                      <a:pt x="3932" y="2381"/>
                    </a:cubicBezTo>
                    <a:cubicBezTo>
                      <a:pt x="3268" y="2735"/>
                      <a:pt x="2570" y="2909"/>
                      <a:pt x="1883" y="2909"/>
                    </a:cubicBezTo>
                    <a:cubicBezTo>
                      <a:pt x="1234" y="2909"/>
                      <a:pt x="594" y="2754"/>
                      <a:pt x="0" y="2449"/>
                    </a:cubicBezTo>
                    <a:lnTo>
                      <a:pt x="0" y="9415"/>
                    </a:lnTo>
                    <a:lnTo>
                      <a:pt x="20236" y="9415"/>
                    </a:lnTo>
                    <a:cubicBezTo>
                      <a:pt x="18825" y="6595"/>
                      <a:pt x="16221" y="4423"/>
                      <a:pt x="13231" y="3573"/>
                    </a:cubicBezTo>
                    <a:cubicBezTo>
                      <a:pt x="11699" y="3138"/>
                      <a:pt x="10056" y="3027"/>
                      <a:pt x="8646" y="2275"/>
                    </a:cubicBezTo>
                    <a:cubicBezTo>
                      <a:pt x="7692" y="1768"/>
                      <a:pt x="6916" y="956"/>
                      <a:pt x="6389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8"/>
              <p:cNvSpPr/>
              <p:nvPr/>
            </p:nvSpPr>
            <p:spPr>
              <a:xfrm>
                <a:off x="5133200" y="4313050"/>
                <a:ext cx="505900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0236" h="9411" extrusionOk="0">
                    <a:moveTo>
                      <a:pt x="6386" y="1"/>
                    </a:moveTo>
                    <a:cubicBezTo>
                      <a:pt x="5736" y="927"/>
                      <a:pt x="4900" y="1858"/>
                      <a:pt x="3932" y="2376"/>
                    </a:cubicBezTo>
                    <a:cubicBezTo>
                      <a:pt x="3267" y="2730"/>
                      <a:pt x="2569" y="2905"/>
                      <a:pt x="1881" y="2905"/>
                    </a:cubicBezTo>
                    <a:cubicBezTo>
                      <a:pt x="1233" y="2905"/>
                      <a:pt x="594" y="2750"/>
                      <a:pt x="0" y="2446"/>
                    </a:cubicBezTo>
                    <a:lnTo>
                      <a:pt x="0" y="9410"/>
                    </a:lnTo>
                    <a:lnTo>
                      <a:pt x="20236" y="9410"/>
                    </a:lnTo>
                    <a:cubicBezTo>
                      <a:pt x="18825" y="6591"/>
                      <a:pt x="16221" y="4419"/>
                      <a:pt x="13231" y="3570"/>
                    </a:cubicBezTo>
                    <a:cubicBezTo>
                      <a:pt x="11699" y="3134"/>
                      <a:pt x="10056" y="3022"/>
                      <a:pt x="8646" y="2272"/>
                    </a:cubicBezTo>
                    <a:cubicBezTo>
                      <a:pt x="7694" y="1763"/>
                      <a:pt x="6914" y="954"/>
                      <a:pt x="6386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8"/>
              <p:cNvSpPr/>
              <p:nvPr/>
            </p:nvSpPr>
            <p:spPr>
              <a:xfrm>
                <a:off x="5109675" y="4523725"/>
                <a:ext cx="54347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1739" h="2079" extrusionOk="0">
                    <a:moveTo>
                      <a:pt x="1021" y="0"/>
                    </a:moveTo>
                    <a:cubicBezTo>
                      <a:pt x="460" y="0"/>
                      <a:pt x="0" y="468"/>
                      <a:pt x="0" y="1040"/>
                    </a:cubicBezTo>
                    <a:cubicBezTo>
                      <a:pt x="0" y="1612"/>
                      <a:pt x="460" y="2078"/>
                      <a:pt x="1021" y="2078"/>
                    </a:cubicBezTo>
                    <a:lnTo>
                      <a:pt x="20720" y="2078"/>
                    </a:lnTo>
                    <a:cubicBezTo>
                      <a:pt x="21281" y="2078"/>
                      <a:pt x="21739" y="1612"/>
                      <a:pt x="21739" y="1040"/>
                    </a:cubicBezTo>
                    <a:cubicBezTo>
                      <a:pt x="21739" y="468"/>
                      <a:pt x="21281" y="0"/>
                      <a:pt x="20720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8"/>
              <p:cNvSpPr/>
              <p:nvPr/>
            </p:nvSpPr>
            <p:spPr>
              <a:xfrm>
                <a:off x="5130300" y="4438225"/>
                <a:ext cx="1381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275" fill="none" extrusionOk="0">
                    <a:moveTo>
                      <a:pt x="5526" y="3274"/>
                    </a:moveTo>
                    <a:cubicBezTo>
                      <a:pt x="5526" y="3274"/>
                      <a:pt x="4707" y="1"/>
                      <a:pt x="1" y="308"/>
                    </a:cubicBez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8"/>
              <p:cNvSpPr/>
              <p:nvPr/>
            </p:nvSpPr>
            <p:spPr>
              <a:xfrm>
                <a:off x="5336900" y="4341475"/>
                <a:ext cx="4280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827" fill="none" extrusionOk="0">
                    <a:moveTo>
                      <a:pt x="1712" y="1"/>
                    </a:moveTo>
                    <a:lnTo>
                      <a:pt x="1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8"/>
              <p:cNvSpPr/>
              <p:nvPr/>
            </p:nvSpPr>
            <p:spPr>
              <a:xfrm>
                <a:off x="5368275" y="43585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1712" y="1"/>
                    </a:moveTo>
                    <a:lnTo>
                      <a:pt x="0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8"/>
              <p:cNvSpPr/>
              <p:nvPr/>
            </p:nvSpPr>
            <p:spPr>
              <a:xfrm>
                <a:off x="4449000" y="4312925"/>
                <a:ext cx="50587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20235" h="9416" extrusionOk="0">
                    <a:moveTo>
                      <a:pt x="13847" y="1"/>
                    </a:moveTo>
                    <a:cubicBezTo>
                      <a:pt x="13319" y="956"/>
                      <a:pt x="12544" y="1768"/>
                      <a:pt x="11589" y="2275"/>
                    </a:cubicBezTo>
                    <a:cubicBezTo>
                      <a:pt x="10179" y="3027"/>
                      <a:pt x="8536" y="3138"/>
                      <a:pt x="7004" y="3573"/>
                    </a:cubicBezTo>
                    <a:cubicBezTo>
                      <a:pt x="4013" y="4423"/>
                      <a:pt x="1409" y="6595"/>
                      <a:pt x="1" y="9415"/>
                    </a:cubicBezTo>
                    <a:lnTo>
                      <a:pt x="20235" y="9415"/>
                    </a:lnTo>
                    <a:lnTo>
                      <a:pt x="20235" y="2449"/>
                    </a:lnTo>
                    <a:cubicBezTo>
                      <a:pt x="19642" y="2754"/>
                      <a:pt x="19002" y="2909"/>
                      <a:pt x="18353" y="2909"/>
                    </a:cubicBezTo>
                    <a:cubicBezTo>
                      <a:pt x="17665" y="2909"/>
                      <a:pt x="16968" y="2735"/>
                      <a:pt x="16305" y="2381"/>
                    </a:cubicBezTo>
                    <a:cubicBezTo>
                      <a:pt x="15335" y="1861"/>
                      <a:pt x="14497" y="928"/>
                      <a:pt x="13847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8"/>
              <p:cNvSpPr/>
              <p:nvPr/>
            </p:nvSpPr>
            <p:spPr>
              <a:xfrm>
                <a:off x="4449000" y="4313050"/>
                <a:ext cx="505875" cy="235275"/>
              </a:xfrm>
              <a:custGeom>
                <a:avLst/>
                <a:gdLst/>
                <a:ahLst/>
                <a:cxnLst/>
                <a:rect l="l" t="t" r="r" b="b"/>
                <a:pathLst>
                  <a:path w="20235" h="9411" extrusionOk="0">
                    <a:moveTo>
                      <a:pt x="13849" y="1"/>
                    </a:moveTo>
                    <a:cubicBezTo>
                      <a:pt x="13321" y="954"/>
                      <a:pt x="12542" y="1763"/>
                      <a:pt x="11589" y="2272"/>
                    </a:cubicBezTo>
                    <a:cubicBezTo>
                      <a:pt x="10179" y="3022"/>
                      <a:pt x="8536" y="3134"/>
                      <a:pt x="7004" y="3570"/>
                    </a:cubicBezTo>
                    <a:cubicBezTo>
                      <a:pt x="4013" y="4419"/>
                      <a:pt x="1409" y="6591"/>
                      <a:pt x="1" y="9410"/>
                    </a:cubicBezTo>
                    <a:lnTo>
                      <a:pt x="20235" y="9410"/>
                    </a:lnTo>
                    <a:lnTo>
                      <a:pt x="20235" y="2446"/>
                    </a:lnTo>
                    <a:cubicBezTo>
                      <a:pt x="19642" y="2750"/>
                      <a:pt x="19003" y="2905"/>
                      <a:pt x="18354" y="2905"/>
                    </a:cubicBezTo>
                    <a:cubicBezTo>
                      <a:pt x="17666" y="2905"/>
                      <a:pt x="16968" y="2730"/>
                      <a:pt x="16305" y="2376"/>
                    </a:cubicBezTo>
                    <a:cubicBezTo>
                      <a:pt x="15337" y="1858"/>
                      <a:pt x="14500" y="927"/>
                      <a:pt x="13849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8"/>
              <p:cNvSpPr/>
              <p:nvPr/>
            </p:nvSpPr>
            <p:spPr>
              <a:xfrm>
                <a:off x="4434950" y="4523725"/>
                <a:ext cx="5434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21738" h="2079" extrusionOk="0">
                    <a:moveTo>
                      <a:pt x="1019" y="0"/>
                    </a:moveTo>
                    <a:cubicBezTo>
                      <a:pt x="459" y="0"/>
                      <a:pt x="1" y="468"/>
                      <a:pt x="1" y="1040"/>
                    </a:cubicBezTo>
                    <a:cubicBezTo>
                      <a:pt x="1" y="1612"/>
                      <a:pt x="459" y="2078"/>
                      <a:pt x="1019" y="2078"/>
                    </a:cubicBezTo>
                    <a:lnTo>
                      <a:pt x="20719" y="2078"/>
                    </a:lnTo>
                    <a:cubicBezTo>
                      <a:pt x="21279" y="2078"/>
                      <a:pt x="21737" y="1612"/>
                      <a:pt x="21737" y="1040"/>
                    </a:cubicBezTo>
                    <a:cubicBezTo>
                      <a:pt x="21737" y="468"/>
                      <a:pt x="21279" y="0"/>
                      <a:pt x="20719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8"/>
              <p:cNvSpPr/>
              <p:nvPr/>
            </p:nvSpPr>
            <p:spPr>
              <a:xfrm>
                <a:off x="4819650" y="4438225"/>
                <a:ext cx="1381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275" fill="none" extrusionOk="0">
                    <a:moveTo>
                      <a:pt x="1" y="3274"/>
                    </a:moveTo>
                    <a:cubicBezTo>
                      <a:pt x="1" y="3274"/>
                      <a:pt x="819" y="1"/>
                      <a:pt x="5526" y="308"/>
                    </a:cubicBez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8"/>
              <p:cNvSpPr/>
              <p:nvPr/>
            </p:nvSpPr>
            <p:spPr>
              <a:xfrm>
                <a:off x="4708375" y="43414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0" y="1"/>
                    </a:moveTo>
                    <a:lnTo>
                      <a:pt x="1713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8"/>
              <p:cNvSpPr/>
              <p:nvPr/>
            </p:nvSpPr>
            <p:spPr>
              <a:xfrm>
                <a:off x="4676975" y="4358575"/>
                <a:ext cx="428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827" fill="none" extrusionOk="0">
                    <a:moveTo>
                      <a:pt x="0" y="1"/>
                    </a:moveTo>
                    <a:lnTo>
                      <a:pt x="1713" y="1827"/>
                    </a:lnTo>
                  </a:path>
                </a:pathLst>
              </a:custGeom>
              <a:noFill/>
              <a:ln w="767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8"/>
              <p:cNvSpPr/>
              <p:nvPr/>
            </p:nvSpPr>
            <p:spPr>
              <a:xfrm>
                <a:off x="5170875" y="2699700"/>
                <a:ext cx="3330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32" fill="none" extrusionOk="0">
                    <a:moveTo>
                      <a:pt x="1331" y="665"/>
                    </a:moveTo>
                    <a:cubicBezTo>
                      <a:pt x="1331" y="1033"/>
                      <a:pt x="1034" y="1331"/>
                      <a:pt x="667" y="1331"/>
                    </a:cubicBezTo>
                    <a:cubicBezTo>
                      <a:pt x="300" y="1331"/>
                      <a:pt x="1" y="1033"/>
                      <a:pt x="1" y="665"/>
                    </a:cubicBezTo>
                    <a:cubicBezTo>
                      <a:pt x="1" y="298"/>
                      <a:pt x="300" y="1"/>
                      <a:pt x="667" y="1"/>
                    </a:cubicBezTo>
                    <a:cubicBezTo>
                      <a:pt x="1034" y="1"/>
                      <a:pt x="1331" y="298"/>
                      <a:pt x="1331" y="665"/>
                    </a:cubicBezTo>
                    <a:close/>
                  </a:path>
                </a:pathLst>
              </a:custGeom>
              <a:noFill/>
              <a:ln w="1067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8"/>
              <p:cNvSpPr/>
              <p:nvPr/>
            </p:nvSpPr>
            <p:spPr>
              <a:xfrm>
                <a:off x="4695525" y="2309975"/>
                <a:ext cx="364675" cy="2000050"/>
              </a:xfrm>
              <a:custGeom>
                <a:avLst/>
                <a:gdLst/>
                <a:ahLst/>
                <a:cxnLst/>
                <a:rect l="l" t="t" r="r" b="b"/>
                <a:pathLst>
                  <a:path w="14587" h="80002" extrusionOk="0">
                    <a:moveTo>
                      <a:pt x="5554" y="1"/>
                    </a:moveTo>
                    <a:cubicBezTo>
                      <a:pt x="1328" y="6657"/>
                      <a:pt x="1" y="14786"/>
                      <a:pt x="63" y="22670"/>
                    </a:cubicBezTo>
                    <a:cubicBezTo>
                      <a:pt x="123" y="30554"/>
                      <a:pt x="1473" y="38363"/>
                      <a:pt x="2175" y="46216"/>
                    </a:cubicBezTo>
                    <a:cubicBezTo>
                      <a:pt x="3175" y="57440"/>
                      <a:pt x="2852" y="68736"/>
                      <a:pt x="2527" y="80002"/>
                    </a:cubicBezTo>
                    <a:lnTo>
                      <a:pt x="10920" y="80002"/>
                    </a:lnTo>
                    <a:cubicBezTo>
                      <a:pt x="14586" y="67980"/>
                      <a:pt x="11753" y="54686"/>
                      <a:pt x="11649" y="42119"/>
                    </a:cubicBezTo>
                    <a:cubicBezTo>
                      <a:pt x="11602" y="36550"/>
                      <a:pt x="12125" y="30994"/>
                      <a:pt x="12648" y="25451"/>
                    </a:cubicBezTo>
                    <a:cubicBezTo>
                      <a:pt x="13051" y="21167"/>
                      <a:pt x="13454" y="16885"/>
                      <a:pt x="13858" y="12602"/>
                    </a:cubicBezTo>
                    <a:cubicBezTo>
                      <a:pt x="14014" y="10931"/>
                      <a:pt x="13218" y="9118"/>
                      <a:pt x="12372" y="7670"/>
                    </a:cubicBezTo>
                    <a:cubicBezTo>
                      <a:pt x="10585" y="4608"/>
                      <a:pt x="8197" y="2363"/>
                      <a:pt x="555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8"/>
              <p:cNvSpPr/>
              <p:nvPr/>
            </p:nvSpPr>
            <p:spPr>
              <a:xfrm>
                <a:off x="5014600" y="2318925"/>
                <a:ext cx="364700" cy="20000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80002" extrusionOk="0">
                    <a:moveTo>
                      <a:pt x="9035" y="0"/>
                    </a:moveTo>
                    <a:cubicBezTo>
                      <a:pt x="6390" y="2362"/>
                      <a:pt x="4003" y="4607"/>
                      <a:pt x="2215" y="7670"/>
                    </a:cubicBezTo>
                    <a:cubicBezTo>
                      <a:pt x="1368" y="9119"/>
                      <a:pt x="572" y="10932"/>
                      <a:pt x="730" y="12602"/>
                    </a:cubicBezTo>
                    <a:lnTo>
                      <a:pt x="1940" y="25450"/>
                    </a:lnTo>
                    <a:cubicBezTo>
                      <a:pt x="2462" y="30995"/>
                      <a:pt x="2985" y="36549"/>
                      <a:pt x="2939" y="42118"/>
                    </a:cubicBezTo>
                    <a:cubicBezTo>
                      <a:pt x="2835" y="54686"/>
                      <a:pt x="0" y="67980"/>
                      <a:pt x="3667" y="80001"/>
                    </a:cubicBezTo>
                    <a:lnTo>
                      <a:pt x="12061" y="80001"/>
                    </a:lnTo>
                    <a:cubicBezTo>
                      <a:pt x="11736" y="68737"/>
                      <a:pt x="11411" y="57441"/>
                      <a:pt x="12414" y="46215"/>
                    </a:cubicBezTo>
                    <a:cubicBezTo>
                      <a:pt x="13114" y="38362"/>
                      <a:pt x="14464" y="30553"/>
                      <a:pt x="14526" y="22669"/>
                    </a:cubicBezTo>
                    <a:cubicBezTo>
                      <a:pt x="14587" y="14785"/>
                      <a:pt x="13260" y="6656"/>
                      <a:pt x="903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8"/>
              <p:cNvSpPr/>
              <p:nvPr/>
            </p:nvSpPr>
            <p:spPr>
              <a:xfrm>
                <a:off x="4699425" y="1716325"/>
                <a:ext cx="6696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26784" h="36698" extrusionOk="0">
                    <a:moveTo>
                      <a:pt x="14675" y="0"/>
                    </a:moveTo>
                    <a:cubicBezTo>
                      <a:pt x="13283" y="0"/>
                      <a:pt x="11874" y="135"/>
                      <a:pt x="10244" y="337"/>
                    </a:cubicBezTo>
                    <a:cubicBezTo>
                      <a:pt x="6098" y="852"/>
                      <a:pt x="2412" y="3523"/>
                      <a:pt x="108" y="7007"/>
                    </a:cubicBezTo>
                    <a:cubicBezTo>
                      <a:pt x="1" y="11364"/>
                      <a:pt x="995" y="15746"/>
                      <a:pt x="2972" y="19630"/>
                    </a:cubicBezTo>
                    <a:cubicBezTo>
                      <a:pt x="3412" y="20494"/>
                      <a:pt x="3606" y="21801"/>
                      <a:pt x="4389" y="22376"/>
                    </a:cubicBezTo>
                    <a:cubicBezTo>
                      <a:pt x="1811" y="26572"/>
                      <a:pt x="906" y="31783"/>
                      <a:pt x="647" y="36698"/>
                    </a:cubicBezTo>
                    <a:lnTo>
                      <a:pt x="26361" y="36698"/>
                    </a:lnTo>
                    <a:cubicBezTo>
                      <a:pt x="25753" y="32008"/>
                      <a:pt x="24455" y="27205"/>
                      <a:pt x="22413" y="22938"/>
                    </a:cubicBezTo>
                    <a:cubicBezTo>
                      <a:pt x="24569" y="20405"/>
                      <a:pt x="25763" y="17161"/>
                      <a:pt x="26275" y="13874"/>
                    </a:cubicBezTo>
                    <a:cubicBezTo>
                      <a:pt x="26783" y="10588"/>
                      <a:pt x="26640" y="7236"/>
                      <a:pt x="26361" y="3921"/>
                    </a:cubicBezTo>
                    <a:cubicBezTo>
                      <a:pt x="24762" y="2507"/>
                      <a:pt x="21500" y="1053"/>
                      <a:pt x="19426" y="566"/>
                    </a:cubicBezTo>
                    <a:cubicBezTo>
                      <a:pt x="19132" y="498"/>
                      <a:pt x="18842" y="433"/>
                      <a:pt x="18563" y="379"/>
                    </a:cubicBezTo>
                    <a:lnTo>
                      <a:pt x="18274" y="326"/>
                    </a:lnTo>
                    <a:cubicBezTo>
                      <a:pt x="17004" y="95"/>
                      <a:pt x="15845" y="0"/>
                      <a:pt x="1467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8"/>
              <p:cNvSpPr/>
              <p:nvPr/>
            </p:nvSpPr>
            <p:spPr>
              <a:xfrm>
                <a:off x="5121725" y="1730925"/>
                <a:ext cx="335150" cy="2092150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83686" extrusionOk="0">
                    <a:moveTo>
                      <a:pt x="2526" y="0"/>
                    </a:moveTo>
                    <a:cubicBezTo>
                      <a:pt x="2461" y="0"/>
                      <a:pt x="2404" y="6"/>
                      <a:pt x="2355" y="18"/>
                    </a:cubicBezTo>
                    <a:cubicBezTo>
                      <a:pt x="1" y="7474"/>
                      <a:pt x="25" y="15466"/>
                      <a:pt x="558" y="23267"/>
                    </a:cubicBezTo>
                    <a:cubicBezTo>
                      <a:pt x="1091" y="31068"/>
                      <a:pt x="2257" y="38851"/>
                      <a:pt x="1817" y="46660"/>
                    </a:cubicBezTo>
                    <a:lnTo>
                      <a:pt x="1817" y="83685"/>
                    </a:lnTo>
                    <a:cubicBezTo>
                      <a:pt x="3817" y="83685"/>
                      <a:pt x="5549" y="83297"/>
                      <a:pt x="7474" y="82761"/>
                    </a:cubicBezTo>
                    <a:cubicBezTo>
                      <a:pt x="8409" y="82502"/>
                      <a:pt x="9371" y="82371"/>
                      <a:pt x="10337" y="82371"/>
                    </a:cubicBezTo>
                    <a:cubicBezTo>
                      <a:pt x="10775" y="82371"/>
                      <a:pt x="11215" y="82398"/>
                      <a:pt x="11652" y="82452"/>
                    </a:cubicBezTo>
                    <a:cubicBezTo>
                      <a:pt x="11940" y="76773"/>
                      <a:pt x="12112" y="71422"/>
                      <a:pt x="12400" y="65742"/>
                    </a:cubicBezTo>
                    <a:cubicBezTo>
                      <a:pt x="12923" y="55415"/>
                      <a:pt x="13405" y="44779"/>
                      <a:pt x="9977" y="35022"/>
                    </a:cubicBezTo>
                    <a:cubicBezTo>
                      <a:pt x="8728" y="31467"/>
                      <a:pt x="6946" y="27915"/>
                      <a:pt x="7222" y="24157"/>
                    </a:cubicBezTo>
                    <a:cubicBezTo>
                      <a:pt x="7398" y="21749"/>
                      <a:pt x="8413" y="19494"/>
                      <a:pt x="9412" y="17298"/>
                    </a:cubicBezTo>
                    <a:lnTo>
                      <a:pt x="12005" y="11599"/>
                    </a:lnTo>
                    <a:cubicBezTo>
                      <a:pt x="12414" y="9461"/>
                      <a:pt x="12167" y="5291"/>
                      <a:pt x="8702" y="2755"/>
                    </a:cubicBezTo>
                    <a:cubicBezTo>
                      <a:pt x="7911" y="2176"/>
                      <a:pt x="3788" y="0"/>
                      <a:pt x="2526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4893275" y="1710850"/>
                <a:ext cx="260500" cy="286800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11472" extrusionOk="0">
                    <a:moveTo>
                      <a:pt x="5657" y="1"/>
                    </a:moveTo>
                    <a:cubicBezTo>
                      <a:pt x="4279" y="1"/>
                      <a:pt x="2791" y="176"/>
                      <a:pt x="1567" y="741"/>
                    </a:cubicBezTo>
                    <a:cubicBezTo>
                      <a:pt x="1567" y="741"/>
                      <a:pt x="1" y="7269"/>
                      <a:pt x="4741" y="11471"/>
                    </a:cubicBezTo>
                    <a:cubicBezTo>
                      <a:pt x="4741" y="11471"/>
                      <a:pt x="10419" y="6554"/>
                      <a:pt x="9881" y="473"/>
                    </a:cubicBezTo>
                    <a:lnTo>
                      <a:pt x="9881" y="473"/>
                    </a:lnTo>
                    <a:cubicBezTo>
                      <a:pt x="9881" y="473"/>
                      <a:pt x="9881" y="473"/>
                      <a:pt x="9881" y="473"/>
                    </a:cubicBezTo>
                    <a:cubicBezTo>
                      <a:pt x="9877" y="473"/>
                      <a:pt x="7916" y="1"/>
                      <a:pt x="5657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8"/>
              <p:cNvSpPr/>
              <p:nvPr/>
            </p:nvSpPr>
            <p:spPr>
              <a:xfrm>
                <a:off x="5177025" y="1776075"/>
                <a:ext cx="518650" cy="629175"/>
              </a:xfrm>
              <a:custGeom>
                <a:avLst/>
                <a:gdLst/>
                <a:ahLst/>
                <a:cxnLst/>
                <a:rect l="l" t="t" r="r" b="b"/>
                <a:pathLst>
                  <a:path w="20746" h="25167" extrusionOk="0">
                    <a:moveTo>
                      <a:pt x="3066" y="1"/>
                    </a:moveTo>
                    <a:cubicBezTo>
                      <a:pt x="2169" y="1"/>
                      <a:pt x="1291" y="447"/>
                      <a:pt x="783" y="1263"/>
                    </a:cubicBezTo>
                    <a:cubicBezTo>
                      <a:pt x="0" y="2522"/>
                      <a:pt x="385" y="4175"/>
                      <a:pt x="1644" y="4958"/>
                    </a:cubicBezTo>
                    <a:lnTo>
                      <a:pt x="1665" y="4971"/>
                    </a:lnTo>
                    <a:cubicBezTo>
                      <a:pt x="3033" y="5824"/>
                      <a:pt x="4323" y="6833"/>
                      <a:pt x="5524" y="7962"/>
                    </a:cubicBezTo>
                    <a:cubicBezTo>
                      <a:pt x="6722" y="9091"/>
                      <a:pt x="7837" y="10334"/>
                      <a:pt x="8865" y="11657"/>
                    </a:cubicBezTo>
                    <a:cubicBezTo>
                      <a:pt x="9895" y="12985"/>
                      <a:pt x="10839" y="14381"/>
                      <a:pt x="11690" y="15830"/>
                    </a:cubicBezTo>
                    <a:cubicBezTo>
                      <a:pt x="12027" y="16401"/>
                      <a:pt x="12351" y="16980"/>
                      <a:pt x="12658" y="17564"/>
                    </a:cubicBezTo>
                    <a:lnTo>
                      <a:pt x="12658" y="17564"/>
                    </a:lnTo>
                    <a:lnTo>
                      <a:pt x="5498" y="21570"/>
                    </a:lnTo>
                    <a:cubicBezTo>
                      <a:pt x="4649" y="22044"/>
                      <a:pt x="4289" y="23077"/>
                      <a:pt x="4658" y="23975"/>
                    </a:cubicBezTo>
                    <a:cubicBezTo>
                      <a:pt x="4960" y="24711"/>
                      <a:pt x="5672" y="25167"/>
                      <a:pt x="6433" y="25167"/>
                    </a:cubicBezTo>
                    <a:cubicBezTo>
                      <a:pt x="6603" y="25167"/>
                      <a:pt x="6776" y="25144"/>
                      <a:pt x="6947" y="25096"/>
                    </a:cubicBezTo>
                    <a:lnTo>
                      <a:pt x="18208" y="21979"/>
                    </a:lnTo>
                    <a:cubicBezTo>
                      <a:pt x="18289" y="21956"/>
                      <a:pt x="18375" y="21929"/>
                      <a:pt x="18455" y="21898"/>
                    </a:cubicBezTo>
                    <a:cubicBezTo>
                      <a:pt x="19976" y="21329"/>
                      <a:pt x="20746" y="19636"/>
                      <a:pt x="20175" y="18117"/>
                    </a:cubicBezTo>
                    <a:lnTo>
                      <a:pt x="19992" y="17627"/>
                    </a:lnTo>
                    <a:lnTo>
                      <a:pt x="19976" y="17588"/>
                    </a:lnTo>
                    <a:lnTo>
                      <a:pt x="19963" y="17559"/>
                    </a:lnTo>
                    <a:lnTo>
                      <a:pt x="19938" y="17508"/>
                    </a:lnTo>
                    <a:lnTo>
                      <a:pt x="19893" y="17412"/>
                    </a:lnTo>
                    <a:lnTo>
                      <a:pt x="19805" y="17234"/>
                    </a:lnTo>
                    <a:cubicBezTo>
                      <a:pt x="19748" y="17115"/>
                      <a:pt x="19691" y="17001"/>
                      <a:pt x="19633" y="16888"/>
                    </a:cubicBezTo>
                    <a:cubicBezTo>
                      <a:pt x="19519" y="16662"/>
                      <a:pt x="19402" y="16442"/>
                      <a:pt x="19285" y="16223"/>
                    </a:cubicBezTo>
                    <a:cubicBezTo>
                      <a:pt x="19051" y="15788"/>
                      <a:pt x="18811" y="15360"/>
                      <a:pt x="18565" y="14940"/>
                    </a:cubicBezTo>
                    <a:cubicBezTo>
                      <a:pt x="18072" y="14098"/>
                      <a:pt x="17557" y="13275"/>
                      <a:pt x="17017" y="12467"/>
                    </a:cubicBezTo>
                    <a:cubicBezTo>
                      <a:pt x="16476" y="11660"/>
                      <a:pt x="15913" y="10870"/>
                      <a:pt x="15321" y="10099"/>
                    </a:cubicBezTo>
                    <a:cubicBezTo>
                      <a:pt x="15027" y="9710"/>
                      <a:pt x="14727" y="9329"/>
                      <a:pt x="14418" y="8953"/>
                    </a:cubicBezTo>
                    <a:cubicBezTo>
                      <a:pt x="14109" y="8576"/>
                      <a:pt x="13796" y="8203"/>
                      <a:pt x="13474" y="7836"/>
                    </a:cubicBezTo>
                    <a:cubicBezTo>
                      <a:pt x="12189" y="6367"/>
                      <a:pt x="10797" y="4975"/>
                      <a:pt x="9278" y="3706"/>
                    </a:cubicBezTo>
                    <a:cubicBezTo>
                      <a:pt x="7759" y="2436"/>
                      <a:pt x="6113" y="1287"/>
                      <a:pt x="4344" y="324"/>
                    </a:cubicBezTo>
                    <a:cubicBezTo>
                      <a:pt x="3940" y="105"/>
                      <a:pt x="3501" y="1"/>
                      <a:pt x="3066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8"/>
              <p:cNvSpPr/>
              <p:nvPr/>
            </p:nvSpPr>
            <p:spPr>
              <a:xfrm>
                <a:off x="4593425" y="1737025"/>
                <a:ext cx="334525" cy="2094975"/>
              </a:xfrm>
              <a:custGeom>
                <a:avLst/>
                <a:gdLst/>
                <a:ahLst/>
                <a:cxnLst/>
                <a:rect l="l" t="t" r="r" b="b"/>
                <a:pathLst>
                  <a:path w="13381" h="83799" extrusionOk="0">
                    <a:moveTo>
                      <a:pt x="12185" y="0"/>
                    </a:moveTo>
                    <a:cubicBezTo>
                      <a:pt x="11162" y="0"/>
                      <a:pt x="9669" y="880"/>
                      <a:pt x="8923" y="1428"/>
                    </a:cubicBezTo>
                    <a:cubicBezTo>
                      <a:pt x="5458" y="3963"/>
                      <a:pt x="3224" y="7825"/>
                      <a:pt x="1401" y="11713"/>
                    </a:cubicBezTo>
                    <a:lnTo>
                      <a:pt x="3994" y="17410"/>
                    </a:lnTo>
                    <a:cubicBezTo>
                      <a:pt x="4993" y="19608"/>
                      <a:pt x="6008" y="21863"/>
                      <a:pt x="6184" y="24270"/>
                    </a:cubicBezTo>
                    <a:cubicBezTo>
                      <a:pt x="6460" y="28026"/>
                      <a:pt x="4678" y="31581"/>
                      <a:pt x="3429" y="35134"/>
                    </a:cubicBezTo>
                    <a:cubicBezTo>
                      <a:pt x="1" y="44891"/>
                      <a:pt x="483" y="55527"/>
                      <a:pt x="1006" y="65856"/>
                    </a:cubicBezTo>
                    <a:cubicBezTo>
                      <a:pt x="1294" y="71535"/>
                      <a:pt x="1466" y="76886"/>
                      <a:pt x="1754" y="82566"/>
                    </a:cubicBezTo>
                    <a:cubicBezTo>
                      <a:pt x="2191" y="82511"/>
                      <a:pt x="2630" y="82484"/>
                      <a:pt x="3069" y="82484"/>
                    </a:cubicBezTo>
                    <a:cubicBezTo>
                      <a:pt x="4034" y="82484"/>
                      <a:pt x="4997" y="82615"/>
                      <a:pt x="5932" y="82874"/>
                    </a:cubicBezTo>
                    <a:cubicBezTo>
                      <a:pt x="7857" y="83409"/>
                      <a:pt x="9589" y="83799"/>
                      <a:pt x="11589" y="83799"/>
                    </a:cubicBezTo>
                    <a:lnTo>
                      <a:pt x="11589" y="46772"/>
                    </a:lnTo>
                    <a:cubicBezTo>
                      <a:pt x="11148" y="38964"/>
                      <a:pt x="12315" y="31181"/>
                      <a:pt x="12848" y="23378"/>
                    </a:cubicBezTo>
                    <a:cubicBezTo>
                      <a:pt x="13381" y="15577"/>
                      <a:pt x="12934" y="8025"/>
                      <a:pt x="12518" y="37"/>
                    </a:cubicBezTo>
                    <a:cubicBezTo>
                      <a:pt x="12414" y="12"/>
                      <a:pt x="12303" y="0"/>
                      <a:pt x="12185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8"/>
              <p:cNvSpPr/>
              <p:nvPr/>
            </p:nvSpPr>
            <p:spPr>
              <a:xfrm>
                <a:off x="4325700" y="1787025"/>
                <a:ext cx="557175" cy="678375"/>
              </a:xfrm>
              <a:custGeom>
                <a:avLst/>
                <a:gdLst/>
                <a:ahLst/>
                <a:cxnLst/>
                <a:rect l="l" t="t" r="r" b="b"/>
                <a:pathLst>
                  <a:path w="22287" h="27135" extrusionOk="0">
                    <a:moveTo>
                      <a:pt x="19594" y="0"/>
                    </a:moveTo>
                    <a:cubicBezTo>
                      <a:pt x="19553" y="0"/>
                      <a:pt x="19512" y="2"/>
                      <a:pt x="19471" y="4"/>
                    </a:cubicBezTo>
                    <a:cubicBezTo>
                      <a:pt x="11901" y="482"/>
                      <a:pt x="9330" y="4314"/>
                      <a:pt x="4749" y="9446"/>
                    </a:cubicBezTo>
                    <a:cubicBezTo>
                      <a:pt x="2247" y="12248"/>
                      <a:pt x="1" y="15715"/>
                      <a:pt x="300" y="19460"/>
                    </a:cubicBezTo>
                    <a:cubicBezTo>
                      <a:pt x="381" y="20467"/>
                      <a:pt x="667" y="21497"/>
                      <a:pt x="1338" y="22252"/>
                    </a:cubicBezTo>
                    <a:cubicBezTo>
                      <a:pt x="2100" y="23112"/>
                      <a:pt x="3240" y="23801"/>
                      <a:pt x="4330" y="24161"/>
                    </a:cubicBezTo>
                    <a:cubicBezTo>
                      <a:pt x="8541" y="25558"/>
                      <a:pt x="12164" y="27134"/>
                      <a:pt x="16600" y="27134"/>
                    </a:cubicBezTo>
                    <a:lnTo>
                      <a:pt x="17117" y="22194"/>
                    </a:lnTo>
                    <a:cubicBezTo>
                      <a:pt x="15720" y="20834"/>
                      <a:pt x="12154" y="17947"/>
                      <a:pt x="11402" y="17593"/>
                    </a:cubicBezTo>
                    <a:cubicBezTo>
                      <a:pt x="13270" y="13395"/>
                      <a:pt x="16618" y="10076"/>
                      <a:pt x="19681" y="6650"/>
                    </a:cubicBezTo>
                    <a:cubicBezTo>
                      <a:pt x="20704" y="5505"/>
                      <a:pt x="22286" y="4379"/>
                      <a:pt x="22241" y="2681"/>
                    </a:cubicBezTo>
                    <a:cubicBezTo>
                      <a:pt x="22208" y="1387"/>
                      <a:pt x="20947" y="0"/>
                      <a:pt x="19594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8"/>
              <p:cNvSpPr/>
              <p:nvPr/>
            </p:nvSpPr>
            <p:spPr>
              <a:xfrm>
                <a:off x="5247600" y="2767750"/>
                <a:ext cx="160200" cy="211500"/>
              </a:xfrm>
              <a:custGeom>
                <a:avLst/>
                <a:gdLst/>
                <a:ahLst/>
                <a:cxnLst/>
                <a:rect l="l" t="t" r="r" b="b"/>
                <a:pathLst>
                  <a:path w="6408" h="8460" fill="none" extrusionOk="0">
                    <a:moveTo>
                      <a:pt x="0" y="0"/>
                    </a:moveTo>
                    <a:cubicBezTo>
                      <a:pt x="1432" y="3397"/>
                      <a:pt x="4427" y="7276"/>
                      <a:pt x="6408" y="845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8"/>
              <p:cNvSpPr/>
              <p:nvPr/>
            </p:nvSpPr>
            <p:spPr>
              <a:xfrm>
                <a:off x="4651500" y="2755800"/>
                <a:ext cx="160175" cy="21150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8460" fill="none" extrusionOk="0">
                    <a:moveTo>
                      <a:pt x="6406" y="0"/>
                    </a:moveTo>
                    <a:cubicBezTo>
                      <a:pt x="4975" y="3399"/>
                      <a:pt x="1980" y="7277"/>
                      <a:pt x="1" y="845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8"/>
              <p:cNvSpPr/>
              <p:nvPr/>
            </p:nvSpPr>
            <p:spPr>
              <a:xfrm>
                <a:off x="4833000" y="1918525"/>
                <a:ext cx="598325" cy="695675"/>
              </a:xfrm>
              <a:custGeom>
                <a:avLst/>
                <a:gdLst/>
                <a:ahLst/>
                <a:cxnLst/>
                <a:rect l="l" t="t" r="r" b="b"/>
                <a:pathLst>
                  <a:path w="23933" h="27827" extrusionOk="0">
                    <a:moveTo>
                      <a:pt x="13128" y="1"/>
                    </a:moveTo>
                    <a:cubicBezTo>
                      <a:pt x="12865" y="1"/>
                      <a:pt x="12602" y="56"/>
                      <a:pt x="12356" y="167"/>
                    </a:cubicBezTo>
                    <a:lnTo>
                      <a:pt x="11927" y="360"/>
                    </a:lnTo>
                    <a:lnTo>
                      <a:pt x="11644" y="490"/>
                    </a:lnTo>
                    <a:lnTo>
                      <a:pt x="1358" y="5167"/>
                    </a:lnTo>
                    <a:cubicBezTo>
                      <a:pt x="417" y="5595"/>
                      <a:pt x="1" y="6703"/>
                      <a:pt x="427" y="7643"/>
                    </a:cubicBezTo>
                    <a:lnTo>
                      <a:pt x="9102" y="26732"/>
                    </a:lnTo>
                    <a:cubicBezTo>
                      <a:pt x="9413" y="27420"/>
                      <a:pt x="10092" y="27827"/>
                      <a:pt x="10801" y="27827"/>
                    </a:cubicBezTo>
                    <a:cubicBezTo>
                      <a:pt x="11061" y="27827"/>
                      <a:pt x="11325" y="27773"/>
                      <a:pt x="11576" y="27658"/>
                    </a:cubicBezTo>
                    <a:lnTo>
                      <a:pt x="22577" y="22661"/>
                    </a:lnTo>
                    <a:cubicBezTo>
                      <a:pt x="23516" y="22233"/>
                      <a:pt x="23932" y="21125"/>
                      <a:pt x="23505" y="20186"/>
                    </a:cubicBezTo>
                    <a:lnTo>
                      <a:pt x="14832" y="1098"/>
                    </a:lnTo>
                    <a:cubicBezTo>
                      <a:pt x="14734" y="879"/>
                      <a:pt x="14594" y="682"/>
                      <a:pt x="14419" y="518"/>
                    </a:cubicBezTo>
                    <a:cubicBezTo>
                      <a:pt x="14333" y="433"/>
                      <a:pt x="14237" y="357"/>
                      <a:pt x="14133" y="292"/>
                    </a:cubicBezTo>
                    <a:cubicBezTo>
                      <a:pt x="13828" y="99"/>
                      <a:pt x="13479" y="1"/>
                      <a:pt x="13128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8"/>
              <p:cNvSpPr/>
              <p:nvPr/>
            </p:nvSpPr>
            <p:spPr>
              <a:xfrm>
                <a:off x="5068625" y="2252075"/>
                <a:ext cx="3121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7963" extrusionOk="0">
                    <a:moveTo>
                      <a:pt x="4357" y="1"/>
                    </a:moveTo>
                    <a:cubicBezTo>
                      <a:pt x="4187" y="1"/>
                      <a:pt x="4070" y="39"/>
                      <a:pt x="4016" y="124"/>
                    </a:cubicBezTo>
                    <a:cubicBezTo>
                      <a:pt x="3678" y="658"/>
                      <a:pt x="7670" y="2538"/>
                      <a:pt x="7670" y="2538"/>
                    </a:cubicBezTo>
                    <a:cubicBezTo>
                      <a:pt x="7670" y="2538"/>
                      <a:pt x="11" y="2822"/>
                      <a:pt x="0" y="3649"/>
                    </a:cubicBezTo>
                    <a:cubicBezTo>
                      <a:pt x="2" y="3681"/>
                      <a:pt x="10" y="3714"/>
                      <a:pt x="24" y="3743"/>
                    </a:cubicBezTo>
                    <a:cubicBezTo>
                      <a:pt x="218" y="3836"/>
                      <a:pt x="409" y="3932"/>
                      <a:pt x="598" y="4032"/>
                    </a:cubicBezTo>
                    <a:cubicBezTo>
                      <a:pt x="1057" y="4132"/>
                      <a:pt x="1724" y="4164"/>
                      <a:pt x="2394" y="4164"/>
                    </a:cubicBezTo>
                    <a:cubicBezTo>
                      <a:pt x="2411" y="4164"/>
                      <a:pt x="2428" y="4164"/>
                      <a:pt x="2445" y="4164"/>
                    </a:cubicBezTo>
                    <a:lnTo>
                      <a:pt x="2445" y="4164"/>
                    </a:lnTo>
                    <a:cubicBezTo>
                      <a:pt x="2126" y="5014"/>
                      <a:pt x="2495" y="6211"/>
                      <a:pt x="3378" y="6211"/>
                    </a:cubicBezTo>
                    <a:cubicBezTo>
                      <a:pt x="3515" y="6211"/>
                      <a:pt x="3665" y="6182"/>
                      <a:pt x="3826" y="6118"/>
                    </a:cubicBezTo>
                    <a:lnTo>
                      <a:pt x="3826" y="6118"/>
                    </a:lnTo>
                    <a:cubicBezTo>
                      <a:pt x="3582" y="6498"/>
                      <a:pt x="3724" y="7039"/>
                      <a:pt x="4052" y="7366"/>
                    </a:cubicBezTo>
                    <a:cubicBezTo>
                      <a:pt x="4378" y="7694"/>
                      <a:pt x="4849" y="7845"/>
                      <a:pt x="5307" y="7913"/>
                    </a:cubicBezTo>
                    <a:cubicBezTo>
                      <a:pt x="5528" y="7946"/>
                      <a:pt x="5750" y="7962"/>
                      <a:pt x="5972" y="7962"/>
                    </a:cubicBezTo>
                    <a:cubicBezTo>
                      <a:pt x="6739" y="7962"/>
                      <a:pt x="7498" y="7768"/>
                      <a:pt x="8175" y="7393"/>
                    </a:cubicBezTo>
                    <a:cubicBezTo>
                      <a:pt x="9989" y="6867"/>
                      <a:pt x="12168" y="5515"/>
                      <a:pt x="12168" y="5515"/>
                    </a:cubicBezTo>
                    <a:lnTo>
                      <a:pt x="12486" y="3590"/>
                    </a:lnTo>
                    <a:cubicBezTo>
                      <a:pt x="12486" y="3590"/>
                      <a:pt x="5998" y="1"/>
                      <a:pt x="4357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8"/>
              <p:cNvSpPr/>
              <p:nvPr/>
            </p:nvSpPr>
            <p:spPr>
              <a:xfrm>
                <a:off x="4917275" y="1937600"/>
                <a:ext cx="1822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4713" extrusionOk="0">
                    <a:moveTo>
                      <a:pt x="6090" y="1"/>
                    </a:moveTo>
                    <a:cubicBezTo>
                      <a:pt x="6023" y="1"/>
                      <a:pt x="5955" y="13"/>
                      <a:pt x="5888" y="39"/>
                    </a:cubicBezTo>
                    <a:lnTo>
                      <a:pt x="427" y="2177"/>
                    </a:lnTo>
                    <a:cubicBezTo>
                      <a:pt x="142" y="2289"/>
                      <a:pt x="1" y="2611"/>
                      <a:pt x="111" y="2895"/>
                    </a:cubicBezTo>
                    <a:lnTo>
                      <a:pt x="685" y="4360"/>
                    </a:lnTo>
                    <a:cubicBezTo>
                      <a:pt x="772" y="4579"/>
                      <a:pt x="981" y="4713"/>
                      <a:pt x="1202" y="4713"/>
                    </a:cubicBezTo>
                    <a:cubicBezTo>
                      <a:pt x="1269" y="4713"/>
                      <a:pt x="1338" y="4700"/>
                      <a:pt x="1405" y="4674"/>
                    </a:cubicBezTo>
                    <a:lnTo>
                      <a:pt x="6866" y="2536"/>
                    </a:lnTo>
                    <a:cubicBezTo>
                      <a:pt x="7151" y="2424"/>
                      <a:pt x="7290" y="2102"/>
                      <a:pt x="7180" y="1818"/>
                    </a:cubicBezTo>
                    <a:lnTo>
                      <a:pt x="6606" y="353"/>
                    </a:lnTo>
                    <a:cubicBezTo>
                      <a:pt x="6520" y="135"/>
                      <a:pt x="6311" y="1"/>
                      <a:pt x="6090" y="1"/>
                    </a:cubicBezTo>
                    <a:close/>
                  </a:path>
                </a:pathLst>
              </a:custGeom>
              <a:solidFill>
                <a:srgbClr val="8DA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8"/>
              <p:cNvSpPr/>
              <p:nvPr/>
            </p:nvSpPr>
            <p:spPr>
              <a:xfrm>
                <a:off x="5160000" y="1757425"/>
                <a:ext cx="564625" cy="693025"/>
              </a:xfrm>
              <a:custGeom>
                <a:avLst/>
                <a:gdLst/>
                <a:ahLst/>
                <a:cxnLst/>
                <a:rect l="l" t="t" r="r" b="b"/>
                <a:pathLst>
                  <a:path w="22585" h="27721" extrusionOk="0">
                    <a:moveTo>
                      <a:pt x="2472" y="0"/>
                    </a:moveTo>
                    <a:cubicBezTo>
                      <a:pt x="2014" y="0"/>
                      <a:pt x="1562" y="123"/>
                      <a:pt x="1173" y="382"/>
                    </a:cubicBezTo>
                    <a:cubicBezTo>
                      <a:pt x="64" y="1126"/>
                      <a:pt x="0" y="2452"/>
                      <a:pt x="350" y="3575"/>
                    </a:cubicBezTo>
                    <a:cubicBezTo>
                      <a:pt x="816" y="5071"/>
                      <a:pt x="1859" y="6307"/>
                      <a:pt x="2903" y="7475"/>
                    </a:cubicBezTo>
                    <a:cubicBezTo>
                      <a:pt x="5303" y="10161"/>
                      <a:pt x="7878" y="12778"/>
                      <a:pt x="9779" y="15804"/>
                    </a:cubicBezTo>
                    <a:cubicBezTo>
                      <a:pt x="10563" y="17054"/>
                      <a:pt x="10142" y="18690"/>
                      <a:pt x="8866" y="19425"/>
                    </a:cubicBezTo>
                    <a:cubicBezTo>
                      <a:pt x="8183" y="19820"/>
                      <a:pt x="7533" y="20270"/>
                      <a:pt x="6924" y="20772"/>
                    </a:cubicBezTo>
                    <a:cubicBezTo>
                      <a:pt x="6330" y="21261"/>
                      <a:pt x="5984" y="21991"/>
                      <a:pt x="5985" y="22762"/>
                    </a:cubicBezTo>
                    <a:lnTo>
                      <a:pt x="5985" y="25144"/>
                    </a:lnTo>
                    <a:cubicBezTo>
                      <a:pt x="5985" y="26586"/>
                      <a:pt x="7160" y="27720"/>
                      <a:pt x="8545" y="27720"/>
                    </a:cubicBezTo>
                    <a:cubicBezTo>
                      <a:pt x="8697" y="27720"/>
                      <a:pt x="8851" y="27707"/>
                      <a:pt x="9007" y="27678"/>
                    </a:cubicBezTo>
                    <a:cubicBezTo>
                      <a:pt x="12163" y="27103"/>
                      <a:pt x="15039" y="25758"/>
                      <a:pt x="18255" y="24692"/>
                    </a:cubicBezTo>
                    <a:cubicBezTo>
                      <a:pt x="19344" y="24332"/>
                      <a:pt x="20486" y="23937"/>
                      <a:pt x="21246" y="23079"/>
                    </a:cubicBezTo>
                    <a:cubicBezTo>
                      <a:pt x="21917" y="22322"/>
                      <a:pt x="22205" y="21294"/>
                      <a:pt x="22284" y="20286"/>
                    </a:cubicBezTo>
                    <a:cubicBezTo>
                      <a:pt x="22585" y="16540"/>
                      <a:pt x="20337" y="13075"/>
                      <a:pt x="17835" y="10271"/>
                    </a:cubicBezTo>
                    <a:cubicBezTo>
                      <a:pt x="13461" y="5373"/>
                      <a:pt x="9424" y="2668"/>
                      <a:pt x="3511" y="210"/>
                    </a:cubicBezTo>
                    <a:cubicBezTo>
                      <a:pt x="3179" y="73"/>
                      <a:pt x="2824" y="0"/>
                      <a:pt x="2472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8"/>
              <p:cNvSpPr/>
              <p:nvPr/>
            </p:nvSpPr>
            <p:spPr>
              <a:xfrm>
                <a:off x="5229725" y="1799050"/>
                <a:ext cx="62625" cy="163950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6558" fill="none" extrusionOk="0">
                    <a:moveTo>
                      <a:pt x="2446" y="1"/>
                    </a:moveTo>
                    <a:cubicBezTo>
                      <a:pt x="2504" y="2205"/>
                      <a:pt x="1671" y="5484"/>
                      <a:pt x="1" y="6558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8"/>
              <p:cNvSpPr/>
              <p:nvPr/>
            </p:nvSpPr>
            <p:spPr>
              <a:xfrm>
                <a:off x="4610525" y="2328950"/>
                <a:ext cx="174750" cy="2457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9829" extrusionOk="0">
                    <a:moveTo>
                      <a:pt x="5359" y="0"/>
                    </a:moveTo>
                    <a:cubicBezTo>
                      <a:pt x="5267" y="0"/>
                      <a:pt x="5173" y="24"/>
                      <a:pt x="5087" y="75"/>
                    </a:cubicBezTo>
                    <a:cubicBezTo>
                      <a:pt x="2915" y="1357"/>
                      <a:pt x="1432" y="5865"/>
                      <a:pt x="2504" y="8162"/>
                    </a:cubicBezTo>
                    <a:cubicBezTo>
                      <a:pt x="1224" y="8315"/>
                      <a:pt x="1118" y="8476"/>
                      <a:pt x="473" y="8866"/>
                    </a:cubicBezTo>
                    <a:cubicBezTo>
                      <a:pt x="0" y="9152"/>
                      <a:pt x="235" y="9828"/>
                      <a:pt x="723" y="9828"/>
                    </a:cubicBezTo>
                    <a:cubicBezTo>
                      <a:pt x="772" y="9828"/>
                      <a:pt x="822" y="9822"/>
                      <a:pt x="875" y="9808"/>
                    </a:cubicBezTo>
                    <a:cubicBezTo>
                      <a:pt x="1778" y="9564"/>
                      <a:pt x="2465" y="9647"/>
                      <a:pt x="3406" y="9509"/>
                    </a:cubicBezTo>
                    <a:cubicBezTo>
                      <a:pt x="5012" y="7036"/>
                      <a:pt x="6990" y="2996"/>
                      <a:pt x="5817" y="293"/>
                    </a:cubicBezTo>
                    <a:cubicBezTo>
                      <a:pt x="5734" y="104"/>
                      <a:pt x="5551" y="0"/>
                      <a:pt x="5359" y="0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8"/>
              <p:cNvSpPr/>
              <p:nvPr/>
            </p:nvSpPr>
            <p:spPr>
              <a:xfrm>
                <a:off x="4459275" y="2168450"/>
                <a:ext cx="15537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2494" fill="none" extrusionOk="0">
                    <a:moveTo>
                      <a:pt x="1" y="0"/>
                    </a:moveTo>
                    <a:cubicBezTo>
                      <a:pt x="2265" y="143"/>
                      <a:pt x="4478" y="1030"/>
                      <a:pt x="6215" y="2494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8"/>
              <p:cNvSpPr/>
              <p:nvPr/>
            </p:nvSpPr>
            <p:spPr>
              <a:xfrm>
                <a:off x="4787400" y="1802150"/>
                <a:ext cx="107050" cy="196500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7860" fill="none" extrusionOk="0">
                    <a:moveTo>
                      <a:pt x="485" y="0"/>
                    </a:moveTo>
                    <a:cubicBezTo>
                      <a:pt x="1" y="3058"/>
                      <a:pt x="1585" y="6338"/>
                      <a:pt x="4281" y="7860"/>
                    </a:cubicBezTo>
                  </a:path>
                </a:pathLst>
              </a:custGeom>
              <a:noFill/>
              <a:ln w="58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8"/>
              <p:cNvSpPr/>
              <p:nvPr/>
            </p:nvSpPr>
            <p:spPr>
              <a:xfrm>
                <a:off x="4615575" y="2289925"/>
                <a:ext cx="73700" cy="163375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6535" fill="none" extrusionOk="0">
                    <a:moveTo>
                      <a:pt x="244" y="6534"/>
                    </a:moveTo>
                    <a:cubicBezTo>
                      <a:pt x="0" y="4092"/>
                      <a:pt x="1050" y="1557"/>
                      <a:pt x="2947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8"/>
              <p:cNvSpPr/>
              <p:nvPr/>
            </p:nvSpPr>
            <p:spPr>
              <a:xfrm>
                <a:off x="5405950" y="2081725"/>
                <a:ext cx="120825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5492" fill="none" extrusionOk="0">
                    <a:moveTo>
                      <a:pt x="1" y="5492"/>
                    </a:moveTo>
                    <a:cubicBezTo>
                      <a:pt x="660" y="3055"/>
                      <a:pt x="2499" y="966"/>
                      <a:pt x="4832" y="1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8"/>
              <p:cNvSpPr/>
              <p:nvPr/>
            </p:nvSpPr>
            <p:spPr>
              <a:xfrm>
                <a:off x="5361325" y="2247850"/>
                <a:ext cx="4525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7899" fill="none" extrusionOk="0">
                    <a:moveTo>
                      <a:pt x="600" y="0"/>
                    </a:moveTo>
                    <a:cubicBezTo>
                      <a:pt x="168" y="1006"/>
                      <a:pt x="54" y="2119"/>
                      <a:pt x="23" y="3214"/>
                    </a:cubicBezTo>
                    <a:cubicBezTo>
                      <a:pt x="0" y="4091"/>
                      <a:pt x="29" y="4983"/>
                      <a:pt x="288" y="5823"/>
                    </a:cubicBezTo>
                    <a:cubicBezTo>
                      <a:pt x="546" y="6661"/>
                      <a:pt x="1055" y="7452"/>
                      <a:pt x="1810" y="7899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8"/>
              <p:cNvSpPr/>
              <p:nvPr/>
            </p:nvSpPr>
            <p:spPr>
              <a:xfrm>
                <a:off x="4599275" y="2013650"/>
                <a:ext cx="74725" cy="11465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4586" fill="none" extrusionOk="0">
                    <a:moveTo>
                      <a:pt x="2988" y="4585"/>
                    </a:moveTo>
                    <a:cubicBezTo>
                      <a:pt x="1604" y="3349"/>
                      <a:pt x="573" y="1767"/>
                      <a:pt x="1" y="1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8"/>
              <p:cNvSpPr/>
              <p:nvPr/>
            </p:nvSpPr>
            <p:spPr>
              <a:xfrm>
                <a:off x="4896525" y="1726025"/>
                <a:ext cx="37525" cy="1531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124" fill="none" extrusionOk="0">
                    <a:moveTo>
                      <a:pt x="14" y="6124"/>
                    </a:moveTo>
                    <a:lnTo>
                      <a:pt x="14" y="3911"/>
                    </a:lnTo>
                    <a:cubicBezTo>
                      <a:pt x="14" y="3336"/>
                      <a:pt x="1" y="2759"/>
                      <a:pt x="14" y="2184"/>
                    </a:cubicBezTo>
                    <a:cubicBezTo>
                      <a:pt x="38" y="1109"/>
                      <a:pt x="116" y="267"/>
                      <a:pt x="1500" y="1"/>
                    </a:cubicBezTo>
                  </a:path>
                </a:pathLst>
              </a:custGeom>
              <a:noFill/>
              <a:ln w="72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8"/>
              <p:cNvSpPr/>
              <p:nvPr/>
            </p:nvSpPr>
            <p:spPr>
              <a:xfrm>
                <a:off x="5155900" y="1724450"/>
                <a:ext cx="76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236" extrusionOk="0">
                    <a:moveTo>
                      <a:pt x="15" y="1"/>
                    </a:moveTo>
                    <a:cubicBezTo>
                      <a:pt x="15" y="312"/>
                      <a:pt x="12" y="634"/>
                      <a:pt x="8" y="962"/>
                    </a:cubicBezTo>
                    <a:cubicBezTo>
                      <a:pt x="3" y="1325"/>
                      <a:pt x="0" y="1697"/>
                      <a:pt x="0" y="2090"/>
                    </a:cubicBezTo>
                    <a:cubicBezTo>
                      <a:pt x="0" y="2169"/>
                      <a:pt x="64" y="2234"/>
                      <a:pt x="143" y="2236"/>
                    </a:cubicBezTo>
                    <a:cubicBezTo>
                      <a:pt x="144" y="2236"/>
                      <a:pt x="145" y="2236"/>
                      <a:pt x="146" y="2236"/>
                    </a:cubicBezTo>
                    <a:cubicBezTo>
                      <a:pt x="226" y="2236"/>
                      <a:pt x="289" y="2172"/>
                      <a:pt x="291" y="2093"/>
                    </a:cubicBezTo>
                    <a:cubicBezTo>
                      <a:pt x="291" y="1697"/>
                      <a:pt x="294" y="1325"/>
                      <a:pt x="298" y="967"/>
                    </a:cubicBezTo>
                    <a:cubicBezTo>
                      <a:pt x="301" y="655"/>
                      <a:pt x="304" y="355"/>
                      <a:pt x="304" y="54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8"/>
              <p:cNvSpPr/>
              <p:nvPr/>
            </p:nvSpPr>
            <p:spPr>
              <a:xfrm>
                <a:off x="5157850" y="1773550"/>
                <a:ext cx="37875" cy="157925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6317" extrusionOk="0">
                    <a:moveTo>
                      <a:pt x="144" y="0"/>
                    </a:moveTo>
                    <a:cubicBezTo>
                      <a:pt x="83" y="0"/>
                      <a:pt x="27" y="39"/>
                      <a:pt x="8" y="100"/>
                    </a:cubicBezTo>
                    <a:cubicBezTo>
                      <a:pt x="5" y="108"/>
                      <a:pt x="3" y="118"/>
                      <a:pt x="5" y="126"/>
                    </a:cubicBezTo>
                    <a:cubicBezTo>
                      <a:pt x="5" y="134"/>
                      <a:pt x="3" y="142"/>
                      <a:pt x="0" y="150"/>
                    </a:cubicBezTo>
                    <a:cubicBezTo>
                      <a:pt x="2" y="212"/>
                      <a:pt x="42" y="265"/>
                      <a:pt x="101" y="283"/>
                    </a:cubicBezTo>
                    <a:cubicBezTo>
                      <a:pt x="1204" y="626"/>
                      <a:pt x="1160" y="1557"/>
                      <a:pt x="1157" y="1606"/>
                    </a:cubicBezTo>
                    <a:lnTo>
                      <a:pt x="1139" y="6091"/>
                    </a:lnTo>
                    <a:cubicBezTo>
                      <a:pt x="1241" y="6156"/>
                      <a:pt x="1337" y="6232"/>
                      <a:pt x="1425" y="6317"/>
                    </a:cubicBezTo>
                    <a:lnTo>
                      <a:pt x="1443" y="1617"/>
                    </a:lnTo>
                    <a:cubicBezTo>
                      <a:pt x="1443" y="1602"/>
                      <a:pt x="1514" y="423"/>
                      <a:pt x="187" y="7"/>
                    </a:cubicBezTo>
                    <a:cubicBezTo>
                      <a:pt x="173" y="2"/>
                      <a:pt x="158" y="0"/>
                      <a:pt x="14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8"/>
              <p:cNvSpPr/>
              <p:nvPr/>
            </p:nvSpPr>
            <p:spPr>
              <a:xfrm>
                <a:off x="5120225" y="1773150"/>
                <a:ext cx="37800" cy="15760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6304" extrusionOk="0">
                    <a:moveTo>
                      <a:pt x="1368" y="0"/>
                    </a:moveTo>
                    <a:cubicBezTo>
                      <a:pt x="1354" y="0"/>
                      <a:pt x="1339" y="2"/>
                      <a:pt x="1325" y="7"/>
                    </a:cubicBezTo>
                    <a:cubicBezTo>
                      <a:pt x="1" y="413"/>
                      <a:pt x="69" y="1586"/>
                      <a:pt x="69" y="1591"/>
                    </a:cubicBezTo>
                    <a:lnTo>
                      <a:pt x="155" y="6304"/>
                    </a:lnTo>
                    <a:lnTo>
                      <a:pt x="438" y="6175"/>
                    </a:lnTo>
                    <a:lnTo>
                      <a:pt x="358" y="1576"/>
                    </a:lnTo>
                    <a:cubicBezTo>
                      <a:pt x="355" y="1540"/>
                      <a:pt x="310" y="621"/>
                      <a:pt x="1411" y="281"/>
                    </a:cubicBezTo>
                    <a:cubicBezTo>
                      <a:pt x="1463" y="265"/>
                      <a:pt x="1500" y="220"/>
                      <a:pt x="1507" y="166"/>
                    </a:cubicBezTo>
                    <a:cubicBezTo>
                      <a:pt x="1510" y="158"/>
                      <a:pt x="1512" y="150"/>
                      <a:pt x="1512" y="142"/>
                    </a:cubicBezTo>
                    <a:cubicBezTo>
                      <a:pt x="1510" y="129"/>
                      <a:pt x="1507" y="116"/>
                      <a:pt x="1504" y="103"/>
                    </a:cubicBezTo>
                    <a:cubicBezTo>
                      <a:pt x="1485" y="41"/>
                      <a:pt x="1429" y="0"/>
                      <a:pt x="1368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8"/>
              <p:cNvSpPr/>
              <p:nvPr/>
            </p:nvSpPr>
            <p:spPr>
              <a:xfrm>
                <a:off x="4853775" y="1880200"/>
                <a:ext cx="750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002" extrusionOk="0">
                    <a:moveTo>
                      <a:pt x="1501" y="1"/>
                    </a:moveTo>
                    <a:cubicBezTo>
                      <a:pt x="673" y="4"/>
                      <a:pt x="3" y="673"/>
                      <a:pt x="0" y="1500"/>
                    </a:cubicBezTo>
                    <a:cubicBezTo>
                      <a:pt x="3" y="2329"/>
                      <a:pt x="673" y="2998"/>
                      <a:pt x="1501" y="3001"/>
                    </a:cubicBezTo>
                    <a:cubicBezTo>
                      <a:pt x="2328" y="2998"/>
                      <a:pt x="2997" y="2329"/>
                      <a:pt x="3001" y="1500"/>
                    </a:cubicBezTo>
                    <a:cubicBezTo>
                      <a:pt x="2997" y="673"/>
                      <a:pt x="2328" y="4"/>
                      <a:pt x="150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8"/>
              <p:cNvSpPr/>
              <p:nvPr/>
            </p:nvSpPr>
            <p:spPr>
              <a:xfrm>
                <a:off x="5151350" y="1767250"/>
                <a:ext cx="1955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83" extrusionOk="0">
                    <a:moveTo>
                      <a:pt x="390" y="1"/>
                    </a:moveTo>
                    <a:cubicBezTo>
                      <a:pt x="174" y="1"/>
                      <a:pt x="0" y="175"/>
                      <a:pt x="0" y="391"/>
                    </a:cubicBezTo>
                    <a:cubicBezTo>
                      <a:pt x="0" y="607"/>
                      <a:pt x="174" y="782"/>
                      <a:pt x="390" y="782"/>
                    </a:cubicBezTo>
                    <a:cubicBezTo>
                      <a:pt x="606" y="782"/>
                      <a:pt x="782" y="607"/>
                      <a:pt x="782" y="391"/>
                    </a:cubicBezTo>
                    <a:cubicBezTo>
                      <a:pt x="782" y="175"/>
                      <a:pt x="606" y="1"/>
                      <a:pt x="39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8"/>
              <p:cNvSpPr/>
              <p:nvPr/>
            </p:nvSpPr>
            <p:spPr>
              <a:xfrm>
                <a:off x="4919350" y="1289825"/>
                <a:ext cx="21215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486" h="6545" extrusionOk="0">
                    <a:moveTo>
                      <a:pt x="3617" y="0"/>
                    </a:moveTo>
                    <a:cubicBezTo>
                      <a:pt x="3225" y="0"/>
                      <a:pt x="2833" y="60"/>
                      <a:pt x="2460" y="180"/>
                    </a:cubicBezTo>
                    <a:cubicBezTo>
                      <a:pt x="1317" y="550"/>
                      <a:pt x="436" y="1593"/>
                      <a:pt x="1" y="2713"/>
                    </a:cubicBezTo>
                    <a:cubicBezTo>
                      <a:pt x="202" y="3639"/>
                      <a:pt x="1063" y="4313"/>
                      <a:pt x="1981" y="4547"/>
                    </a:cubicBezTo>
                    <a:cubicBezTo>
                      <a:pt x="2329" y="4635"/>
                      <a:pt x="2683" y="4671"/>
                      <a:pt x="3041" y="4671"/>
                    </a:cubicBezTo>
                    <a:cubicBezTo>
                      <a:pt x="3627" y="4671"/>
                      <a:pt x="4220" y="4574"/>
                      <a:pt x="4797" y="4454"/>
                    </a:cubicBezTo>
                    <a:cubicBezTo>
                      <a:pt x="5298" y="4350"/>
                      <a:pt x="5900" y="4220"/>
                      <a:pt x="6127" y="3759"/>
                    </a:cubicBezTo>
                    <a:lnTo>
                      <a:pt x="6127" y="3759"/>
                    </a:lnTo>
                    <a:cubicBezTo>
                      <a:pt x="5934" y="4790"/>
                      <a:pt x="6369" y="5915"/>
                      <a:pt x="7207" y="6545"/>
                    </a:cubicBezTo>
                    <a:cubicBezTo>
                      <a:pt x="7408" y="6415"/>
                      <a:pt x="7637" y="6321"/>
                      <a:pt x="7857" y="6321"/>
                    </a:cubicBezTo>
                    <a:cubicBezTo>
                      <a:pt x="7992" y="6321"/>
                      <a:pt x="8124" y="6356"/>
                      <a:pt x="8244" y="6441"/>
                    </a:cubicBezTo>
                    <a:cubicBezTo>
                      <a:pt x="8486" y="5479"/>
                      <a:pt x="8431" y="4467"/>
                      <a:pt x="8086" y="3538"/>
                    </a:cubicBezTo>
                    <a:cubicBezTo>
                      <a:pt x="7828" y="2846"/>
                      <a:pt x="7436" y="2224"/>
                      <a:pt x="6715" y="2061"/>
                    </a:cubicBezTo>
                    <a:cubicBezTo>
                      <a:pt x="6671" y="1528"/>
                      <a:pt x="6304" y="1070"/>
                      <a:pt x="5880" y="745"/>
                    </a:cubicBezTo>
                    <a:cubicBezTo>
                      <a:pt x="5237" y="254"/>
                      <a:pt x="4427" y="0"/>
                      <a:pt x="3617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8"/>
              <p:cNvSpPr/>
              <p:nvPr/>
            </p:nvSpPr>
            <p:spPr>
              <a:xfrm>
                <a:off x="4998275" y="1469750"/>
                <a:ext cx="136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87" fill="none" extrusionOk="0">
                    <a:moveTo>
                      <a:pt x="0" y="687"/>
                    </a:moveTo>
                    <a:lnTo>
                      <a:pt x="60" y="149"/>
                    </a:lnTo>
                    <a:lnTo>
                      <a:pt x="545" y="508"/>
                    </a:lnTo>
                    <a:lnTo>
                      <a:pt x="545" y="1"/>
                    </a:ln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8"/>
              <p:cNvSpPr/>
              <p:nvPr/>
            </p:nvSpPr>
            <p:spPr>
              <a:xfrm>
                <a:off x="4989225" y="1498075"/>
                <a:ext cx="48300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044" extrusionOk="0">
                    <a:moveTo>
                      <a:pt x="5" y="0"/>
                    </a:moveTo>
                    <a:cubicBezTo>
                      <a:pt x="2" y="30"/>
                      <a:pt x="0" y="59"/>
                      <a:pt x="0" y="90"/>
                    </a:cubicBezTo>
                    <a:cubicBezTo>
                      <a:pt x="0" y="616"/>
                      <a:pt x="432" y="1043"/>
                      <a:pt x="967" y="1043"/>
                    </a:cubicBezTo>
                    <a:cubicBezTo>
                      <a:pt x="1500" y="1043"/>
                      <a:pt x="1932" y="618"/>
                      <a:pt x="1932" y="90"/>
                    </a:cubicBezTo>
                    <a:cubicBezTo>
                      <a:pt x="1932" y="59"/>
                      <a:pt x="1930" y="28"/>
                      <a:pt x="1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8"/>
              <p:cNvSpPr/>
              <p:nvPr/>
            </p:nvSpPr>
            <p:spPr>
              <a:xfrm>
                <a:off x="5027675" y="1404500"/>
                <a:ext cx="5632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110" fill="none" extrusionOk="0">
                    <a:moveTo>
                      <a:pt x="1" y="0"/>
                    </a:moveTo>
                    <a:cubicBezTo>
                      <a:pt x="545" y="536"/>
                      <a:pt x="1570" y="957"/>
                      <a:pt x="2252" y="1110"/>
                    </a:cubicBezTo>
                  </a:path>
                </a:pathLst>
              </a:custGeom>
              <a:noFill/>
              <a:ln w="865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8"/>
              <p:cNvSpPr/>
              <p:nvPr/>
            </p:nvSpPr>
            <p:spPr>
              <a:xfrm>
                <a:off x="5035075" y="1442950"/>
                <a:ext cx="537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854" fill="none" extrusionOk="0">
                    <a:moveTo>
                      <a:pt x="2149" y="75"/>
                    </a:moveTo>
                    <a:cubicBezTo>
                      <a:pt x="1847" y="20"/>
                      <a:pt x="1539" y="1"/>
                      <a:pt x="1232" y="19"/>
                    </a:cubicBezTo>
                    <a:cubicBezTo>
                      <a:pt x="1108" y="24"/>
                      <a:pt x="986" y="43"/>
                      <a:pt x="866" y="75"/>
                    </a:cubicBezTo>
                    <a:cubicBezTo>
                      <a:pt x="483" y="189"/>
                      <a:pt x="200" y="512"/>
                      <a:pt x="0" y="854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8"/>
              <p:cNvSpPr/>
              <p:nvPr/>
            </p:nvSpPr>
            <p:spPr>
              <a:xfrm>
                <a:off x="5049275" y="1449425"/>
                <a:ext cx="270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640" extrusionOk="0">
                    <a:moveTo>
                      <a:pt x="1013" y="0"/>
                    </a:moveTo>
                    <a:lnTo>
                      <a:pt x="1" y="249"/>
                    </a:lnTo>
                    <a:cubicBezTo>
                      <a:pt x="61" y="483"/>
                      <a:pt x="274" y="640"/>
                      <a:pt x="506" y="640"/>
                    </a:cubicBezTo>
                    <a:cubicBezTo>
                      <a:pt x="548" y="640"/>
                      <a:pt x="590" y="635"/>
                      <a:pt x="633" y="624"/>
                    </a:cubicBezTo>
                    <a:cubicBezTo>
                      <a:pt x="911" y="557"/>
                      <a:pt x="1081" y="276"/>
                      <a:pt x="1013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8"/>
              <p:cNvSpPr/>
              <p:nvPr/>
            </p:nvSpPr>
            <p:spPr>
              <a:xfrm>
                <a:off x="5048675" y="1443250"/>
                <a:ext cx="29825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87" extrusionOk="0">
                    <a:moveTo>
                      <a:pt x="891" y="0"/>
                    </a:moveTo>
                    <a:cubicBezTo>
                      <a:pt x="824" y="0"/>
                      <a:pt x="757" y="0"/>
                      <a:pt x="691" y="5"/>
                    </a:cubicBezTo>
                    <a:cubicBezTo>
                      <a:pt x="566" y="12"/>
                      <a:pt x="444" y="33"/>
                      <a:pt x="324" y="65"/>
                    </a:cubicBezTo>
                    <a:cubicBezTo>
                      <a:pt x="226" y="96"/>
                      <a:pt x="134" y="138"/>
                      <a:pt x="48" y="192"/>
                    </a:cubicBezTo>
                    <a:cubicBezTo>
                      <a:pt x="7" y="288"/>
                      <a:pt x="0" y="393"/>
                      <a:pt x="28" y="494"/>
                    </a:cubicBezTo>
                    <a:cubicBezTo>
                      <a:pt x="83" y="731"/>
                      <a:pt x="300" y="887"/>
                      <a:pt x="534" y="887"/>
                    </a:cubicBezTo>
                    <a:cubicBezTo>
                      <a:pt x="574" y="887"/>
                      <a:pt x="615" y="882"/>
                      <a:pt x="655" y="873"/>
                    </a:cubicBezTo>
                    <a:cubicBezTo>
                      <a:pt x="1056" y="783"/>
                      <a:pt x="1193" y="278"/>
                      <a:pt x="891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8"/>
              <p:cNvSpPr/>
              <p:nvPr/>
            </p:nvSpPr>
            <p:spPr>
              <a:xfrm>
                <a:off x="5035025" y="1448025"/>
                <a:ext cx="1485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51" fill="none" extrusionOk="0">
                    <a:moveTo>
                      <a:pt x="1" y="651"/>
                    </a:moveTo>
                    <a:cubicBezTo>
                      <a:pt x="148" y="394"/>
                      <a:pt x="348" y="152"/>
                      <a:pt x="59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8"/>
              <p:cNvSpPr/>
              <p:nvPr/>
            </p:nvSpPr>
            <p:spPr>
              <a:xfrm>
                <a:off x="5070900" y="1443250"/>
                <a:ext cx="178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1" fill="none" extrusionOk="0">
                    <a:moveTo>
                      <a:pt x="0" y="0"/>
                    </a:moveTo>
                    <a:cubicBezTo>
                      <a:pt x="240" y="0"/>
                      <a:pt x="479" y="20"/>
                      <a:pt x="715" y="6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8"/>
              <p:cNvSpPr/>
              <p:nvPr/>
            </p:nvSpPr>
            <p:spPr>
              <a:xfrm>
                <a:off x="4944500" y="1442425"/>
                <a:ext cx="537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852" fill="none" extrusionOk="0">
                    <a:moveTo>
                      <a:pt x="0" y="74"/>
                    </a:moveTo>
                    <a:cubicBezTo>
                      <a:pt x="303" y="19"/>
                      <a:pt x="611" y="1"/>
                      <a:pt x="918" y="19"/>
                    </a:cubicBezTo>
                    <a:cubicBezTo>
                      <a:pt x="1042" y="23"/>
                      <a:pt x="1164" y="41"/>
                      <a:pt x="1284" y="74"/>
                    </a:cubicBezTo>
                    <a:cubicBezTo>
                      <a:pt x="1667" y="187"/>
                      <a:pt x="1950" y="511"/>
                      <a:pt x="2150" y="852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8"/>
              <p:cNvSpPr/>
              <p:nvPr/>
            </p:nvSpPr>
            <p:spPr>
              <a:xfrm>
                <a:off x="4957000" y="1448850"/>
                <a:ext cx="27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641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1" y="278"/>
                      <a:pt x="171" y="558"/>
                      <a:pt x="449" y="624"/>
                    </a:cubicBezTo>
                    <a:cubicBezTo>
                      <a:pt x="492" y="635"/>
                      <a:pt x="535" y="640"/>
                      <a:pt x="577" y="640"/>
                    </a:cubicBezTo>
                    <a:cubicBezTo>
                      <a:pt x="809" y="640"/>
                      <a:pt x="1021" y="484"/>
                      <a:pt x="1081" y="24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8"/>
              <p:cNvSpPr/>
              <p:nvPr/>
            </p:nvSpPr>
            <p:spPr>
              <a:xfrm>
                <a:off x="4954825" y="1442675"/>
                <a:ext cx="2982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88" extrusionOk="0">
                    <a:moveTo>
                      <a:pt x="304" y="0"/>
                    </a:moveTo>
                    <a:cubicBezTo>
                      <a:pt x="0" y="280"/>
                      <a:pt x="137" y="783"/>
                      <a:pt x="538" y="873"/>
                    </a:cubicBezTo>
                    <a:cubicBezTo>
                      <a:pt x="579" y="883"/>
                      <a:pt x="620" y="887"/>
                      <a:pt x="660" y="887"/>
                    </a:cubicBezTo>
                    <a:cubicBezTo>
                      <a:pt x="894" y="887"/>
                      <a:pt x="1110" y="731"/>
                      <a:pt x="1166" y="494"/>
                    </a:cubicBezTo>
                    <a:cubicBezTo>
                      <a:pt x="1192" y="395"/>
                      <a:pt x="1186" y="288"/>
                      <a:pt x="1147" y="194"/>
                    </a:cubicBezTo>
                    <a:cubicBezTo>
                      <a:pt x="1061" y="138"/>
                      <a:pt x="968" y="96"/>
                      <a:pt x="871" y="67"/>
                    </a:cubicBezTo>
                    <a:cubicBezTo>
                      <a:pt x="751" y="33"/>
                      <a:pt x="627" y="13"/>
                      <a:pt x="502" y="7"/>
                    </a:cubicBezTo>
                    <a:cubicBezTo>
                      <a:pt x="437" y="0"/>
                      <a:pt x="370" y="0"/>
                      <a:pt x="304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8"/>
              <p:cNvSpPr/>
              <p:nvPr/>
            </p:nvSpPr>
            <p:spPr>
              <a:xfrm>
                <a:off x="4983475" y="1447475"/>
                <a:ext cx="148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50" fill="none" extrusionOk="0">
                    <a:moveTo>
                      <a:pt x="1" y="0"/>
                    </a:moveTo>
                    <a:cubicBezTo>
                      <a:pt x="245" y="151"/>
                      <a:pt x="444" y="393"/>
                      <a:pt x="592" y="65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58"/>
              <p:cNvSpPr/>
              <p:nvPr/>
            </p:nvSpPr>
            <p:spPr>
              <a:xfrm>
                <a:off x="4944550" y="1442675"/>
                <a:ext cx="178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3" fill="none" extrusionOk="0">
                    <a:moveTo>
                      <a:pt x="0" y="62"/>
                    </a:moveTo>
                    <a:cubicBezTo>
                      <a:pt x="236" y="22"/>
                      <a:pt x="474" y="0"/>
                      <a:pt x="715" y="0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5" name="Google Shape;1835;p58"/>
          <p:cNvGrpSpPr/>
          <p:nvPr/>
        </p:nvGrpSpPr>
        <p:grpSpPr>
          <a:xfrm flipH="1">
            <a:off x="285317" y="1290443"/>
            <a:ext cx="3266487" cy="6531110"/>
            <a:chOff x="7369075" y="2887200"/>
            <a:chExt cx="1138625" cy="2276600"/>
          </a:xfrm>
        </p:grpSpPr>
        <p:sp>
          <p:nvSpPr>
            <p:cNvPr id="1836" name="Google Shape;1836;p58"/>
            <p:cNvSpPr/>
            <p:nvPr/>
          </p:nvSpPr>
          <p:spPr>
            <a:xfrm flipH="1">
              <a:off x="7369075" y="2888025"/>
              <a:ext cx="1138615" cy="2274961"/>
            </a:xfrm>
            <a:custGeom>
              <a:avLst/>
              <a:gdLst/>
              <a:ahLst/>
              <a:cxnLst/>
              <a:rect l="l" t="t" r="r" b="b"/>
              <a:pathLst>
                <a:path w="104869" h="209529" extrusionOk="0">
                  <a:moveTo>
                    <a:pt x="22962" y="61567"/>
                  </a:moveTo>
                  <a:cubicBezTo>
                    <a:pt x="23636" y="62687"/>
                    <a:pt x="24401" y="63749"/>
                    <a:pt x="25253" y="64737"/>
                  </a:cubicBezTo>
                  <a:cubicBezTo>
                    <a:pt x="24729" y="65821"/>
                    <a:pt x="24233" y="66923"/>
                    <a:pt x="23773" y="68048"/>
                  </a:cubicBezTo>
                  <a:lnTo>
                    <a:pt x="21633" y="67164"/>
                  </a:lnTo>
                  <a:lnTo>
                    <a:pt x="22962" y="61567"/>
                  </a:lnTo>
                  <a:close/>
                  <a:moveTo>
                    <a:pt x="24943" y="193266"/>
                  </a:moveTo>
                  <a:cubicBezTo>
                    <a:pt x="24866" y="193767"/>
                    <a:pt x="24775" y="194268"/>
                    <a:pt x="24661" y="194764"/>
                  </a:cubicBezTo>
                  <a:lnTo>
                    <a:pt x="24593" y="194691"/>
                  </a:lnTo>
                  <a:lnTo>
                    <a:pt x="24543" y="194636"/>
                  </a:lnTo>
                  <a:lnTo>
                    <a:pt x="24451" y="194541"/>
                  </a:lnTo>
                  <a:lnTo>
                    <a:pt x="24424" y="194509"/>
                  </a:lnTo>
                  <a:lnTo>
                    <a:pt x="24315" y="194386"/>
                  </a:lnTo>
                  <a:lnTo>
                    <a:pt x="24306" y="194381"/>
                  </a:lnTo>
                  <a:cubicBezTo>
                    <a:pt x="23987" y="194022"/>
                    <a:pt x="23682" y="193644"/>
                    <a:pt x="23399" y="193266"/>
                  </a:cubicBezTo>
                  <a:close/>
                  <a:moveTo>
                    <a:pt x="39422" y="1"/>
                  </a:moveTo>
                  <a:cubicBezTo>
                    <a:pt x="38931" y="1"/>
                    <a:pt x="38432" y="58"/>
                    <a:pt x="37968" y="224"/>
                  </a:cubicBezTo>
                  <a:cubicBezTo>
                    <a:pt x="36984" y="570"/>
                    <a:pt x="36201" y="1395"/>
                    <a:pt x="35846" y="2365"/>
                  </a:cubicBezTo>
                  <a:cubicBezTo>
                    <a:pt x="35550" y="3162"/>
                    <a:pt x="35536" y="4045"/>
                    <a:pt x="35750" y="4869"/>
                  </a:cubicBezTo>
                  <a:cubicBezTo>
                    <a:pt x="35695" y="4901"/>
                    <a:pt x="35636" y="4933"/>
                    <a:pt x="35581" y="4965"/>
                  </a:cubicBezTo>
                  <a:cubicBezTo>
                    <a:pt x="35196" y="4881"/>
                    <a:pt x="34803" y="4837"/>
                    <a:pt x="34411" y="4837"/>
                  </a:cubicBezTo>
                  <a:cubicBezTo>
                    <a:pt x="33701" y="4837"/>
                    <a:pt x="32995" y="4980"/>
                    <a:pt x="32353" y="5279"/>
                  </a:cubicBezTo>
                  <a:cubicBezTo>
                    <a:pt x="30759" y="6017"/>
                    <a:pt x="29652" y="7720"/>
                    <a:pt x="29711" y="9455"/>
                  </a:cubicBezTo>
                  <a:cubicBezTo>
                    <a:pt x="29743" y="10393"/>
                    <a:pt x="30085" y="11290"/>
                    <a:pt x="30413" y="12174"/>
                  </a:cubicBezTo>
                  <a:cubicBezTo>
                    <a:pt x="30941" y="13608"/>
                    <a:pt x="31446" y="15152"/>
                    <a:pt x="31078" y="16632"/>
                  </a:cubicBezTo>
                  <a:cubicBezTo>
                    <a:pt x="30804" y="17730"/>
                    <a:pt x="30103" y="18618"/>
                    <a:pt x="29370" y="19501"/>
                  </a:cubicBezTo>
                  <a:cubicBezTo>
                    <a:pt x="28013" y="20685"/>
                    <a:pt x="26437" y="21537"/>
                    <a:pt x="24893" y="22421"/>
                  </a:cubicBezTo>
                  <a:cubicBezTo>
                    <a:pt x="22033" y="24065"/>
                    <a:pt x="19160" y="26715"/>
                    <a:pt x="18467" y="30099"/>
                  </a:cubicBezTo>
                  <a:cubicBezTo>
                    <a:pt x="18358" y="30641"/>
                    <a:pt x="18304" y="31187"/>
                    <a:pt x="18317" y="31738"/>
                  </a:cubicBezTo>
                  <a:cubicBezTo>
                    <a:pt x="14934" y="32745"/>
                    <a:pt x="11841" y="35937"/>
                    <a:pt x="10534" y="40263"/>
                  </a:cubicBezTo>
                  <a:lnTo>
                    <a:pt x="6873" y="52363"/>
                  </a:lnTo>
                  <a:lnTo>
                    <a:pt x="9751" y="53211"/>
                  </a:lnTo>
                  <a:lnTo>
                    <a:pt x="5803" y="69828"/>
                  </a:lnTo>
                  <a:lnTo>
                    <a:pt x="5602" y="70666"/>
                  </a:lnTo>
                  <a:cubicBezTo>
                    <a:pt x="5561" y="70839"/>
                    <a:pt x="5529" y="71017"/>
                    <a:pt x="5502" y="71199"/>
                  </a:cubicBezTo>
                  <a:cubicBezTo>
                    <a:pt x="4965" y="74783"/>
                    <a:pt x="7438" y="78126"/>
                    <a:pt x="11026" y="78663"/>
                  </a:cubicBezTo>
                  <a:lnTo>
                    <a:pt x="20057" y="80016"/>
                  </a:lnTo>
                  <a:cubicBezTo>
                    <a:pt x="19583" y="82183"/>
                    <a:pt x="19205" y="84360"/>
                    <a:pt x="18918" y="86523"/>
                  </a:cubicBezTo>
                  <a:lnTo>
                    <a:pt x="18955" y="86523"/>
                  </a:lnTo>
                  <a:cubicBezTo>
                    <a:pt x="18800" y="87384"/>
                    <a:pt x="18659" y="88249"/>
                    <a:pt x="18531" y="89119"/>
                  </a:cubicBezTo>
                  <a:lnTo>
                    <a:pt x="18381" y="89119"/>
                  </a:lnTo>
                  <a:cubicBezTo>
                    <a:pt x="18094" y="89119"/>
                    <a:pt x="18094" y="89547"/>
                    <a:pt x="18381" y="89547"/>
                  </a:cubicBezTo>
                  <a:lnTo>
                    <a:pt x="18472" y="89547"/>
                  </a:lnTo>
                  <a:cubicBezTo>
                    <a:pt x="17880" y="93828"/>
                    <a:pt x="17648" y="98177"/>
                    <a:pt x="17680" y="102481"/>
                  </a:cubicBezTo>
                  <a:cubicBezTo>
                    <a:pt x="17780" y="114963"/>
                    <a:pt x="19943" y="127332"/>
                    <a:pt x="21068" y="139769"/>
                  </a:cubicBezTo>
                  <a:cubicBezTo>
                    <a:pt x="22675" y="157544"/>
                    <a:pt x="22156" y="175428"/>
                    <a:pt x="21637" y="193266"/>
                  </a:cubicBezTo>
                  <a:lnTo>
                    <a:pt x="22899" y="193266"/>
                  </a:lnTo>
                  <a:cubicBezTo>
                    <a:pt x="22074" y="194596"/>
                    <a:pt x="20936" y="195716"/>
                    <a:pt x="19565" y="196454"/>
                  </a:cubicBezTo>
                  <a:lnTo>
                    <a:pt x="17730" y="194527"/>
                  </a:lnTo>
                  <a:cubicBezTo>
                    <a:pt x="17676" y="194470"/>
                    <a:pt x="17615" y="194447"/>
                    <a:pt x="17557" y="194447"/>
                  </a:cubicBezTo>
                  <a:cubicBezTo>
                    <a:pt x="17371" y="194447"/>
                    <a:pt x="17210" y="194684"/>
                    <a:pt x="17379" y="194864"/>
                  </a:cubicBezTo>
                  <a:lnTo>
                    <a:pt x="19110" y="196686"/>
                  </a:lnTo>
                  <a:cubicBezTo>
                    <a:pt x="18540" y="196945"/>
                    <a:pt x="17957" y="197164"/>
                    <a:pt x="17356" y="197332"/>
                  </a:cubicBezTo>
                  <a:lnTo>
                    <a:pt x="15721" y="195607"/>
                  </a:lnTo>
                  <a:cubicBezTo>
                    <a:pt x="15667" y="195545"/>
                    <a:pt x="15604" y="195520"/>
                    <a:pt x="15543" y="195520"/>
                  </a:cubicBezTo>
                  <a:cubicBezTo>
                    <a:pt x="15353" y="195520"/>
                    <a:pt x="15184" y="195764"/>
                    <a:pt x="15366" y="195944"/>
                  </a:cubicBezTo>
                  <a:lnTo>
                    <a:pt x="16823" y="197483"/>
                  </a:lnTo>
                  <a:cubicBezTo>
                    <a:pt x="15289" y="197884"/>
                    <a:pt x="13686" y="198116"/>
                    <a:pt x="12151" y="198544"/>
                  </a:cubicBezTo>
                  <a:cubicBezTo>
                    <a:pt x="7925" y="199728"/>
                    <a:pt x="4181" y="202538"/>
                    <a:pt x="1804" y="206236"/>
                  </a:cubicBezTo>
                  <a:lnTo>
                    <a:pt x="1645" y="206236"/>
                  </a:lnTo>
                  <a:cubicBezTo>
                    <a:pt x="734" y="206236"/>
                    <a:pt x="1" y="206973"/>
                    <a:pt x="1" y="207884"/>
                  </a:cubicBezTo>
                  <a:cubicBezTo>
                    <a:pt x="1" y="208790"/>
                    <a:pt x="734" y="209528"/>
                    <a:pt x="1645" y="209528"/>
                  </a:cubicBezTo>
                  <a:lnTo>
                    <a:pt x="33245" y="209528"/>
                  </a:lnTo>
                  <a:cubicBezTo>
                    <a:pt x="34129" y="209524"/>
                    <a:pt x="34848" y="208827"/>
                    <a:pt x="34880" y="207943"/>
                  </a:cubicBezTo>
                  <a:cubicBezTo>
                    <a:pt x="34917" y="207064"/>
                    <a:pt x="34252" y="206318"/>
                    <a:pt x="33373" y="206245"/>
                  </a:cubicBezTo>
                  <a:lnTo>
                    <a:pt x="33373" y="201540"/>
                  </a:lnTo>
                  <a:lnTo>
                    <a:pt x="33546" y="201550"/>
                  </a:lnTo>
                  <a:cubicBezTo>
                    <a:pt x="33559" y="201552"/>
                    <a:pt x="33572" y="201553"/>
                    <a:pt x="33584" y="201553"/>
                  </a:cubicBezTo>
                  <a:cubicBezTo>
                    <a:pt x="33700" y="201553"/>
                    <a:pt x="33797" y="201445"/>
                    <a:pt x="33805" y="201322"/>
                  </a:cubicBezTo>
                  <a:cubicBezTo>
                    <a:pt x="33815" y="201190"/>
                    <a:pt x="33710" y="201071"/>
                    <a:pt x="33578" y="201062"/>
                  </a:cubicBezTo>
                  <a:cubicBezTo>
                    <a:pt x="33509" y="201058"/>
                    <a:pt x="33441" y="201058"/>
                    <a:pt x="33377" y="201053"/>
                  </a:cubicBezTo>
                  <a:lnTo>
                    <a:pt x="33377" y="196763"/>
                  </a:lnTo>
                  <a:cubicBezTo>
                    <a:pt x="33250" y="196827"/>
                    <a:pt x="33122" y="196886"/>
                    <a:pt x="32995" y="196941"/>
                  </a:cubicBezTo>
                  <a:cubicBezTo>
                    <a:pt x="33154" y="195688"/>
                    <a:pt x="33327" y="194468"/>
                    <a:pt x="33514" y="193266"/>
                  </a:cubicBezTo>
                  <a:lnTo>
                    <a:pt x="35103" y="193266"/>
                  </a:lnTo>
                  <a:cubicBezTo>
                    <a:pt x="40983" y="174230"/>
                    <a:pt x="36438" y="153181"/>
                    <a:pt x="36274" y="133280"/>
                  </a:cubicBezTo>
                  <a:cubicBezTo>
                    <a:pt x="36196" y="124459"/>
                    <a:pt x="37039" y="115665"/>
                    <a:pt x="37877" y="106885"/>
                  </a:cubicBezTo>
                  <a:cubicBezTo>
                    <a:pt x="38428" y="101105"/>
                    <a:pt x="38979" y="95326"/>
                    <a:pt x="39530" y="89547"/>
                  </a:cubicBezTo>
                  <a:lnTo>
                    <a:pt x="39571" y="89547"/>
                  </a:lnTo>
                  <a:lnTo>
                    <a:pt x="41174" y="106320"/>
                  </a:lnTo>
                  <a:cubicBezTo>
                    <a:pt x="42012" y="115095"/>
                    <a:pt x="42850" y="123894"/>
                    <a:pt x="42772" y="132711"/>
                  </a:cubicBezTo>
                  <a:cubicBezTo>
                    <a:pt x="42608" y="152612"/>
                    <a:pt x="38063" y="173665"/>
                    <a:pt x="43943" y="192701"/>
                  </a:cubicBezTo>
                  <a:lnTo>
                    <a:pt x="46229" y="192701"/>
                  </a:lnTo>
                  <a:cubicBezTo>
                    <a:pt x="46352" y="194245"/>
                    <a:pt x="46461" y="195802"/>
                    <a:pt x="46561" y="197369"/>
                  </a:cubicBezTo>
                  <a:cubicBezTo>
                    <a:pt x="45956" y="197246"/>
                    <a:pt x="45368" y="197046"/>
                    <a:pt x="44817" y="196763"/>
                  </a:cubicBezTo>
                  <a:lnTo>
                    <a:pt x="44817" y="201053"/>
                  </a:lnTo>
                  <a:cubicBezTo>
                    <a:pt x="44753" y="201058"/>
                    <a:pt x="44685" y="201058"/>
                    <a:pt x="44617" y="201062"/>
                  </a:cubicBezTo>
                  <a:cubicBezTo>
                    <a:pt x="44480" y="201071"/>
                    <a:pt x="44380" y="201190"/>
                    <a:pt x="44389" y="201322"/>
                  </a:cubicBezTo>
                  <a:cubicBezTo>
                    <a:pt x="44397" y="201445"/>
                    <a:pt x="44491" y="201553"/>
                    <a:pt x="44609" y="201553"/>
                  </a:cubicBezTo>
                  <a:cubicBezTo>
                    <a:pt x="44622" y="201553"/>
                    <a:pt x="44635" y="201552"/>
                    <a:pt x="44649" y="201550"/>
                  </a:cubicBezTo>
                  <a:lnTo>
                    <a:pt x="44817" y="201545"/>
                  </a:lnTo>
                  <a:lnTo>
                    <a:pt x="44817" y="206245"/>
                  </a:lnTo>
                  <a:cubicBezTo>
                    <a:pt x="43943" y="206318"/>
                    <a:pt x="43278" y="207064"/>
                    <a:pt x="43310" y="207943"/>
                  </a:cubicBezTo>
                  <a:cubicBezTo>
                    <a:pt x="43346" y="208827"/>
                    <a:pt x="44066" y="209524"/>
                    <a:pt x="44945" y="209528"/>
                  </a:cubicBezTo>
                  <a:lnTo>
                    <a:pt x="76549" y="209528"/>
                  </a:lnTo>
                  <a:cubicBezTo>
                    <a:pt x="77456" y="209528"/>
                    <a:pt x="78193" y="208790"/>
                    <a:pt x="78193" y="207884"/>
                  </a:cubicBezTo>
                  <a:cubicBezTo>
                    <a:pt x="78193" y="206973"/>
                    <a:pt x="77456" y="206236"/>
                    <a:pt x="76549" y="206236"/>
                  </a:cubicBezTo>
                  <a:lnTo>
                    <a:pt x="76390" y="206236"/>
                  </a:lnTo>
                  <a:cubicBezTo>
                    <a:pt x="74008" y="202538"/>
                    <a:pt x="70269" y="199728"/>
                    <a:pt x="66043" y="198544"/>
                  </a:cubicBezTo>
                  <a:cubicBezTo>
                    <a:pt x="64509" y="198116"/>
                    <a:pt x="62906" y="197884"/>
                    <a:pt x="61371" y="197483"/>
                  </a:cubicBezTo>
                  <a:lnTo>
                    <a:pt x="62828" y="195944"/>
                  </a:lnTo>
                  <a:cubicBezTo>
                    <a:pt x="63011" y="195765"/>
                    <a:pt x="62842" y="195518"/>
                    <a:pt x="62653" y="195518"/>
                  </a:cubicBezTo>
                  <a:cubicBezTo>
                    <a:pt x="62591" y="195518"/>
                    <a:pt x="62528" y="195544"/>
                    <a:pt x="62473" y="195607"/>
                  </a:cubicBezTo>
                  <a:lnTo>
                    <a:pt x="60834" y="197332"/>
                  </a:lnTo>
                  <a:cubicBezTo>
                    <a:pt x="60237" y="197159"/>
                    <a:pt x="59649" y="196945"/>
                    <a:pt x="59085" y="196681"/>
                  </a:cubicBezTo>
                  <a:lnTo>
                    <a:pt x="60815" y="194860"/>
                  </a:lnTo>
                  <a:cubicBezTo>
                    <a:pt x="60985" y="194680"/>
                    <a:pt x="60821" y="194442"/>
                    <a:pt x="60634" y="194442"/>
                  </a:cubicBezTo>
                  <a:cubicBezTo>
                    <a:pt x="60575" y="194442"/>
                    <a:pt x="60514" y="194466"/>
                    <a:pt x="60460" y="194523"/>
                  </a:cubicBezTo>
                  <a:lnTo>
                    <a:pt x="58625" y="196454"/>
                  </a:lnTo>
                  <a:cubicBezTo>
                    <a:pt x="57122" y="195643"/>
                    <a:pt x="55902" y="194377"/>
                    <a:pt x="55064" y="192883"/>
                  </a:cubicBezTo>
                  <a:lnTo>
                    <a:pt x="55064" y="192888"/>
                  </a:lnTo>
                  <a:cubicBezTo>
                    <a:pt x="54932" y="193074"/>
                    <a:pt x="54795" y="193257"/>
                    <a:pt x="54658" y="193439"/>
                  </a:cubicBezTo>
                  <a:lnTo>
                    <a:pt x="54649" y="193448"/>
                  </a:lnTo>
                  <a:cubicBezTo>
                    <a:pt x="54617" y="193489"/>
                    <a:pt x="54585" y="193534"/>
                    <a:pt x="54554" y="193575"/>
                  </a:cubicBezTo>
                  <a:lnTo>
                    <a:pt x="54526" y="193603"/>
                  </a:lnTo>
                  <a:cubicBezTo>
                    <a:pt x="54499" y="193639"/>
                    <a:pt x="54472" y="193676"/>
                    <a:pt x="54444" y="193712"/>
                  </a:cubicBezTo>
                  <a:lnTo>
                    <a:pt x="54417" y="193744"/>
                  </a:lnTo>
                  <a:cubicBezTo>
                    <a:pt x="54394" y="193771"/>
                    <a:pt x="54371" y="193799"/>
                    <a:pt x="54353" y="193826"/>
                  </a:cubicBezTo>
                  <a:cubicBezTo>
                    <a:pt x="54285" y="193452"/>
                    <a:pt x="54226" y="193074"/>
                    <a:pt x="54176" y="192696"/>
                  </a:cubicBezTo>
                  <a:lnTo>
                    <a:pt x="57404" y="192696"/>
                  </a:lnTo>
                  <a:cubicBezTo>
                    <a:pt x="56885" y="174858"/>
                    <a:pt x="56366" y="156975"/>
                    <a:pt x="57974" y="139200"/>
                  </a:cubicBezTo>
                  <a:cubicBezTo>
                    <a:pt x="59098" y="126763"/>
                    <a:pt x="61262" y="114394"/>
                    <a:pt x="61362" y="101912"/>
                  </a:cubicBezTo>
                  <a:cubicBezTo>
                    <a:pt x="61394" y="97799"/>
                    <a:pt x="61184" y="93641"/>
                    <a:pt x="60647" y="89538"/>
                  </a:cubicBezTo>
                  <a:cubicBezTo>
                    <a:pt x="60897" y="89488"/>
                    <a:pt x="60861" y="89115"/>
                    <a:pt x="60606" y="89115"/>
                  </a:cubicBezTo>
                  <a:lnTo>
                    <a:pt x="60588" y="89115"/>
                  </a:lnTo>
                  <a:cubicBezTo>
                    <a:pt x="60465" y="88204"/>
                    <a:pt x="60319" y="87293"/>
                    <a:pt x="60160" y="86382"/>
                  </a:cubicBezTo>
                  <a:cubicBezTo>
                    <a:pt x="60146" y="86114"/>
                    <a:pt x="60132" y="85845"/>
                    <a:pt x="60114" y="85572"/>
                  </a:cubicBezTo>
                  <a:cubicBezTo>
                    <a:pt x="60128" y="85567"/>
                    <a:pt x="60141" y="85558"/>
                    <a:pt x="60150" y="85549"/>
                  </a:cubicBezTo>
                  <a:cubicBezTo>
                    <a:pt x="60456" y="85453"/>
                    <a:pt x="60738" y="85294"/>
                    <a:pt x="60979" y="85089"/>
                  </a:cubicBezTo>
                  <a:cubicBezTo>
                    <a:pt x="61011" y="85121"/>
                    <a:pt x="61052" y="85139"/>
                    <a:pt x="61093" y="85139"/>
                  </a:cubicBezTo>
                  <a:cubicBezTo>
                    <a:pt x="61134" y="85139"/>
                    <a:pt x="61171" y="85125"/>
                    <a:pt x="61198" y="85098"/>
                  </a:cubicBezTo>
                  <a:cubicBezTo>
                    <a:pt x="61262" y="85039"/>
                    <a:pt x="61266" y="84943"/>
                    <a:pt x="61212" y="84879"/>
                  </a:cubicBezTo>
                  <a:cubicBezTo>
                    <a:pt x="61407" y="84684"/>
                    <a:pt x="61594" y="84474"/>
                    <a:pt x="61763" y="84255"/>
                  </a:cubicBezTo>
                  <a:cubicBezTo>
                    <a:pt x="61791" y="84272"/>
                    <a:pt x="61819" y="84279"/>
                    <a:pt x="61845" y="84279"/>
                  </a:cubicBezTo>
                  <a:cubicBezTo>
                    <a:pt x="61966" y="84279"/>
                    <a:pt x="62056" y="84131"/>
                    <a:pt x="61963" y="84019"/>
                  </a:cubicBezTo>
                  <a:lnTo>
                    <a:pt x="61954" y="84010"/>
                  </a:lnTo>
                  <a:cubicBezTo>
                    <a:pt x="62049" y="83882"/>
                    <a:pt x="62141" y="83759"/>
                    <a:pt x="62227" y="83641"/>
                  </a:cubicBezTo>
                  <a:cubicBezTo>
                    <a:pt x="61617" y="82101"/>
                    <a:pt x="60956" y="80489"/>
                    <a:pt x="59572" y="79415"/>
                  </a:cubicBezTo>
                  <a:cubicBezTo>
                    <a:pt x="59531" y="79383"/>
                    <a:pt x="59490" y="79355"/>
                    <a:pt x="59449" y="79323"/>
                  </a:cubicBezTo>
                  <a:cubicBezTo>
                    <a:pt x="58625" y="73922"/>
                    <a:pt x="57081" y="68599"/>
                    <a:pt x="54276" y="64022"/>
                  </a:cubicBezTo>
                  <a:cubicBezTo>
                    <a:pt x="54280" y="64022"/>
                    <a:pt x="54285" y="64017"/>
                    <a:pt x="54289" y="64013"/>
                  </a:cubicBezTo>
                  <a:cubicBezTo>
                    <a:pt x="54385" y="63944"/>
                    <a:pt x="54403" y="63812"/>
                    <a:pt x="54335" y="63717"/>
                  </a:cubicBezTo>
                  <a:lnTo>
                    <a:pt x="54330" y="63708"/>
                  </a:lnTo>
                  <a:cubicBezTo>
                    <a:pt x="55451" y="62742"/>
                    <a:pt x="55760" y="60802"/>
                    <a:pt x="56439" y="59491"/>
                  </a:cubicBezTo>
                  <a:cubicBezTo>
                    <a:pt x="56730" y="58917"/>
                    <a:pt x="57013" y="58338"/>
                    <a:pt x="57281" y="57755"/>
                  </a:cubicBezTo>
                  <a:lnTo>
                    <a:pt x="58393" y="59372"/>
                  </a:lnTo>
                  <a:lnTo>
                    <a:pt x="59554" y="58593"/>
                  </a:lnTo>
                  <a:lnTo>
                    <a:pt x="63580" y="66180"/>
                  </a:lnTo>
                  <a:lnTo>
                    <a:pt x="63867" y="66722"/>
                  </a:lnTo>
                  <a:cubicBezTo>
                    <a:pt x="64204" y="67364"/>
                    <a:pt x="64727" y="67888"/>
                    <a:pt x="65365" y="68225"/>
                  </a:cubicBezTo>
                  <a:lnTo>
                    <a:pt x="89952" y="81341"/>
                  </a:lnTo>
                  <a:cubicBezTo>
                    <a:pt x="90025" y="81377"/>
                    <a:pt x="90098" y="81414"/>
                    <a:pt x="90175" y="81441"/>
                  </a:cubicBezTo>
                  <a:cubicBezTo>
                    <a:pt x="90303" y="81696"/>
                    <a:pt x="90467" y="81924"/>
                    <a:pt x="90667" y="82124"/>
                  </a:cubicBezTo>
                  <a:cubicBezTo>
                    <a:pt x="91723" y="83184"/>
                    <a:pt x="93346" y="83729"/>
                    <a:pt x="94961" y="83729"/>
                  </a:cubicBezTo>
                  <a:cubicBezTo>
                    <a:pt x="95345" y="83729"/>
                    <a:pt x="95729" y="83698"/>
                    <a:pt x="96104" y="83636"/>
                  </a:cubicBezTo>
                  <a:cubicBezTo>
                    <a:pt x="96733" y="83529"/>
                    <a:pt x="97368" y="83344"/>
                    <a:pt x="98001" y="83344"/>
                  </a:cubicBezTo>
                  <a:cubicBezTo>
                    <a:pt x="98148" y="83344"/>
                    <a:pt x="98294" y="83353"/>
                    <a:pt x="98441" y="83377"/>
                  </a:cubicBezTo>
                  <a:cubicBezTo>
                    <a:pt x="99901" y="83607"/>
                    <a:pt x="100940" y="85084"/>
                    <a:pt x="102380" y="85084"/>
                  </a:cubicBezTo>
                  <a:cubicBezTo>
                    <a:pt x="102422" y="85084"/>
                    <a:pt x="102465" y="85082"/>
                    <a:pt x="102507" y="85080"/>
                  </a:cubicBezTo>
                  <a:cubicBezTo>
                    <a:pt x="102694" y="85171"/>
                    <a:pt x="102890" y="85248"/>
                    <a:pt x="103095" y="85307"/>
                  </a:cubicBezTo>
                  <a:cubicBezTo>
                    <a:pt x="103109" y="85312"/>
                    <a:pt x="103122" y="85317"/>
                    <a:pt x="103140" y="85317"/>
                  </a:cubicBezTo>
                  <a:cubicBezTo>
                    <a:pt x="103318" y="85317"/>
                    <a:pt x="103354" y="85062"/>
                    <a:pt x="103186" y="85007"/>
                  </a:cubicBezTo>
                  <a:cubicBezTo>
                    <a:pt x="103140" y="84993"/>
                    <a:pt x="103095" y="84980"/>
                    <a:pt x="103049" y="84966"/>
                  </a:cubicBezTo>
                  <a:cubicBezTo>
                    <a:pt x="103218" y="84898"/>
                    <a:pt x="103382" y="84807"/>
                    <a:pt x="103532" y="84702"/>
                  </a:cubicBezTo>
                  <a:cubicBezTo>
                    <a:pt x="103573" y="84720"/>
                    <a:pt x="103619" y="84738"/>
                    <a:pt x="103660" y="84761"/>
                  </a:cubicBezTo>
                  <a:cubicBezTo>
                    <a:pt x="103678" y="84766"/>
                    <a:pt x="103696" y="84770"/>
                    <a:pt x="103714" y="84770"/>
                  </a:cubicBezTo>
                  <a:cubicBezTo>
                    <a:pt x="103865" y="84770"/>
                    <a:pt x="103928" y="84579"/>
                    <a:pt x="103810" y="84488"/>
                  </a:cubicBezTo>
                  <a:cubicBezTo>
                    <a:pt x="104065" y="84265"/>
                    <a:pt x="104306" y="84023"/>
                    <a:pt x="104529" y="83764"/>
                  </a:cubicBezTo>
                  <a:lnTo>
                    <a:pt x="104575" y="83786"/>
                  </a:lnTo>
                  <a:cubicBezTo>
                    <a:pt x="104599" y="83797"/>
                    <a:pt x="104622" y="83802"/>
                    <a:pt x="104644" y="83802"/>
                  </a:cubicBezTo>
                  <a:cubicBezTo>
                    <a:pt x="104779" y="83802"/>
                    <a:pt x="104868" y="83620"/>
                    <a:pt x="104739" y="83522"/>
                  </a:cubicBezTo>
                  <a:lnTo>
                    <a:pt x="104743" y="83513"/>
                  </a:lnTo>
                  <a:lnTo>
                    <a:pt x="104803" y="83445"/>
                  </a:lnTo>
                  <a:cubicBezTo>
                    <a:pt x="104347" y="81988"/>
                    <a:pt x="103855" y="80466"/>
                    <a:pt x="102658" y="79387"/>
                  </a:cubicBezTo>
                  <a:cubicBezTo>
                    <a:pt x="101178" y="78048"/>
                    <a:pt x="98937" y="77657"/>
                    <a:pt x="96842" y="77329"/>
                  </a:cubicBezTo>
                  <a:cubicBezTo>
                    <a:pt x="96838" y="77201"/>
                    <a:pt x="96674" y="77056"/>
                    <a:pt x="96587" y="76951"/>
                  </a:cubicBezTo>
                  <a:cubicBezTo>
                    <a:pt x="97202" y="76281"/>
                    <a:pt x="98409" y="76422"/>
                    <a:pt x="99274" y="76017"/>
                  </a:cubicBezTo>
                  <a:cubicBezTo>
                    <a:pt x="100025" y="75667"/>
                    <a:pt x="100167" y="74879"/>
                    <a:pt x="99989" y="74155"/>
                  </a:cubicBezTo>
                  <a:lnTo>
                    <a:pt x="99989" y="74155"/>
                  </a:lnTo>
                  <a:cubicBezTo>
                    <a:pt x="99055" y="74769"/>
                    <a:pt x="97844" y="74956"/>
                    <a:pt x="96678" y="75029"/>
                  </a:cubicBezTo>
                  <a:cubicBezTo>
                    <a:pt x="95512" y="75102"/>
                    <a:pt x="94328" y="75084"/>
                    <a:pt x="93204" y="75357"/>
                  </a:cubicBezTo>
                  <a:cubicBezTo>
                    <a:pt x="92461" y="75534"/>
                    <a:pt x="91737" y="75871"/>
                    <a:pt x="91218" y="76359"/>
                  </a:cubicBezTo>
                  <a:lnTo>
                    <a:pt x="73690" y="59891"/>
                  </a:lnTo>
                  <a:lnTo>
                    <a:pt x="69482" y="51958"/>
                  </a:lnTo>
                  <a:lnTo>
                    <a:pt x="73362" y="49362"/>
                  </a:lnTo>
                  <a:lnTo>
                    <a:pt x="66180" y="38906"/>
                  </a:lnTo>
                  <a:cubicBezTo>
                    <a:pt x="63642" y="35212"/>
                    <a:pt x="59778" y="33089"/>
                    <a:pt x="56275" y="33089"/>
                  </a:cubicBezTo>
                  <a:cubicBezTo>
                    <a:pt x="56038" y="33089"/>
                    <a:pt x="55802" y="33098"/>
                    <a:pt x="55569" y="33118"/>
                  </a:cubicBezTo>
                  <a:cubicBezTo>
                    <a:pt x="56352" y="32171"/>
                    <a:pt x="57013" y="31128"/>
                    <a:pt x="57546" y="30021"/>
                  </a:cubicBezTo>
                  <a:cubicBezTo>
                    <a:pt x="60374" y="24024"/>
                    <a:pt x="56097" y="18071"/>
                    <a:pt x="50473" y="15772"/>
                  </a:cubicBezTo>
                  <a:cubicBezTo>
                    <a:pt x="49681" y="15444"/>
                    <a:pt x="48866" y="15143"/>
                    <a:pt x="48137" y="14706"/>
                  </a:cubicBezTo>
                  <a:cubicBezTo>
                    <a:pt x="47536" y="13690"/>
                    <a:pt x="47308" y="12493"/>
                    <a:pt x="47167" y="11336"/>
                  </a:cubicBezTo>
                  <a:cubicBezTo>
                    <a:pt x="47076" y="10530"/>
                    <a:pt x="46948" y="9674"/>
                    <a:pt x="46853" y="8872"/>
                  </a:cubicBezTo>
                  <a:cubicBezTo>
                    <a:pt x="48069" y="8599"/>
                    <a:pt x="49171" y="7966"/>
                    <a:pt x="50013" y="7055"/>
                  </a:cubicBezTo>
                  <a:cubicBezTo>
                    <a:pt x="50856" y="6122"/>
                    <a:pt x="51398" y="4956"/>
                    <a:pt x="51566" y="3708"/>
                  </a:cubicBezTo>
                  <a:lnTo>
                    <a:pt x="51566" y="3708"/>
                  </a:lnTo>
                  <a:cubicBezTo>
                    <a:pt x="51049" y="4136"/>
                    <a:pt x="50384" y="4319"/>
                    <a:pt x="49704" y="4319"/>
                  </a:cubicBezTo>
                  <a:cubicBezTo>
                    <a:pt x="49211" y="4319"/>
                    <a:pt x="48710" y="4223"/>
                    <a:pt x="48251" y="4054"/>
                  </a:cubicBezTo>
                  <a:cubicBezTo>
                    <a:pt x="47158" y="3653"/>
                    <a:pt x="46238" y="2916"/>
                    <a:pt x="45286" y="2251"/>
                  </a:cubicBezTo>
                  <a:cubicBezTo>
                    <a:pt x="43565" y="1044"/>
                    <a:pt x="41593" y="24"/>
                    <a:pt x="39480" y="1"/>
                  </a:cubicBezTo>
                  <a:cubicBezTo>
                    <a:pt x="39460" y="1"/>
                    <a:pt x="39441" y="1"/>
                    <a:pt x="3942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7" name="Google Shape;1837;p58"/>
            <p:cNvGrpSpPr/>
            <p:nvPr/>
          </p:nvGrpSpPr>
          <p:grpSpPr>
            <a:xfrm flipH="1">
              <a:off x="7369075" y="2887200"/>
              <a:ext cx="1138625" cy="2276600"/>
              <a:chOff x="1475650" y="2099725"/>
              <a:chExt cx="1138625" cy="2276600"/>
            </a:xfrm>
          </p:grpSpPr>
          <p:sp>
            <p:nvSpPr>
              <p:cNvPr id="1838" name="Google Shape;1838;p58"/>
              <p:cNvSpPr/>
              <p:nvPr/>
            </p:nvSpPr>
            <p:spPr>
              <a:xfrm>
                <a:off x="1668500" y="2099725"/>
                <a:ext cx="463050" cy="457250"/>
              </a:xfrm>
              <a:custGeom>
                <a:avLst/>
                <a:gdLst/>
                <a:ahLst/>
                <a:cxnLst/>
                <a:rect l="l" t="t" r="r" b="b"/>
                <a:pathLst>
                  <a:path w="18522" h="18290" extrusionOk="0">
                    <a:moveTo>
                      <a:pt x="9383" y="1"/>
                    </a:moveTo>
                    <a:cubicBezTo>
                      <a:pt x="9178" y="1"/>
                      <a:pt x="8976" y="34"/>
                      <a:pt x="8782" y="96"/>
                    </a:cubicBezTo>
                    <a:cubicBezTo>
                      <a:pt x="8356" y="248"/>
                      <a:pt x="8016" y="605"/>
                      <a:pt x="7862" y="1026"/>
                    </a:cubicBezTo>
                    <a:cubicBezTo>
                      <a:pt x="7724" y="1395"/>
                      <a:pt x="7727" y="1805"/>
                      <a:pt x="7838" y="2181"/>
                    </a:cubicBezTo>
                    <a:cubicBezTo>
                      <a:pt x="7642" y="2130"/>
                      <a:pt x="7439" y="2103"/>
                      <a:pt x="7237" y="2103"/>
                    </a:cubicBezTo>
                    <a:cubicBezTo>
                      <a:pt x="6930" y="2103"/>
                      <a:pt x="6623" y="2165"/>
                      <a:pt x="6345" y="2295"/>
                    </a:cubicBezTo>
                    <a:cubicBezTo>
                      <a:pt x="5652" y="2616"/>
                      <a:pt x="5169" y="3355"/>
                      <a:pt x="5195" y="4110"/>
                    </a:cubicBezTo>
                    <a:cubicBezTo>
                      <a:pt x="5209" y="4519"/>
                      <a:pt x="5358" y="4909"/>
                      <a:pt x="5500" y="5290"/>
                    </a:cubicBezTo>
                    <a:cubicBezTo>
                      <a:pt x="5730" y="5915"/>
                      <a:pt x="5950" y="6585"/>
                      <a:pt x="5791" y="7231"/>
                    </a:cubicBezTo>
                    <a:cubicBezTo>
                      <a:pt x="5673" y="7704"/>
                      <a:pt x="5365" y="8092"/>
                      <a:pt x="5048" y="8475"/>
                    </a:cubicBezTo>
                    <a:cubicBezTo>
                      <a:pt x="4457" y="8991"/>
                      <a:pt x="3770" y="9360"/>
                      <a:pt x="3101" y="9746"/>
                    </a:cubicBezTo>
                    <a:cubicBezTo>
                      <a:pt x="1858" y="10458"/>
                      <a:pt x="609" y="11611"/>
                      <a:pt x="309" y="13083"/>
                    </a:cubicBezTo>
                    <a:cubicBezTo>
                      <a:pt x="1" y="14585"/>
                      <a:pt x="786" y="16064"/>
                      <a:pt x="2050" y="16892"/>
                    </a:cubicBezTo>
                    <a:cubicBezTo>
                      <a:pt x="2836" y="17408"/>
                      <a:pt x="3747" y="17711"/>
                      <a:pt x="4665" y="17929"/>
                    </a:cubicBezTo>
                    <a:cubicBezTo>
                      <a:pt x="5666" y="18164"/>
                      <a:pt x="6694" y="18289"/>
                      <a:pt x="7721" y="18289"/>
                    </a:cubicBezTo>
                    <a:cubicBezTo>
                      <a:pt x="9121" y="18289"/>
                      <a:pt x="10516" y="18056"/>
                      <a:pt x="11832" y="17552"/>
                    </a:cubicBezTo>
                    <a:cubicBezTo>
                      <a:pt x="13979" y="16731"/>
                      <a:pt x="16286" y="15179"/>
                      <a:pt x="17291" y="13047"/>
                    </a:cubicBezTo>
                    <a:cubicBezTo>
                      <a:pt x="18522" y="10439"/>
                      <a:pt x="16662" y="7853"/>
                      <a:pt x="14220" y="6854"/>
                    </a:cubicBezTo>
                    <a:cubicBezTo>
                      <a:pt x="13875" y="6713"/>
                      <a:pt x="13522" y="6582"/>
                      <a:pt x="13205" y="6391"/>
                    </a:cubicBezTo>
                    <a:cubicBezTo>
                      <a:pt x="12942" y="5948"/>
                      <a:pt x="12843" y="5430"/>
                      <a:pt x="12784" y="4926"/>
                    </a:cubicBezTo>
                    <a:cubicBezTo>
                      <a:pt x="12743" y="4578"/>
                      <a:pt x="12689" y="4204"/>
                      <a:pt x="12646" y="3854"/>
                    </a:cubicBezTo>
                    <a:cubicBezTo>
                      <a:pt x="13174" y="3738"/>
                      <a:pt x="13652" y="3464"/>
                      <a:pt x="14019" y="3066"/>
                    </a:cubicBezTo>
                    <a:cubicBezTo>
                      <a:pt x="14386" y="2659"/>
                      <a:pt x="14622" y="2153"/>
                      <a:pt x="14693" y="1611"/>
                    </a:cubicBezTo>
                    <a:lnTo>
                      <a:pt x="14693" y="1611"/>
                    </a:lnTo>
                    <a:cubicBezTo>
                      <a:pt x="14470" y="1798"/>
                      <a:pt x="14182" y="1878"/>
                      <a:pt x="13886" y="1878"/>
                    </a:cubicBezTo>
                    <a:cubicBezTo>
                      <a:pt x="13671" y="1878"/>
                      <a:pt x="13453" y="1836"/>
                      <a:pt x="13252" y="1762"/>
                    </a:cubicBezTo>
                    <a:cubicBezTo>
                      <a:pt x="12779" y="1587"/>
                      <a:pt x="12377" y="1265"/>
                      <a:pt x="11965" y="977"/>
                    </a:cubicBezTo>
                    <a:cubicBezTo>
                      <a:pt x="11217" y="454"/>
                      <a:pt x="10358" y="9"/>
                      <a:pt x="9442" y="2"/>
                    </a:cubicBezTo>
                    <a:cubicBezTo>
                      <a:pt x="9422" y="1"/>
                      <a:pt x="9403" y="1"/>
                      <a:pt x="9383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58"/>
              <p:cNvSpPr/>
              <p:nvPr/>
            </p:nvSpPr>
            <p:spPr>
              <a:xfrm>
                <a:off x="1692350" y="2414325"/>
                <a:ext cx="40560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23309" extrusionOk="0">
                    <a:moveTo>
                      <a:pt x="8603" y="1"/>
                    </a:moveTo>
                    <a:cubicBezTo>
                      <a:pt x="4857" y="1"/>
                      <a:pt x="0" y="1176"/>
                      <a:pt x="696" y="5548"/>
                    </a:cubicBezTo>
                    <a:cubicBezTo>
                      <a:pt x="904" y="6852"/>
                      <a:pt x="1378" y="8092"/>
                      <a:pt x="1709" y="9367"/>
                    </a:cubicBezTo>
                    <a:cubicBezTo>
                      <a:pt x="2826" y="13681"/>
                      <a:pt x="2189" y="18007"/>
                      <a:pt x="2868" y="22680"/>
                    </a:cubicBezTo>
                    <a:cubicBezTo>
                      <a:pt x="4758" y="23142"/>
                      <a:pt x="6413" y="23309"/>
                      <a:pt x="8029" y="23309"/>
                    </a:cubicBezTo>
                    <a:cubicBezTo>
                      <a:pt x="10432" y="23309"/>
                      <a:pt x="12748" y="22940"/>
                      <a:pt x="15618" y="22630"/>
                    </a:cubicBezTo>
                    <a:cubicBezTo>
                      <a:pt x="15088" y="20889"/>
                      <a:pt x="14553" y="19090"/>
                      <a:pt x="14250" y="17283"/>
                    </a:cubicBezTo>
                    <a:cubicBezTo>
                      <a:pt x="13943" y="15449"/>
                      <a:pt x="13872" y="13605"/>
                      <a:pt x="14281" y="11798"/>
                    </a:cubicBezTo>
                    <a:cubicBezTo>
                      <a:pt x="14634" y="10233"/>
                      <a:pt x="15334" y="8781"/>
                      <a:pt x="15741" y="7231"/>
                    </a:cubicBezTo>
                    <a:cubicBezTo>
                      <a:pt x="16146" y="5681"/>
                      <a:pt x="16224" y="3911"/>
                      <a:pt x="15398" y="2564"/>
                    </a:cubicBezTo>
                    <a:cubicBezTo>
                      <a:pt x="14539" y="1156"/>
                      <a:pt x="12909" y="536"/>
                      <a:pt x="11359" y="236"/>
                    </a:cubicBezTo>
                    <a:cubicBezTo>
                      <a:pt x="10628" y="94"/>
                      <a:pt x="9660" y="1"/>
                      <a:pt x="8603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58"/>
              <p:cNvSpPr/>
              <p:nvPr/>
            </p:nvSpPr>
            <p:spPr>
              <a:xfrm>
                <a:off x="1808600" y="2259000"/>
                <a:ext cx="196900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8612" extrusionOk="0">
                    <a:moveTo>
                      <a:pt x="2357" y="1"/>
                    </a:moveTo>
                    <a:cubicBezTo>
                      <a:pt x="2762" y="2720"/>
                      <a:pt x="1538" y="6174"/>
                      <a:pt x="0" y="7003"/>
                    </a:cubicBezTo>
                    <a:cubicBezTo>
                      <a:pt x="895" y="8067"/>
                      <a:pt x="2495" y="8611"/>
                      <a:pt x="3911" y="8611"/>
                    </a:cubicBezTo>
                    <a:cubicBezTo>
                      <a:pt x="3959" y="8611"/>
                      <a:pt x="4007" y="8611"/>
                      <a:pt x="4054" y="8609"/>
                    </a:cubicBezTo>
                    <a:cubicBezTo>
                      <a:pt x="5504" y="8574"/>
                      <a:pt x="7007" y="7999"/>
                      <a:pt x="7875" y="6851"/>
                    </a:cubicBezTo>
                    <a:cubicBezTo>
                      <a:pt x="7274" y="6683"/>
                      <a:pt x="6841" y="6458"/>
                      <a:pt x="6496" y="5943"/>
                    </a:cubicBezTo>
                    <a:cubicBezTo>
                      <a:pt x="5836" y="4956"/>
                      <a:pt x="4551" y="3034"/>
                      <a:pt x="4802" y="1361"/>
                    </a:cubicBezTo>
                    <a:lnTo>
                      <a:pt x="2357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58"/>
              <p:cNvSpPr/>
              <p:nvPr/>
            </p:nvSpPr>
            <p:spPr>
              <a:xfrm>
                <a:off x="1861075" y="2137500"/>
                <a:ext cx="104775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7138" extrusionOk="0">
                    <a:moveTo>
                      <a:pt x="2094" y="0"/>
                    </a:moveTo>
                    <a:cubicBezTo>
                      <a:pt x="942" y="0"/>
                      <a:pt x="0" y="930"/>
                      <a:pt x="0" y="2069"/>
                    </a:cubicBezTo>
                    <a:lnTo>
                      <a:pt x="0" y="5069"/>
                    </a:lnTo>
                    <a:cubicBezTo>
                      <a:pt x="0" y="6205"/>
                      <a:pt x="942" y="7137"/>
                      <a:pt x="2094" y="7137"/>
                    </a:cubicBezTo>
                    <a:cubicBezTo>
                      <a:pt x="3249" y="7137"/>
                      <a:pt x="4191" y="6205"/>
                      <a:pt x="4191" y="5069"/>
                    </a:cubicBezTo>
                    <a:lnTo>
                      <a:pt x="4191" y="2069"/>
                    </a:lnTo>
                    <a:cubicBezTo>
                      <a:pt x="4191" y="930"/>
                      <a:pt x="3247" y="0"/>
                      <a:pt x="2094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58"/>
              <p:cNvSpPr/>
              <p:nvPr/>
            </p:nvSpPr>
            <p:spPr>
              <a:xfrm>
                <a:off x="1830650" y="2223800"/>
                <a:ext cx="4210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617" extrusionOk="0">
                    <a:moveTo>
                      <a:pt x="808" y="1"/>
                    </a:moveTo>
                    <a:cubicBezTo>
                      <a:pt x="368" y="1"/>
                      <a:pt x="8" y="357"/>
                      <a:pt x="6" y="798"/>
                    </a:cubicBezTo>
                    <a:cubicBezTo>
                      <a:pt x="1" y="1125"/>
                      <a:pt x="195" y="1423"/>
                      <a:pt x="495" y="1551"/>
                    </a:cubicBezTo>
                    <a:cubicBezTo>
                      <a:pt x="598" y="1595"/>
                      <a:pt x="706" y="1617"/>
                      <a:pt x="813" y="1617"/>
                    </a:cubicBezTo>
                    <a:cubicBezTo>
                      <a:pt x="1021" y="1617"/>
                      <a:pt x="1225" y="1536"/>
                      <a:pt x="1378" y="1383"/>
                    </a:cubicBezTo>
                    <a:cubicBezTo>
                      <a:pt x="1612" y="1153"/>
                      <a:pt x="1683" y="805"/>
                      <a:pt x="1558" y="502"/>
                    </a:cubicBezTo>
                    <a:cubicBezTo>
                      <a:pt x="1435" y="200"/>
                      <a:pt x="1139" y="1"/>
                      <a:pt x="813" y="1"/>
                    </a:cubicBezTo>
                    <a:cubicBezTo>
                      <a:pt x="811" y="1"/>
                      <a:pt x="810" y="1"/>
                      <a:pt x="808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58"/>
              <p:cNvSpPr/>
              <p:nvPr/>
            </p:nvSpPr>
            <p:spPr>
              <a:xfrm>
                <a:off x="1549550" y="2823550"/>
                <a:ext cx="712575" cy="1535900"/>
              </a:xfrm>
              <a:custGeom>
                <a:avLst/>
                <a:gdLst/>
                <a:ahLst/>
                <a:cxnLst/>
                <a:rect l="l" t="t" r="r" b="b"/>
                <a:pathLst>
                  <a:path w="28503" h="61436" extrusionOk="0">
                    <a:moveTo>
                      <a:pt x="8616" y="0"/>
                    </a:moveTo>
                    <a:cubicBezTo>
                      <a:pt x="3689" y="10088"/>
                      <a:pt x="6129" y="24063"/>
                      <a:pt x="7674" y="30473"/>
                    </a:cubicBezTo>
                    <a:cubicBezTo>
                      <a:pt x="7672" y="34496"/>
                      <a:pt x="7665" y="38516"/>
                      <a:pt x="7695" y="42536"/>
                    </a:cubicBezTo>
                    <a:cubicBezTo>
                      <a:pt x="7712" y="44567"/>
                      <a:pt x="7736" y="46599"/>
                      <a:pt x="7790" y="48630"/>
                    </a:cubicBezTo>
                    <a:cubicBezTo>
                      <a:pt x="7859" y="51154"/>
                      <a:pt x="8365" y="53840"/>
                      <a:pt x="7591" y="56303"/>
                    </a:cubicBezTo>
                    <a:cubicBezTo>
                      <a:pt x="6957" y="58329"/>
                      <a:pt x="5419" y="59619"/>
                      <a:pt x="3339" y="60040"/>
                    </a:cubicBezTo>
                    <a:cubicBezTo>
                      <a:pt x="3031" y="60099"/>
                      <a:pt x="2724" y="60165"/>
                      <a:pt x="2423" y="60248"/>
                    </a:cubicBezTo>
                    <a:cubicBezTo>
                      <a:pt x="1550" y="60492"/>
                      <a:pt x="729" y="60894"/>
                      <a:pt x="0" y="61436"/>
                    </a:cubicBezTo>
                    <a:lnTo>
                      <a:pt x="11053" y="61436"/>
                    </a:lnTo>
                    <a:cubicBezTo>
                      <a:pt x="11148" y="51412"/>
                      <a:pt x="14742" y="48204"/>
                      <a:pt x="12246" y="31424"/>
                    </a:cubicBezTo>
                    <a:cubicBezTo>
                      <a:pt x="12168" y="30890"/>
                      <a:pt x="12106" y="30355"/>
                      <a:pt x="12061" y="29818"/>
                    </a:cubicBezTo>
                    <a:lnTo>
                      <a:pt x="12847" y="15414"/>
                    </a:lnTo>
                    <a:cubicBezTo>
                      <a:pt x="12906" y="14629"/>
                      <a:pt x="12951" y="13843"/>
                      <a:pt x="12977" y="13057"/>
                    </a:cubicBezTo>
                    <a:lnTo>
                      <a:pt x="13282" y="7447"/>
                    </a:lnTo>
                    <a:lnTo>
                      <a:pt x="15062" y="7563"/>
                    </a:lnTo>
                    <a:lnTo>
                      <a:pt x="16306" y="30745"/>
                    </a:lnTo>
                    <a:cubicBezTo>
                      <a:pt x="16292" y="30972"/>
                      <a:pt x="16276" y="31197"/>
                      <a:pt x="16257" y="31424"/>
                    </a:cubicBezTo>
                    <a:cubicBezTo>
                      <a:pt x="15263" y="43305"/>
                      <a:pt x="17355" y="51412"/>
                      <a:pt x="17449" y="61436"/>
                    </a:cubicBezTo>
                    <a:lnTo>
                      <a:pt x="28502" y="61436"/>
                    </a:lnTo>
                    <a:cubicBezTo>
                      <a:pt x="27774" y="60894"/>
                      <a:pt x="26952" y="60492"/>
                      <a:pt x="26079" y="60248"/>
                    </a:cubicBezTo>
                    <a:cubicBezTo>
                      <a:pt x="25779" y="60165"/>
                      <a:pt x="25471" y="60101"/>
                      <a:pt x="25161" y="60040"/>
                    </a:cubicBezTo>
                    <a:cubicBezTo>
                      <a:pt x="23084" y="59619"/>
                      <a:pt x="21545" y="58329"/>
                      <a:pt x="20911" y="56303"/>
                    </a:cubicBezTo>
                    <a:cubicBezTo>
                      <a:pt x="20734" y="55728"/>
                      <a:pt x="20615" y="55139"/>
                      <a:pt x="20556" y="54541"/>
                    </a:cubicBezTo>
                    <a:cubicBezTo>
                      <a:pt x="20698" y="50695"/>
                      <a:pt x="21112" y="38720"/>
                      <a:pt x="21439" y="28575"/>
                    </a:cubicBezTo>
                    <a:cubicBezTo>
                      <a:pt x="25097" y="7513"/>
                      <a:pt x="19383" y="88"/>
                      <a:pt x="19383" y="88"/>
                    </a:cubicBezTo>
                    <a:cubicBezTo>
                      <a:pt x="19600" y="88"/>
                      <a:pt x="8616" y="0"/>
                      <a:pt x="8616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58"/>
              <p:cNvSpPr/>
              <p:nvPr/>
            </p:nvSpPr>
            <p:spPr>
              <a:xfrm>
                <a:off x="1680625" y="2823550"/>
                <a:ext cx="464725" cy="578975"/>
              </a:xfrm>
              <a:custGeom>
                <a:avLst/>
                <a:gdLst/>
                <a:ahLst/>
                <a:cxnLst/>
                <a:rect l="l" t="t" r="r" b="b"/>
                <a:pathLst>
                  <a:path w="18589" h="23159" extrusionOk="0">
                    <a:moveTo>
                      <a:pt x="3375" y="0"/>
                    </a:moveTo>
                    <a:cubicBezTo>
                      <a:pt x="1" y="6903"/>
                      <a:pt x="81" y="15629"/>
                      <a:pt x="962" y="22504"/>
                    </a:cubicBezTo>
                    <a:cubicBezTo>
                      <a:pt x="1063" y="22525"/>
                      <a:pt x="1168" y="22546"/>
                      <a:pt x="1269" y="22563"/>
                    </a:cubicBezTo>
                    <a:cubicBezTo>
                      <a:pt x="3222" y="22918"/>
                      <a:pt x="5197" y="23116"/>
                      <a:pt x="7183" y="23159"/>
                    </a:cubicBezTo>
                    <a:lnTo>
                      <a:pt x="7604" y="15414"/>
                    </a:lnTo>
                    <a:cubicBezTo>
                      <a:pt x="7663" y="14629"/>
                      <a:pt x="7708" y="13843"/>
                      <a:pt x="7734" y="13057"/>
                    </a:cubicBezTo>
                    <a:lnTo>
                      <a:pt x="8039" y="7447"/>
                    </a:lnTo>
                    <a:lnTo>
                      <a:pt x="9819" y="7563"/>
                    </a:lnTo>
                    <a:lnTo>
                      <a:pt x="10649" y="23043"/>
                    </a:lnTo>
                    <a:cubicBezTo>
                      <a:pt x="11608" y="22960"/>
                      <a:pt x="12561" y="22835"/>
                      <a:pt x="13505" y="22660"/>
                    </a:cubicBezTo>
                    <a:cubicBezTo>
                      <a:pt x="14734" y="22435"/>
                      <a:pt x="15943" y="22115"/>
                      <a:pt x="17121" y="21706"/>
                    </a:cubicBezTo>
                    <a:cubicBezTo>
                      <a:pt x="18588" y="5873"/>
                      <a:pt x="14140" y="85"/>
                      <a:pt x="14140" y="85"/>
                    </a:cubicBezTo>
                    <a:cubicBezTo>
                      <a:pt x="14360" y="85"/>
                      <a:pt x="3375" y="0"/>
                      <a:pt x="3375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8"/>
              <p:cNvSpPr/>
              <p:nvPr/>
            </p:nvSpPr>
            <p:spPr>
              <a:xfrm>
                <a:off x="2011575" y="3477175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0" y="0"/>
                    </a:moveTo>
                    <a:cubicBezTo>
                      <a:pt x="263" y="1160"/>
                      <a:pt x="757" y="2255"/>
                      <a:pt x="1451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58"/>
              <p:cNvSpPr/>
              <p:nvPr/>
            </p:nvSpPr>
            <p:spPr>
              <a:xfrm>
                <a:off x="1769975" y="3479300"/>
                <a:ext cx="36275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3224" fill="none" extrusionOk="0">
                    <a:moveTo>
                      <a:pt x="1451" y="0"/>
                    </a:moveTo>
                    <a:cubicBezTo>
                      <a:pt x="1186" y="1160"/>
                      <a:pt x="693" y="2255"/>
                      <a:pt x="0" y="3223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8"/>
              <p:cNvSpPr/>
              <p:nvPr/>
            </p:nvSpPr>
            <p:spPr>
              <a:xfrm>
                <a:off x="1782675" y="4258325"/>
                <a:ext cx="2192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013" fill="none" extrusionOk="0">
                    <a:moveTo>
                      <a:pt x="1" y="2012"/>
                    </a:moveTo>
                    <a:cubicBezTo>
                      <a:pt x="533" y="1475"/>
                      <a:pt x="846" y="756"/>
                      <a:pt x="876" y="1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58"/>
              <p:cNvSpPr/>
              <p:nvPr/>
            </p:nvSpPr>
            <p:spPr>
              <a:xfrm>
                <a:off x="2010150" y="4269100"/>
                <a:ext cx="139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25" fill="none" extrusionOk="0">
                    <a:moveTo>
                      <a:pt x="5" y="1"/>
                    </a:moveTo>
                    <a:cubicBezTo>
                      <a:pt x="0" y="557"/>
                      <a:pt x="197" y="1099"/>
                      <a:pt x="556" y="1525"/>
                    </a:cubicBezTo>
                  </a:path>
                </a:pathLst>
              </a:custGeom>
              <a:noFill/>
              <a:ln w="3250" cap="rnd" cmpd="sng">
                <a:solidFill>
                  <a:srgbClr val="362F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58"/>
              <p:cNvSpPr/>
              <p:nvPr/>
            </p:nvSpPr>
            <p:spPr>
              <a:xfrm>
                <a:off x="1485350" y="4195450"/>
                <a:ext cx="352800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12" h="6482" extrusionOk="0">
                    <a:moveTo>
                      <a:pt x="9655" y="1"/>
                    </a:moveTo>
                    <a:cubicBezTo>
                      <a:pt x="9289" y="658"/>
                      <a:pt x="8747" y="1217"/>
                      <a:pt x="8082" y="1567"/>
                    </a:cubicBezTo>
                    <a:cubicBezTo>
                      <a:pt x="7100" y="2085"/>
                      <a:pt x="5952" y="2161"/>
                      <a:pt x="4885" y="2462"/>
                    </a:cubicBezTo>
                    <a:cubicBezTo>
                      <a:pt x="2800" y="3046"/>
                      <a:pt x="985" y="4539"/>
                      <a:pt x="1" y="6482"/>
                    </a:cubicBezTo>
                    <a:lnTo>
                      <a:pt x="14111" y="6482"/>
                    </a:lnTo>
                    <a:lnTo>
                      <a:pt x="14111" y="1688"/>
                    </a:lnTo>
                    <a:cubicBezTo>
                      <a:pt x="13698" y="1897"/>
                      <a:pt x="13253" y="2003"/>
                      <a:pt x="12801" y="2003"/>
                    </a:cubicBezTo>
                    <a:cubicBezTo>
                      <a:pt x="12321" y="2003"/>
                      <a:pt x="11834" y="1883"/>
                      <a:pt x="11371" y="1638"/>
                    </a:cubicBezTo>
                    <a:cubicBezTo>
                      <a:pt x="10694" y="1283"/>
                      <a:pt x="10110" y="639"/>
                      <a:pt x="9655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58"/>
              <p:cNvSpPr/>
              <p:nvPr/>
            </p:nvSpPr>
            <p:spPr>
              <a:xfrm>
                <a:off x="1485425" y="4195575"/>
                <a:ext cx="3527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77" extrusionOk="0">
                    <a:moveTo>
                      <a:pt x="9655" y="0"/>
                    </a:moveTo>
                    <a:cubicBezTo>
                      <a:pt x="9288" y="656"/>
                      <a:pt x="8744" y="1212"/>
                      <a:pt x="8079" y="1562"/>
                    </a:cubicBezTo>
                    <a:cubicBezTo>
                      <a:pt x="7097" y="2080"/>
                      <a:pt x="5949" y="2156"/>
                      <a:pt x="4884" y="2457"/>
                    </a:cubicBezTo>
                    <a:cubicBezTo>
                      <a:pt x="2800" y="3041"/>
                      <a:pt x="982" y="4534"/>
                      <a:pt x="0" y="6477"/>
                    </a:cubicBezTo>
                    <a:lnTo>
                      <a:pt x="14108" y="6477"/>
                    </a:lnTo>
                    <a:lnTo>
                      <a:pt x="14108" y="1683"/>
                    </a:lnTo>
                    <a:cubicBezTo>
                      <a:pt x="13695" y="1892"/>
                      <a:pt x="13250" y="1998"/>
                      <a:pt x="12798" y="1998"/>
                    </a:cubicBezTo>
                    <a:cubicBezTo>
                      <a:pt x="12318" y="1998"/>
                      <a:pt x="11831" y="1878"/>
                      <a:pt x="11368" y="1633"/>
                    </a:cubicBezTo>
                    <a:cubicBezTo>
                      <a:pt x="10693" y="1278"/>
                      <a:pt x="10109" y="637"/>
                      <a:pt x="9655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8"/>
              <p:cNvSpPr/>
              <p:nvPr/>
            </p:nvSpPr>
            <p:spPr>
              <a:xfrm>
                <a:off x="1475650" y="4340575"/>
                <a:ext cx="3789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7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7" y="1429"/>
                    </a:lnTo>
                    <a:cubicBezTo>
                      <a:pt x="14840" y="1427"/>
                      <a:pt x="15157" y="1108"/>
                      <a:pt x="15157" y="715"/>
                    </a:cubicBezTo>
                    <a:cubicBezTo>
                      <a:pt x="15157" y="322"/>
                      <a:pt x="14840" y="2"/>
                      <a:pt x="14447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8"/>
              <p:cNvSpPr/>
              <p:nvPr/>
            </p:nvSpPr>
            <p:spPr>
              <a:xfrm>
                <a:off x="1743875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1" y="2253"/>
                    </a:moveTo>
                    <a:cubicBezTo>
                      <a:pt x="1" y="2253"/>
                      <a:pt x="571" y="1"/>
                      <a:pt x="3853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58"/>
              <p:cNvSpPr/>
              <p:nvPr/>
            </p:nvSpPr>
            <p:spPr>
              <a:xfrm>
                <a:off x="166625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" y="0"/>
                    </a:moveTo>
                    <a:lnTo>
                      <a:pt x="1196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58"/>
              <p:cNvSpPr/>
              <p:nvPr/>
            </p:nvSpPr>
            <p:spPr>
              <a:xfrm>
                <a:off x="1644425" y="4226925"/>
                <a:ext cx="2985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1257" fill="none" extrusionOk="0">
                    <a:moveTo>
                      <a:pt x="1" y="0"/>
                    </a:moveTo>
                    <a:lnTo>
                      <a:pt x="1193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58"/>
              <p:cNvSpPr/>
              <p:nvPr/>
            </p:nvSpPr>
            <p:spPr>
              <a:xfrm>
                <a:off x="1962525" y="4195450"/>
                <a:ext cx="352725" cy="162050"/>
              </a:xfrm>
              <a:custGeom>
                <a:avLst/>
                <a:gdLst/>
                <a:ahLst/>
                <a:cxnLst/>
                <a:rect l="l" t="t" r="r" b="b"/>
                <a:pathLst>
                  <a:path w="14109" h="6482" extrusionOk="0">
                    <a:moveTo>
                      <a:pt x="4456" y="1"/>
                    </a:moveTo>
                    <a:cubicBezTo>
                      <a:pt x="3999" y="639"/>
                      <a:pt x="3415" y="1283"/>
                      <a:pt x="2741" y="1638"/>
                    </a:cubicBezTo>
                    <a:cubicBezTo>
                      <a:pt x="2277" y="1883"/>
                      <a:pt x="1791" y="2003"/>
                      <a:pt x="1311" y="2003"/>
                    </a:cubicBezTo>
                    <a:cubicBezTo>
                      <a:pt x="859" y="2003"/>
                      <a:pt x="414" y="1897"/>
                      <a:pt x="0" y="1688"/>
                    </a:cubicBezTo>
                    <a:lnTo>
                      <a:pt x="0" y="6482"/>
                    </a:lnTo>
                    <a:lnTo>
                      <a:pt x="14108" y="6482"/>
                    </a:lnTo>
                    <a:cubicBezTo>
                      <a:pt x="13126" y="4539"/>
                      <a:pt x="11311" y="3046"/>
                      <a:pt x="9227" y="2462"/>
                    </a:cubicBezTo>
                    <a:cubicBezTo>
                      <a:pt x="8157" y="2161"/>
                      <a:pt x="7012" y="2085"/>
                      <a:pt x="6030" y="1567"/>
                    </a:cubicBezTo>
                    <a:cubicBezTo>
                      <a:pt x="5362" y="1217"/>
                      <a:pt x="4823" y="658"/>
                      <a:pt x="4456" y="1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58"/>
              <p:cNvSpPr/>
              <p:nvPr/>
            </p:nvSpPr>
            <p:spPr>
              <a:xfrm>
                <a:off x="1962475" y="4195575"/>
                <a:ext cx="35277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6477" extrusionOk="0">
                    <a:moveTo>
                      <a:pt x="4453" y="0"/>
                    </a:moveTo>
                    <a:cubicBezTo>
                      <a:pt x="4001" y="637"/>
                      <a:pt x="3417" y="1278"/>
                      <a:pt x="2743" y="1633"/>
                    </a:cubicBezTo>
                    <a:cubicBezTo>
                      <a:pt x="2279" y="1878"/>
                      <a:pt x="1793" y="1998"/>
                      <a:pt x="1312" y="1998"/>
                    </a:cubicBezTo>
                    <a:cubicBezTo>
                      <a:pt x="860" y="1998"/>
                      <a:pt x="414" y="1892"/>
                      <a:pt x="0" y="1683"/>
                    </a:cubicBezTo>
                    <a:lnTo>
                      <a:pt x="0" y="6477"/>
                    </a:lnTo>
                    <a:lnTo>
                      <a:pt x="14110" y="6477"/>
                    </a:lnTo>
                    <a:cubicBezTo>
                      <a:pt x="13126" y="4534"/>
                      <a:pt x="11311" y="3041"/>
                      <a:pt x="9226" y="2457"/>
                    </a:cubicBezTo>
                    <a:cubicBezTo>
                      <a:pt x="8157" y="2156"/>
                      <a:pt x="7011" y="2080"/>
                      <a:pt x="6029" y="1562"/>
                    </a:cubicBezTo>
                    <a:cubicBezTo>
                      <a:pt x="5364" y="1212"/>
                      <a:pt x="4823" y="656"/>
                      <a:pt x="4453" y="0"/>
                    </a:cubicBezTo>
                    <a:close/>
                  </a:path>
                </a:pathLst>
              </a:custGeom>
              <a:solidFill>
                <a:srgbClr val="F5E9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58"/>
              <p:cNvSpPr/>
              <p:nvPr/>
            </p:nvSpPr>
            <p:spPr>
              <a:xfrm>
                <a:off x="1946125" y="4340575"/>
                <a:ext cx="37887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5155" h="1430" extrusionOk="0">
                    <a:moveTo>
                      <a:pt x="711" y="0"/>
                    </a:moveTo>
                    <a:cubicBezTo>
                      <a:pt x="318" y="2"/>
                      <a:pt x="1" y="322"/>
                      <a:pt x="1" y="715"/>
                    </a:cubicBezTo>
                    <a:cubicBezTo>
                      <a:pt x="1" y="1108"/>
                      <a:pt x="318" y="1427"/>
                      <a:pt x="711" y="1429"/>
                    </a:cubicBezTo>
                    <a:lnTo>
                      <a:pt x="14445" y="1429"/>
                    </a:lnTo>
                    <a:cubicBezTo>
                      <a:pt x="14838" y="1427"/>
                      <a:pt x="15155" y="1108"/>
                      <a:pt x="15155" y="715"/>
                    </a:cubicBezTo>
                    <a:cubicBezTo>
                      <a:pt x="15155" y="322"/>
                      <a:pt x="14838" y="2"/>
                      <a:pt x="14445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58"/>
              <p:cNvSpPr/>
              <p:nvPr/>
            </p:nvSpPr>
            <p:spPr>
              <a:xfrm>
                <a:off x="1960450" y="4281700"/>
                <a:ext cx="963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2254" fill="none" extrusionOk="0">
                    <a:moveTo>
                      <a:pt x="3853" y="2253"/>
                    </a:moveTo>
                    <a:cubicBezTo>
                      <a:pt x="3853" y="2253"/>
                      <a:pt x="3283" y="1"/>
                      <a:pt x="1" y="214"/>
                    </a:cubicBez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58"/>
              <p:cNvSpPr/>
              <p:nvPr/>
            </p:nvSpPr>
            <p:spPr>
              <a:xfrm>
                <a:off x="2104500" y="4215100"/>
                <a:ext cx="29900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57" fill="none" extrusionOk="0">
                    <a:moveTo>
                      <a:pt x="1196" y="0"/>
                    </a:moveTo>
                    <a:lnTo>
                      <a:pt x="1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58"/>
              <p:cNvSpPr/>
              <p:nvPr/>
            </p:nvSpPr>
            <p:spPr>
              <a:xfrm>
                <a:off x="2126400" y="4226925"/>
                <a:ext cx="29825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257" fill="none" extrusionOk="0">
                    <a:moveTo>
                      <a:pt x="1193" y="0"/>
                    </a:moveTo>
                    <a:lnTo>
                      <a:pt x="0" y="1257"/>
                    </a:lnTo>
                  </a:path>
                </a:pathLst>
              </a:custGeom>
              <a:noFill/>
              <a:ln w="5325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8"/>
              <p:cNvSpPr/>
              <p:nvPr/>
            </p:nvSpPr>
            <p:spPr>
              <a:xfrm>
                <a:off x="1921175" y="2236775"/>
                <a:ext cx="73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67" fill="none" extrusionOk="0">
                    <a:moveTo>
                      <a:pt x="291" y="367"/>
                    </a:moveTo>
                    <a:lnTo>
                      <a:pt x="258" y="78"/>
                    </a:lnTo>
                    <a:lnTo>
                      <a:pt x="0" y="270"/>
                    </a:lnTo>
                    <a:lnTo>
                      <a:pt x="0" y="0"/>
                    </a:ln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8"/>
              <p:cNvSpPr/>
              <p:nvPr/>
            </p:nvSpPr>
            <p:spPr>
              <a:xfrm>
                <a:off x="1907400" y="2251900"/>
                <a:ext cx="259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567" extrusionOk="0">
                    <a:moveTo>
                      <a:pt x="2" y="1"/>
                    </a:moveTo>
                    <a:cubicBezTo>
                      <a:pt x="0" y="17"/>
                      <a:pt x="0" y="34"/>
                      <a:pt x="0" y="48"/>
                    </a:cubicBezTo>
                    <a:cubicBezTo>
                      <a:pt x="0" y="334"/>
                      <a:pt x="232" y="566"/>
                      <a:pt x="518" y="566"/>
                    </a:cubicBezTo>
                    <a:cubicBezTo>
                      <a:pt x="805" y="566"/>
                      <a:pt x="1036" y="334"/>
                      <a:pt x="1036" y="48"/>
                    </a:cubicBezTo>
                    <a:cubicBezTo>
                      <a:pt x="1036" y="34"/>
                      <a:pt x="1034" y="17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8"/>
              <p:cNvSpPr/>
              <p:nvPr/>
            </p:nvSpPr>
            <p:spPr>
              <a:xfrm>
                <a:off x="1788550" y="3085200"/>
                <a:ext cx="27275" cy="271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087" fill="none" extrusionOk="0">
                    <a:moveTo>
                      <a:pt x="5" y="459"/>
                    </a:moveTo>
                    <a:cubicBezTo>
                      <a:pt x="0" y="873"/>
                      <a:pt x="499" y="1086"/>
                      <a:pt x="795" y="795"/>
                    </a:cubicBezTo>
                    <a:cubicBezTo>
                      <a:pt x="1091" y="504"/>
                      <a:pt x="885" y="3"/>
                      <a:pt x="469" y="3"/>
                    </a:cubicBezTo>
                    <a:cubicBezTo>
                      <a:pt x="215" y="0"/>
                      <a:pt x="7" y="204"/>
                      <a:pt x="5" y="459"/>
                    </a:cubicBezTo>
                    <a:close/>
                  </a:path>
                </a:pathLst>
              </a:custGeom>
              <a:noFill/>
              <a:ln w="740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8"/>
              <p:cNvSpPr/>
              <p:nvPr/>
            </p:nvSpPr>
            <p:spPr>
              <a:xfrm>
                <a:off x="1882550" y="2201800"/>
                <a:ext cx="301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95" fill="none" extrusionOk="0">
                    <a:moveTo>
                      <a:pt x="1205" y="1"/>
                    </a:moveTo>
                    <a:cubicBezTo>
                      <a:pt x="916" y="287"/>
                      <a:pt x="365" y="512"/>
                      <a:pt x="0" y="595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8"/>
              <p:cNvSpPr/>
              <p:nvPr/>
            </p:nvSpPr>
            <p:spPr>
              <a:xfrm>
                <a:off x="1931875" y="2202800"/>
                <a:ext cx="239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586" fill="none" extrusionOk="0">
                    <a:moveTo>
                      <a:pt x="957" y="585"/>
                    </a:moveTo>
                    <a:cubicBezTo>
                      <a:pt x="668" y="536"/>
                      <a:pt x="199" y="214"/>
                      <a:pt x="1" y="1"/>
                    </a:cubicBez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8"/>
              <p:cNvSpPr/>
              <p:nvPr/>
            </p:nvSpPr>
            <p:spPr>
              <a:xfrm>
                <a:off x="1889100" y="2817025"/>
                <a:ext cx="254225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55058" extrusionOk="0">
                    <a:moveTo>
                      <a:pt x="6298" y="1"/>
                    </a:moveTo>
                    <a:cubicBezTo>
                      <a:pt x="4454" y="1627"/>
                      <a:pt x="2791" y="3172"/>
                      <a:pt x="1544" y="5278"/>
                    </a:cubicBezTo>
                    <a:cubicBezTo>
                      <a:pt x="954" y="6276"/>
                      <a:pt x="398" y="7521"/>
                      <a:pt x="507" y="8671"/>
                    </a:cubicBezTo>
                    <a:lnTo>
                      <a:pt x="1352" y="17516"/>
                    </a:lnTo>
                    <a:cubicBezTo>
                      <a:pt x="1716" y="21331"/>
                      <a:pt x="2081" y="25154"/>
                      <a:pt x="2048" y="28985"/>
                    </a:cubicBezTo>
                    <a:cubicBezTo>
                      <a:pt x="1977" y="37637"/>
                      <a:pt x="1" y="46785"/>
                      <a:pt x="2556" y="55057"/>
                    </a:cubicBezTo>
                    <a:lnTo>
                      <a:pt x="8408" y="55057"/>
                    </a:lnTo>
                    <a:cubicBezTo>
                      <a:pt x="8181" y="47305"/>
                      <a:pt x="7954" y="39532"/>
                      <a:pt x="8654" y="31806"/>
                    </a:cubicBezTo>
                    <a:cubicBezTo>
                      <a:pt x="9142" y="26401"/>
                      <a:pt x="10084" y="21028"/>
                      <a:pt x="10126" y="15602"/>
                    </a:cubicBezTo>
                    <a:cubicBezTo>
                      <a:pt x="10169" y="10176"/>
                      <a:pt x="9244" y="4580"/>
                      <a:pt x="6298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58"/>
              <p:cNvSpPr/>
              <p:nvPr/>
            </p:nvSpPr>
            <p:spPr>
              <a:xfrm>
                <a:off x="1666550" y="2823175"/>
                <a:ext cx="254300" cy="1376450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55058" extrusionOk="0">
                    <a:moveTo>
                      <a:pt x="3874" y="1"/>
                    </a:moveTo>
                    <a:cubicBezTo>
                      <a:pt x="928" y="4580"/>
                      <a:pt x="1" y="10176"/>
                      <a:pt x="46" y="15602"/>
                    </a:cubicBezTo>
                    <a:cubicBezTo>
                      <a:pt x="88" y="21028"/>
                      <a:pt x="1028" y="26402"/>
                      <a:pt x="1518" y="31806"/>
                    </a:cubicBezTo>
                    <a:cubicBezTo>
                      <a:pt x="2216" y="39532"/>
                      <a:pt x="1991" y="47305"/>
                      <a:pt x="1764" y="55057"/>
                    </a:cubicBezTo>
                    <a:lnTo>
                      <a:pt x="7616" y="55057"/>
                    </a:lnTo>
                    <a:cubicBezTo>
                      <a:pt x="10171" y="46785"/>
                      <a:pt x="8195" y="37637"/>
                      <a:pt x="8124" y="28986"/>
                    </a:cubicBezTo>
                    <a:cubicBezTo>
                      <a:pt x="8091" y="25155"/>
                      <a:pt x="8456" y="21331"/>
                      <a:pt x="8820" y="17516"/>
                    </a:cubicBezTo>
                    <a:lnTo>
                      <a:pt x="9665" y="8671"/>
                    </a:lnTo>
                    <a:cubicBezTo>
                      <a:pt x="9774" y="7521"/>
                      <a:pt x="9218" y="6276"/>
                      <a:pt x="8628" y="5278"/>
                    </a:cubicBezTo>
                    <a:cubicBezTo>
                      <a:pt x="7381" y="3172"/>
                      <a:pt x="5718" y="1627"/>
                      <a:pt x="387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58"/>
              <p:cNvSpPr/>
              <p:nvPr/>
            </p:nvSpPr>
            <p:spPr>
              <a:xfrm>
                <a:off x="1673775" y="2408450"/>
                <a:ext cx="466725" cy="631400"/>
              </a:xfrm>
              <a:custGeom>
                <a:avLst/>
                <a:gdLst/>
                <a:ahLst/>
                <a:cxnLst/>
                <a:rect l="l" t="t" r="r" b="b"/>
                <a:pathLst>
                  <a:path w="18669" h="25256" extrusionOk="0">
                    <a:moveTo>
                      <a:pt x="8443" y="0"/>
                    </a:moveTo>
                    <a:cubicBezTo>
                      <a:pt x="7626" y="0"/>
                      <a:pt x="6818" y="66"/>
                      <a:pt x="5933" y="225"/>
                    </a:cubicBezTo>
                    <a:lnTo>
                      <a:pt x="5729" y="260"/>
                    </a:lnTo>
                    <a:cubicBezTo>
                      <a:pt x="5535" y="298"/>
                      <a:pt x="5334" y="343"/>
                      <a:pt x="5128" y="388"/>
                    </a:cubicBezTo>
                    <a:cubicBezTo>
                      <a:pt x="3682" y="724"/>
                      <a:pt x="1408" y="1725"/>
                      <a:pt x="294" y="2698"/>
                    </a:cubicBezTo>
                    <a:cubicBezTo>
                      <a:pt x="100" y="4981"/>
                      <a:pt x="0" y="7286"/>
                      <a:pt x="353" y="9548"/>
                    </a:cubicBezTo>
                    <a:cubicBezTo>
                      <a:pt x="706" y="11810"/>
                      <a:pt x="1543" y="14044"/>
                      <a:pt x="3046" y="15785"/>
                    </a:cubicBezTo>
                    <a:cubicBezTo>
                      <a:pt x="1624" y="18722"/>
                      <a:pt x="717" y="22028"/>
                      <a:pt x="294" y="25255"/>
                    </a:cubicBezTo>
                    <a:lnTo>
                      <a:pt x="18221" y="25255"/>
                    </a:lnTo>
                    <a:cubicBezTo>
                      <a:pt x="18041" y="21874"/>
                      <a:pt x="17412" y="18287"/>
                      <a:pt x="15613" y="15400"/>
                    </a:cubicBezTo>
                    <a:cubicBezTo>
                      <a:pt x="16160" y="15005"/>
                      <a:pt x="16292" y="14105"/>
                      <a:pt x="16600" y="13509"/>
                    </a:cubicBezTo>
                    <a:cubicBezTo>
                      <a:pt x="17982" y="10826"/>
                      <a:pt x="18668" y="7839"/>
                      <a:pt x="18597" y="4822"/>
                    </a:cubicBezTo>
                    <a:cubicBezTo>
                      <a:pt x="16993" y="2425"/>
                      <a:pt x="14421" y="587"/>
                      <a:pt x="11531" y="232"/>
                    </a:cubicBezTo>
                    <a:cubicBezTo>
                      <a:pt x="10395" y="93"/>
                      <a:pt x="9413" y="0"/>
                      <a:pt x="8443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58"/>
              <p:cNvSpPr/>
              <p:nvPr/>
            </p:nvSpPr>
            <p:spPr>
              <a:xfrm>
                <a:off x="1823850" y="2404675"/>
                <a:ext cx="181575" cy="197400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896" extrusionOk="0">
                    <a:moveTo>
                      <a:pt x="3319" y="1"/>
                    </a:moveTo>
                    <a:cubicBezTo>
                      <a:pt x="1742" y="1"/>
                      <a:pt x="375" y="326"/>
                      <a:pt x="375" y="326"/>
                    </a:cubicBezTo>
                    <a:cubicBezTo>
                      <a:pt x="1" y="4510"/>
                      <a:pt x="3960" y="7896"/>
                      <a:pt x="3960" y="7896"/>
                    </a:cubicBezTo>
                    <a:cubicBezTo>
                      <a:pt x="7263" y="5004"/>
                      <a:pt x="6172" y="511"/>
                      <a:pt x="6172" y="511"/>
                    </a:cubicBezTo>
                    <a:cubicBezTo>
                      <a:pt x="5318" y="122"/>
                      <a:pt x="4279" y="1"/>
                      <a:pt x="3319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8"/>
              <p:cNvSpPr/>
              <p:nvPr/>
            </p:nvSpPr>
            <p:spPr>
              <a:xfrm>
                <a:off x="1838000" y="2114950"/>
                <a:ext cx="14927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4485" extrusionOk="0">
                    <a:moveTo>
                      <a:pt x="3448" y="0"/>
                    </a:moveTo>
                    <a:cubicBezTo>
                      <a:pt x="2884" y="0"/>
                      <a:pt x="2320" y="174"/>
                      <a:pt x="1872" y="512"/>
                    </a:cubicBezTo>
                    <a:cubicBezTo>
                      <a:pt x="1576" y="737"/>
                      <a:pt x="1321" y="1052"/>
                      <a:pt x="1290" y="1418"/>
                    </a:cubicBezTo>
                    <a:cubicBezTo>
                      <a:pt x="786" y="1529"/>
                      <a:pt x="514" y="1958"/>
                      <a:pt x="334" y="2433"/>
                    </a:cubicBezTo>
                    <a:cubicBezTo>
                      <a:pt x="95" y="3065"/>
                      <a:pt x="0" y="3685"/>
                      <a:pt x="164" y="4336"/>
                    </a:cubicBezTo>
                    <a:cubicBezTo>
                      <a:pt x="256" y="4319"/>
                      <a:pt x="339" y="4311"/>
                      <a:pt x="416" y="4311"/>
                    </a:cubicBezTo>
                    <a:cubicBezTo>
                      <a:pt x="634" y="4311"/>
                      <a:pt x="799" y="4376"/>
                      <a:pt x="966" y="4485"/>
                    </a:cubicBezTo>
                    <a:cubicBezTo>
                      <a:pt x="1536" y="4047"/>
                      <a:pt x="1832" y="3285"/>
                      <a:pt x="1699" y="2585"/>
                    </a:cubicBezTo>
                    <a:lnTo>
                      <a:pt x="1699" y="2585"/>
                    </a:lnTo>
                    <a:cubicBezTo>
                      <a:pt x="1858" y="2902"/>
                      <a:pt x="2277" y="2992"/>
                      <a:pt x="2627" y="3063"/>
                    </a:cubicBezTo>
                    <a:cubicBezTo>
                      <a:pt x="3027" y="3146"/>
                      <a:pt x="3440" y="3213"/>
                      <a:pt x="3848" y="3213"/>
                    </a:cubicBezTo>
                    <a:cubicBezTo>
                      <a:pt x="4098" y="3213"/>
                      <a:pt x="4347" y="3188"/>
                      <a:pt x="4591" y="3127"/>
                    </a:cubicBezTo>
                    <a:cubicBezTo>
                      <a:pt x="5230" y="2966"/>
                      <a:pt x="5829" y="2502"/>
                      <a:pt x="5971" y="1866"/>
                    </a:cubicBezTo>
                    <a:cubicBezTo>
                      <a:pt x="5665" y="1096"/>
                      <a:pt x="5052" y="377"/>
                      <a:pt x="4255" y="124"/>
                    </a:cubicBezTo>
                    <a:cubicBezTo>
                      <a:pt x="3995" y="41"/>
                      <a:pt x="3721" y="0"/>
                      <a:pt x="3448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58"/>
              <p:cNvSpPr/>
              <p:nvPr/>
            </p:nvSpPr>
            <p:spPr>
              <a:xfrm>
                <a:off x="1675250" y="2945275"/>
                <a:ext cx="458800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5004" fill="none" extrusionOk="0">
                    <a:moveTo>
                      <a:pt x="1" y="5003"/>
                    </a:moveTo>
                    <a:lnTo>
                      <a:pt x="4537" y="5003"/>
                    </a:lnTo>
                    <a:lnTo>
                      <a:pt x="4894" y="1"/>
                    </a:lnTo>
                    <a:lnTo>
                      <a:pt x="7166" y="5003"/>
                    </a:lnTo>
                    <a:lnTo>
                      <a:pt x="18351" y="5003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58"/>
              <p:cNvSpPr/>
              <p:nvPr/>
            </p:nvSpPr>
            <p:spPr>
              <a:xfrm>
                <a:off x="1922825" y="2602050"/>
                <a:ext cx="1413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7656" fill="none" extrusionOk="0">
                    <a:moveTo>
                      <a:pt x="1" y="1"/>
                    </a:moveTo>
                    <a:lnTo>
                      <a:pt x="5651" y="7656"/>
                    </a:lnTo>
                  </a:path>
                </a:pathLst>
              </a:custGeom>
              <a:noFill/>
              <a:ln w="4675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8"/>
              <p:cNvSpPr/>
              <p:nvPr/>
            </p:nvSpPr>
            <p:spPr>
              <a:xfrm>
                <a:off x="1529500" y="2448975"/>
                <a:ext cx="493400" cy="563575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2543" extrusionOk="0">
                    <a:moveTo>
                      <a:pt x="6791" y="0"/>
                    </a:moveTo>
                    <a:cubicBezTo>
                      <a:pt x="5337" y="0"/>
                      <a:pt x="4018" y="994"/>
                      <a:pt x="3668" y="2470"/>
                    </a:cubicBezTo>
                    <a:lnTo>
                      <a:pt x="364" y="16379"/>
                    </a:lnTo>
                    <a:lnTo>
                      <a:pt x="277" y="16744"/>
                    </a:lnTo>
                    <a:cubicBezTo>
                      <a:pt x="260" y="16819"/>
                      <a:pt x="246" y="16895"/>
                      <a:pt x="234" y="16976"/>
                    </a:cubicBezTo>
                    <a:cubicBezTo>
                      <a:pt x="0" y="18533"/>
                      <a:pt x="1074" y="19986"/>
                      <a:pt x="2634" y="20217"/>
                    </a:cubicBezTo>
                    <a:lnTo>
                      <a:pt x="18076" y="22527"/>
                    </a:lnTo>
                    <a:cubicBezTo>
                      <a:pt x="18144" y="22537"/>
                      <a:pt x="18211" y="22542"/>
                      <a:pt x="18278" y="22542"/>
                    </a:cubicBezTo>
                    <a:cubicBezTo>
                      <a:pt x="18866" y="22542"/>
                      <a:pt x="19394" y="22151"/>
                      <a:pt x="19555" y="21569"/>
                    </a:cubicBezTo>
                    <a:cubicBezTo>
                      <a:pt x="19735" y="20920"/>
                      <a:pt x="19401" y="20239"/>
                      <a:pt x="18781" y="19983"/>
                    </a:cubicBezTo>
                    <a:lnTo>
                      <a:pt x="7246" y="15221"/>
                    </a:lnTo>
                    <a:lnTo>
                      <a:pt x="7246" y="15221"/>
                    </a:lnTo>
                    <a:lnTo>
                      <a:pt x="9920" y="3956"/>
                    </a:lnTo>
                    <a:cubicBezTo>
                      <a:pt x="10329" y="2229"/>
                      <a:pt x="9262" y="497"/>
                      <a:pt x="7534" y="87"/>
                    </a:cubicBezTo>
                    <a:cubicBezTo>
                      <a:pt x="7285" y="28"/>
                      <a:pt x="7036" y="0"/>
                      <a:pt x="6791" y="0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8"/>
              <p:cNvSpPr/>
              <p:nvPr/>
            </p:nvSpPr>
            <p:spPr>
              <a:xfrm>
                <a:off x="2012225" y="2464850"/>
                <a:ext cx="479850" cy="521600"/>
              </a:xfrm>
              <a:custGeom>
                <a:avLst/>
                <a:gdLst/>
                <a:ahLst/>
                <a:cxnLst/>
                <a:rect l="l" t="t" r="r" b="b"/>
                <a:pathLst>
                  <a:path w="19194" h="20864" extrusionOk="0">
                    <a:moveTo>
                      <a:pt x="2946" y="1"/>
                    </a:moveTo>
                    <a:cubicBezTo>
                      <a:pt x="2538" y="1"/>
                      <a:pt x="2124" y="98"/>
                      <a:pt x="1739" y="302"/>
                    </a:cubicBezTo>
                    <a:cubicBezTo>
                      <a:pt x="480" y="969"/>
                      <a:pt x="0" y="2529"/>
                      <a:pt x="667" y="3787"/>
                    </a:cubicBezTo>
                    <a:lnTo>
                      <a:pt x="6169" y="14161"/>
                    </a:lnTo>
                    <a:lnTo>
                      <a:pt x="6292" y="14398"/>
                    </a:lnTo>
                    <a:cubicBezTo>
                      <a:pt x="6439" y="14675"/>
                      <a:pt x="6666" y="14902"/>
                      <a:pt x="6943" y="15051"/>
                    </a:cubicBezTo>
                    <a:lnTo>
                      <a:pt x="17627" y="20747"/>
                    </a:lnTo>
                    <a:cubicBezTo>
                      <a:pt x="17775" y="20826"/>
                      <a:pt x="17935" y="20863"/>
                      <a:pt x="18094" y="20863"/>
                    </a:cubicBezTo>
                    <a:cubicBezTo>
                      <a:pt x="18406" y="20863"/>
                      <a:pt x="18711" y="20717"/>
                      <a:pt x="18904" y="20448"/>
                    </a:cubicBezTo>
                    <a:cubicBezTo>
                      <a:pt x="19193" y="20044"/>
                      <a:pt x="19139" y="19485"/>
                      <a:pt x="18777" y="19145"/>
                    </a:cubicBezTo>
                    <a:lnTo>
                      <a:pt x="10559" y="11425"/>
                    </a:lnTo>
                    <a:lnTo>
                      <a:pt x="10559" y="11425"/>
                    </a:lnTo>
                    <a:lnTo>
                      <a:pt x="5225" y="1369"/>
                    </a:lnTo>
                    <a:lnTo>
                      <a:pt x="5227" y="1369"/>
                    </a:lnTo>
                    <a:cubicBezTo>
                      <a:pt x="4763" y="498"/>
                      <a:pt x="3869" y="1"/>
                      <a:pt x="2946" y="1"/>
                    </a:cubicBezTo>
                    <a:close/>
                  </a:path>
                </a:pathLst>
              </a:custGeom>
              <a:solidFill>
                <a:srgbClr val="FF87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8"/>
              <p:cNvSpPr/>
              <p:nvPr/>
            </p:nvSpPr>
            <p:spPr>
              <a:xfrm>
                <a:off x="1550200" y="2440975"/>
                <a:ext cx="24817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11328" extrusionOk="0">
                    <a:moveTo>
                      <a:pt x="5942" y="0"/>
                    </a:moveTo>
                    <a:cubicBezTo>
                      <a:pt x="4123" y="0"/>
                      <a:pt x="2283" y="1560"/>
                      <a:pt x="1593" y="3848"/>
                    </a:cubicBezTo>
                    <a:lnTo>
                      <a:pt x="0" y="9108"/>
                    </a:lnTo>
                    <a:lnTo>
                      <a:pt x="7530" y="11328"/>
                    </a:lnTo>
                    <a:lnTo>
                      <a:pt x="9122" y="6068"/>
                    </a:lnTo>
                    <a:cubicBezTo>
                      <a:pt x="9927" y="3410"/>
                      <a:pt x="8890" y="736"/>
                      <a:pt x="6818" y="126"/>
                    </a:cubicBezTo>
                    <a:cubicBezTo>
                      <a:pt x="6530" y="41"/>
                      <a:pt x="6236" y="0"/>
                      <a:pt x="5942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8"/>
              <p:cNvSpPr/>
              <p:nvPr/>
            </p:nvSpPr>
            <p:spPr>
              <a:xfrm>
                <a:off x="1992575" y="2459250"/>
                <a:ext cx="280075" cy="285650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11426" extrusionOk="0">
                    <a:moveTo>
                      <a:pt x="3779" y="0"/>
                    </a:moveTo>
                    <a:cubicBezTo>
                      <a:pt x="3125" y="0"/>
                      <a:pt x="2500" y="171"/>
                      <a:pt x="1962" y="531"/>
                    </a:cubicBezTo>
                    <a:cubicBezTo>
                      <a:pt x="173" y="1728"/>
                      <a:pt x="0" y="4586"/>
                      <a:pt x="1579" y="6882"/>
                    </a:cubicBezTo>
                    <a:lnTo>
                      <a:pt x="4698" y="11425"/>
                    </a:lnTo>
                    <a:lnTo>
                      <a:pt x="11203" y="7071"/>
                    </a:lnTo>
                    <a:lnTo>
                      <a:pt x="8081" y="2528"/>
                    </a:lnTo>
                    <a:cubicBezTo>
                      <a:pt x="6979" y="923"/>
                      <a:pt x="5301" y="0"/>
                      <a:pt x="3779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8"/>
              <p:cNvSpPr/>
              <p:nvPr/>
            </p:nvSpPr>
            <p:spPr>
              <a:xfrm>
                <a:off x="2446425" y="2905425"/>
                <a:ext cx="16785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4752" extrusionOk="0">
                    <a:moveTo>
                      <a:pt x="4622" y="0"/>
                    </a:moveTo>
                    <a:lnTo>
                      <a:pt x="4622" y="0"/>
                    </a:lnTo>
                    <a:cubicBezTo>
                      <a:pt x="4215" y="268"/>
                      <a:pt x="3690" y="348"/>
                      <a:pt x="3183" y="381"/>
                    </a:cubicBezTo>
                    <a:cubicBezTo>
                      <a:pt x="2677" y="412"/>
                      <a:pt x="2161" y="402"/>
                      <a:pt x="1671" y="523"/>
                    </a:cubicBezTo>
                    <a:cubicBezTo>
                      <a:pt x="1184" y="641"/>
                      <a:pt x="708" y="918"/>
                      <a:pt x="543" y="1339"/>
                    </a:cubicBezTo>
                    <a:cubicBezTo>
                      <a:pt x="261" y="2056"/>
                      <a:pt x="1" y="2892"/>
                      <a:pt x="571" y="3462"/>
                    </a:cubicBezTo>
                    <a:cubicBezTo>
                      <a:pt x="1030" y="3923"/>
                      <a:pt x="1735" y="4160"/>
                      <a:pt x="2439" y="4160"/>
                    </a:cubicBezTo>
                    <a:cubicBezTo>
                      <a:pt x="2605" y="4160"/>
                      <a:pt x="2772" y="4147"/>
                      <a:pt x="2935" y="4120"/>
                    </a:cubicBezTo>
                    <a:cubicBezTo>
                      <a:pt x="3207" y="4074"/>
                      <a:pt x="3480" y="3994"/>
                      <a:pt x="3754" y="3994"/>
                    </a:cubicBezTo>
                    <a:cubicBezTo>
                      <a:pt x="3819" y="3994"/>
                      <a:pt x="3883" y="3998"/>
                      <a:pt x="3948" y="4009"/>
                    </a:cubicBezTo>
                    <a:cubicBezTo>
                      <a:pt x="4584" y="4110"/>
                      <a:pt x="5035" y="4752"/>
                      <a:pt x="5660" y="4752"/>
                    </a:cubicBezTo>
                    <a:cubicBezTo>
                      <a:pt x="5691" y="4752"/>
                      <a:pt x="5722" y="4750"/>
                      <a:pt x="5753" y="4747"/>
                    </a:cubicBezTo>
                    <a:cubicBezTo>
                      <a:pt x="6153" y="4707"/>
                      <a:pt x="6473" y="4319"/>
                      <a:pt x="6714" y="4037"/>
                    </a:cubicBezTo>
                    <a:cubicBezTo>
                      <a:pt x="6518" y="3405"/>
                      <a:pt x="6302" y="2745"/>
                      <a:pt x="5782" y="2274"/>
                    </a:cubicBezTo>
                    <a:cubicBezTo>
                      <a:pt x="5138" y="1692"/>
                      <a:pt x="4165" y="1522"/>
                      <a:pt x="3254" y="1380"/>
                    </a:cubicBezTo>
                    <a:cubicBezTo>
                      <a:pt x="3254" y="1325"/>
                      <a:pt x="3181" y="1261"/>
                      <a:pt x="3146" y="1216"/>
                    </a:cubicBezTo>
                    <a:cubicBezTo>
                      <a:pt x="3411" y="925"/>
                      <a:pt x="3936" y="987"/>
                      <a:pt x="4312" y="812"/>
                    </a:cubicBezTo>
                    <a:cubicBezTo>
                      <a:pt x="4639" y="658"/>
                      <a:pt x="4700" y="317"/>
                      <a:pt x="4622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8"/>
              <p:cNvSpPr/>
              <p:nvPr/>
            </p:nvSpPr>
            <p:spPr>
              <a:xfrm>
                <a:off x="1967425" y="2903275"/>
                <a:ext cx="18430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7372" h="5073" extrusionOk="0">
                    <a:moveTo>
                      <a:pt x="4774" y="1"/>
                    </a:moveTo>
                    <a:lnTo>
                      <a:pt x="4774" y="1"/>
                    </a:lnTo>
                    <a:cubicBezTo>
                      <a:pt x="4355" y="323"/>
                      <a:pt x="3792" y="453"/>
                      <a:pt x="3245" y="529"/>
                    </a:cubicBezTo>
                    <a:cubicBezTo>
                      <a:pt x="2698" y="604"/>
                      <a:pt x="2138" y="635"/>
                      <a:pt x="1617" y="803"/>
                    </a:cubicBezTo>
                    <a:cubicBezTo>
                      <a:pt x="1099" y="971"/>
                      <a:pt x="607" y="1309"/>
                      <a:pt x="462" y="1780"/>
                    </a:cubicBezTo>
                    <a:cubicBezTo>
                      <a:pt x="214" y="2580"/>
                      <a:pt x="1" y="3505"/>
                      <a:pt x="663" y="4078"/>
                    </a:cubicBezTo>
                    <a:cubicBezTo>
                      <a:pt x="1142" y="4492"/>
                      <a:pt x="1815" y="4696"/>
                      <a:pt x="2495" y="4696"/>
                    </a:cubicBezTo>
                    <a:cubicBezTo>
                      <a:pt x="2759" y="4696"/>
                      <a:pt x="3025" y="4665"/>
                      <a:pt x="3281" y="4603"/>
                    </a:cubicBezTo>
                    <a:cubicBezTo>
                      <a:pt x="3607" y="4524"/>
                      <a:pt x="3933" y="4398"/>
                      <a:pt x="4267" y="4398"/>
                    </a:cubicBezTo>
                    <a:cubicBezTo>
                      <a:pt x="4302" y="4398"/>
                      <a:pt x="4337" y="4399"/>
                      <a:pt x="4371" y="4402"/>
                    </a:cubicBezTo>
                    <a:cubicBezTo>
                      <a:pt x="5041" y="4457"/>
                      <a:pt x="5571" y="5073"/>
                      <a:pt x="6213" y="5073"/>
                    </a:cubicBezTo>
                    <a:cubicBezTo>
                      <a:pt x="6269" y="5073"/>
                      <a:pt x="6327" y="5068"/>
                      <a:pt x="6385" y="5058"/>
                    </a:cubicBezTo>
                    <a:cubicBezTo>
                      <a:pt x="6816" y="4980"/>
                      <a:pt x="7130" y="4537"/>
                      <a:pt x="7372" y="4211"/>
                    </a:cubicBezTo>
                    <a:cubicBezTo>
                      <a:pt x="7107" y="3541"/>
                      <a:pt x="6818" y="2843"/>
                      <a:pt x="6217" y="2374"/>
                    </a:cubicBezTo>
                    <a:cubicBezTo>
                      <a:pt x="5472" y="1795"/>
                      <a:pt x="4402" y="1688"/>
                      <a:pt x="3404" y="1608"/>
                    </a:cubicBezTo>
                    <a:cubicBezTo>
                      <a:pt x="3396" y="1546"/>
                      <a:pt x="3314" y="1485"/>
                      <a:pt x="3271" y="1437"/>
                    </a:cubicBezTo>
                    <a:cubicBezTo>
                      <a:pt x="3536" y="1101"/>
                      <a:pt x="4111" y="1127"/>
                      <a:pt x="4502" y="905"/>
                    </a:cubicBezTo>
                    <a:cubicBezTo>
                      <a:pt x="4842" y="713"/>
                      <a:pt x="4882" y="339"/>
                      <a:pt x="477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8"/>
              <p:cNvSpPr/>
              <p:nvPr/>
            </p:nvSpPr>
            <p:spPr>
              <a:xfrm>
                <a:off x="2542500" y="2960900"/>
                <a:ext cx="7007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904" fill="none" extrusionOk="0">
                    <a:moveTo>
                      <a:pt x="1" y="1"/>
                    </a:moveTo>
                    <a:cubicBezTo>
                      <a:pt x="467" y="43"/>
                      <a:pt x="924" y="147"/>
                      <a:pt x="1359" y="313"/>
                    </a:cubicBezTo>
                    <a:cubicBezTo>
                      <a:pt x="1468" y="349"/>
                      <a:pt x="1570" y="401"/>
                      <a:pt x="1662" y="469"/>
                    </a:cubicBezTo>
                    <a:cubicBezTo>
                      <a:pt x="1884" y="647"/>
                      <a:pt x="1950" y="947"/>
                      <a:pt x="2076" y="1198"/>
                    </a:cubicBezTo>
                    <a:cubicBezTo>
                      <a:pt x="2232" y="1508"/>
                      <a:pt x="2488" y="1754"/>
                      <a:pt x="2802" y="190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8"/>
              <p:cNvSpPr/>
              <p:nvPr/>
            </p:nvSpPr>
            <p:spPr>
              <a:xfrm>
                <a:off x="2540850" y="2977775"/>
                <a:ext cx="61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650" fill="none" extrusionOk="0">
                    <a:moveTo>
                      <a:pt x="0" y="0"/>
                    </a:moveTo>
                    <a:cubicBezTo>
                      <a:pt x="545" y="73"/>
                      <a:pt x="1070" y="258"/>
                      <a:pt x="1541" y="544"/>
                    </a:cubicBezTo>
                    <a:cubicBezTo>
                      <a:pt x="1626" y="1039"/>
                      <a:pt x="1998" y="1458"/>
                      <a:pt x="2466" y="1649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8"/>
              <p:cNvSpPr/>
              <p:nvPr/>
            </p:nvSpPr>
            <p:spPr>
              <a:xfrm>
                <a:off x="2536525" y="2992150"/>
                <a:ext cx="59650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314" fill="none" extrusionOk="0">
                    <a:moveTo>
                      <a:pt x="1" y="0"/>
                    </a:moveTo>
                    <a:cubicBezTo>
                      <a:pt x="417" y="24"/>
                      <a:pt x="822" y="135"/>
                      <a:pt x="1193" y="324"/>
                    </a:cubicBezTo>
                    <a:cubicBezTo>
                      <a:pt x="1401" y="795"/>
                      <a:pt x="1891" y="1162"/>
                      <a:pt x="2386" y="1313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8"/>
              <p:cNvSpPr/>
              <p:nvPr/>
            </p:nvSpPr>
            <p:spPr>
              <a:xfrm>
                <a:off x="2476775" y="2948475"/>
                <a:ext cx="392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808" fill="none" extrusionOk="0">
                    <a:moveTo>
                      <a:pt x="1" y="1"/>
                    </a:moveTo>
                    <a:cubicBezTo>
                      <a:pt x="332" y="510"/>
                      <a:pt x="961" y="808"/>
                      <a:pt x="1570" y="746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8"/>
              <p:cNvSpPr/>
              <p:nvPr/>
            </p:nvSpPr>
            <p:spPr>
              <a:xfrm>
                <a:off x="2073275" y="2963750"/>
                <a:ext cx="74325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003" fill="none" extrusionOk="0">
                    <a:moveTo>
                      <a:pt x="0" y="24"/>
                    </a:moveTo>
                    <a:cubicBezTo>
                      <a:pt x="480" y="0"/>
                      <a:pt x="963" y="147"/>
                      <a:pt x="1373" y="393"/>
                    </a:cubicBezTo>
                    <a:cubicBezTo>
                      <a:pt x="1784" y="639"/>
                      <a:pt x="2127" y="985"/>
                      <a:pt x="2414" y="1368"/>
                    </a:cubicBezTo>
                    <a:cubicBezTo>
                      <a:pt x="2582" y="1595"/>
                      <a:pt x="2762" y="1763"/>
                      <a:pt x="2972" y="200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8"/>
              <p:cNvSpPr/>
              <p:nvPr/>
            </p:nvSpPr>
            <p:spPr>
              <a:xfrm>
                <a:off x="2074750" y="2981850"/>
                <a:ext cx="64675" cy="4132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3" fill="none" extrusionOk="0">
                    <a:moveTo>
                      <a:pt x="0" y="0"/>
                    </a:moveTo>
                    <a:cubicBezTo>
                      <a:pt x="547" y="26"/>
                      <a:pt x="1070" y="246"/>
                      <a:pt x="1519" y="554"/>
                    </a:cubicBezTo>
                    <a:cubicBezTo>
                      <a:pt x="1969" y="859"/>
                      <a:pt x="2222" y="1250"/>
                      <a:pt x="2587" y="1652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8"/>
              <p:cNvSpPr/>
              <p:nvPr/>
            </p:nvSpPr>
            <p:spPr>
              <a:xfrm>
                <a:off x="2075050" y="2995150"/>
                <a:ext cx="52950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1315" fill="none" extrusionOk="0">
                    <a:moveTo>
                      <a:pt x="0" y="1"/>
                    </a:moveTo>
                    <a:cubicBezTo>
                      <a:pt x="828" y="159"/>
                      <a:pt x="1496" y="749"/>
                      <a:pt x="2118" y="1314"/>
                    </a:cubicBezTo>
                  </a:path>
                </a:pathLst>
              </a:custGeom>
              <a:noFill/>
              <a:ln w="3375" cap="rnd" cmpd="sng">
                <a:solidFill>
                  <a:srgbClr val="3815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58"/>
              <p:cNvSpPr/>
              <p:nvPr/>
            </p:nvSpPr>
            <p:spPr>
              <a:xfrm>
                <a:off x="1737950" y="2582525"/>
                <a:ext cx="14202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3179" extrusionOk="0">
                    <a:moveTo>
                      <a:pt x="1" y="1"/>
                    </a:moveTo>
                    <a:lnTo>
                      <a:pt x="1" y="3179"/>
                    </a:lnTo>
                    <a:lnTo>
                      <a:pt x="5680" y="3179"/>
                    </a:lnTo>
                    <a:lnTo>
                      <a:pt x="5680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8"/>
              <p:cNvSpPr/>
              <p:nvPr/>
            </p:nvSpPr>
            <p:spPr>
              <a:xfrm>
                <a:off x="1801325" y="2566200"/>
                <a:ext cx="152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308" extrusionOk="0">
                    <a:moveTo>
                      <a:pt x="303" y="1"/>
                    </a:moveTo>
                    <a:cubicBezTo>
                      <a:pt x="135" y="1"/>
                      <a:pt x="0" y="136"/>
                      <a:pt x="0" y="304"/>
                    </a:cubicBezTo>
                    <a:lnTo>
                      <a:pt x="0" y="1004"/>
                    </a:lnTo>
                    <a:cubicBezTo>
                      <a:pt x="0" y="1172"/>
                      <a:pt x="135" y="1307"/>
                      <a:pt x="303" y="1307"/>
                    </a:cubicBezTo>
                    <a:lnTo>
                      <a:pt x="308" y="1307"/>
                    </a:lnTo>
                    <a:cubicBezTo>
                      <a:pt x="476" y="1307"/>
                      <a:pt x="611" y="1172"/>
                      <a:pt x="611" y="1004"/>
                    </a:cubicBezTo>
                    <a:lnTo>
                      <a:pt x="611" y="304"/>
                    </a:lnTo>
                    <a:cubicBezTo>
                      <a:pt x="611" y="136"/>
                      <a:pt x="476" y="1"/>
                      <a:pt x="308" y="1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8"/>
              <p:cNvSpPr/>
              <p:nvPr/>
            </p:nvSpPr>
            <p:spPr>
              <a:xfrm>
                <a:off x="1879950" y="22224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0" y="40"/>
                    </a:moveTo>
                    <a:cubicBezTo>
                      <a:pt x="163" y="10"/>
                      <a:pt x="327" y="0"/>
                      <a:pt x="492" y="10"/>
                    </a:cubicBezTo>
                    <a:cubicBezTo>
                      <a:pt x="558" y="12"/>
                      <a:pt x="625" y="24"/>
                      <a:pt x="689" y="40"/>
                    </a:cubicBezTo>
                    <a:cubicBezTo>
                      <a:pt x="892" y="99"/>
                      <a:pt x="1044" y="275"/>
                      <a:pt x="1152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8"/>
              <p:cNvSpPr/>
              <p:nvPr/>
            </p:nvSpPr>
            <p:spPr>
              <a:xfrm>
                <a:off x="1886625" y="2225875"/>
                <a:ext cx="14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43" extrusionOk="0">
                    <a:moveTo>
                      <a:pt x="38" y="1"/>
                    </a:moveTo>
                    <a:cubicBezTo>
                      <a:pt x="0" y="147"/>
                      <a:pt x="93" y="299"/>
                      <a:pt x="242" y="334"/>
                    </a:cubicBezTo>
                    <a:cubicBezTo>
                      <a:pt x="265" y="340"/>
                      <a:pt x="288" y="343"/>
                      <a:pt x="311" y="343"/>
                    </a:cubicBezTo>
                    <a:cubicBezTo>
                      <a:pt x="435" y="343"/>
                      <a:pt x="548" y="259"/>
                      <a:pt x="580" y="133"/>
                    </a:cubicBez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8"/>
              <p:cNvSpPr/>
              <p:nvPr/>
            </p:nvSpPr>
            <p:spPr>
              <a:xfrm>
                <a:off x="1886625" y="2222575"/>
                <a:ext cx="148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8" extrusionOk="0">
                    <a:moveTo>
                      <a:pt x="116" y="0"/>
                    </a:moveTo>
                    <a:cubicBezTo>
                      <a:pt x="79" y="36"/>
                      <a:pt x="50" y="83"/>
                      <a:pt x="38" y="133"/>
                    </a:cubicBezTo>
                    <a:cubicBezTo>
                      <a:pt x="0" y="282"/>
                      <a:pt x="93" y="433"/>
                      <a:pt x="242" y="469"/>
                    </a:cubicBezTo>
                    <a:cubicBezTo>
                      <a:pt x="264" y="474"/>
                      <a:pt x="287" y="477"/>
                      <a:pt x="310" y="477"/>
                    </a:cubicBezTo>
                    <a:cubicBezTo>
                      <a:pt x="434" y="477"/>
                      <a:pt x="548" y="392"/>
                      <a:pt x="580" y="265"/>
                    </a:cubicBezTo>
                    <a:cubicBezTo>
                      <a:pt x="594" y="211"/>
                      <a:pt x="590" y="154"/>
                      <a:pt x="568" y="104"/>
                    </a:cubicBezTo>
                    <a:cubicBezTo>
                      <a:pt x="521" y="73"/>
                      <a:pt x="471" y="52"/>
                      <a:pt x="419" y="36"/>
                    </a:cubicBezTo>
                    <a:cubicBezTo>
                      <a:pt x="355" y="17"/>
                      <a:pt x="289" y="7"/>
                      <a:pt x="223" y="3"/>
                    </a:cubicBezTo>
                    <a:cubicBezTo>
                      <a:pt x="187" y="0"/>
                      <a:pt x="152" y="0"/>
                      <a:pt x="116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8"/>
              <p:cNvSpPr/>
              <p:nvPr/>
            </p:nvSpPr>
            <p:spPr>
              <a:xfrm>
                <a:off x="1900825" y="2225100"/>
                <a:ext cx="79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9" fill="none" extrusionOk="0">
                    <a:moveTo>
                      <a:pt x="317" y="349"/>
                    </a:moveTo>
                    <a:cubicBezTo>
                      <a:pt x="237" y="211"/>
                      <a:pt x="131" y="84"/>
                      <a:pt x="0" y="1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8"/>
              <p:cNvSpPr/>
              <p:nvPr/>
            </p:nvSpPr>
            <p:spPr>
              <a:xfrm>
                <a:off x="1879950" y="2222500"/>
                <a:ext cx="96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4" fill="none" extrusionOk="0">
                    <a:moveTo>
                      <a:pt x="383" y="3"/>
                    </a:moveTo>
                    <a:cubicBezTo>
                      <a:pt x="256" y="1"/>
                      <a:pt x="128" y="13"/>
                      <a:pt x="0" y="34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8"/>
              <p:cNvSpPr/>
              <p:nvPr/>
            </p:nvSpPr>
            <p:spPr>
              <a:xfrm>
                <a:off x="1928450" y="2222100"/>
                <a:ext cx="288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57" fill="none" extrusionOk="0">
                    <a:moveTo>
                      <a:pt x="1153" y="40"/>
                    </a:moveTo>
                    <a:cubicBezTo>
                      <a:pt x="990" y="10"/>
                      <a:pt x="824" y="0"/>
                      <a:pt x="661" y="10"/>
                    </a:cubicBezTo>
                    <a:cubicBezTo>
                      <a:pt x="594" y="12"/>
                      <a:pt x="528" y="24"/>
                      <a:pt x="464" y="40"/>
                    </a:cubicBezTo>
                    <a:cubicBezTo>
                      <a:pt x="258" y="100"/>
                      <a:pt x="107" y="275"/>
                      <a:pt x="0" y="457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8"/>
              <p:cNvSpPr/>
              <p:nvPr/>
            </p:nvSpPr>
            <p:spPr>
              <a:xfrm>
                <a:off x="1936075" y="2225575"/>
                <a:ext cx="144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43" extrusionOk="0">
                    <a:moveTo>
                      <a:pt x="543" y="1"/>
                    </a:moveTo>
                    <a:lnTo>
                      <a:pt x="1" y="133"/>
                    </a:lnTo>
                    <a:cubicBezTo>
                      <a:pt x="33" y="260"/>
                      <a:pt x="147" y="342"/>
                      <a:pt x="272" y="342"/>
                    </a:cubicBezTo>
                    <a:cubicBezTo>
                      <a:pt x="294" y="342"/>
                      <a:pt x="317" y="340"/>
                      <a:pt x="339" y="334"/>
                    </a:cubicBezTo>
                    <a:cubicBezTo>
                      <a:pt x="488" y="299"/>
                      <a:pt x="578" y="148"/>
                      <a:pt x="543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8"/>
              <p:cNvSpPr/>
              <p:nvPr/>
            </p:nvSpPr>
            <p:spPr>
              <a:xfrm>
                <a:off x="1935725" y="2222275"/>
                <a:ext cx="148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77" extrusionOk="0">
                    <a:moveTo>
                      <a:pt x="478" y="0"/>
                    </a:moveTo>
                    <a:cubicBezTo>
                      <a:pt x="441" y="0"/>
                      <a:pt x="405" y="0"/>
                      <a:pt x="370" y="3"/>
                    </a:cubicBezTo>
                    <a:cubicBezTo>
                      <a:pt x="303" y="5"/>
                      <a:pt x="237" y="17"/>
                      <a:pt x="173" y="36"/>
                    </a:cubicBezTo>
                    <a:cubicBezTo>
                      <a:pt x="121" y="50"/>
                      <a:pt x="71" y="74"/>
                      <a:pt x="27" y="102"/>
                    </a:cubicBezTo>
                    <a:cubicBezTo>
                      <a:pt x="5" y="154"/>
                      <a:pt x="0" y="211"/>
                      <a:pt x="15" y="263"/>
                    </a:cubicBezTo>
                    <a:cubicBezTo>
                      <a:pt x="47" y="392"/>
                      <a:pt x="160" y="477"/>
                      <a:pt x="285" y="477"/>
                    </a:cubicBezTo>
                    <a:cubicBezTo>
                      <a:pt x="307" y="477"/>
                      <a:pt x="329" y="474"/>
                      <a:pt x="351" y="469"/>
                    </a:cubicBezTo>
                    <a:cubicBezTo>
                      <a:pt x="502" y="433"/>
                      <a:pt x="592" y="282"/>
                      <a:pt x="557" y="133"/>
                    </a:cubicBezTo>
                    <a:cubicBezTo>
                      <a:pt x="542" y="81"/>
                      <a:pt x="516" y="36"/>
                      <a:pt x="47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8"/>
              <p:cNvSpPr/>
              <p:nvPr/>
            </p:nvSpPr>
            <p:spPr>
              <a:xfrm>
                <a:off x="1928450" y="2224825"/>
                <a:ext cx="7950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48" fill="none" extrusionOk="0">
                    <a:moveTo>
                      <a:pt x="318" y="0"/>
                    </a:moveTo>
                    <a:cubicBezTo>
                      <a:pt x="185" y="81"/>
                      <a:pt x="81" y="211"/>
                      <a:pt x="0" y="348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8"/>
              <p:cNvSpPr/>
              <p:nvPr/>
            </p:nvSpPr>
            <p:spPr>
              <a:xfrm>
                <a:off x="1947675" y="2222275"/>
                <a:ext cx="955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2" fill="none" extrusionOk="0">
                    <a:moveTo>
                      <a:pt x="381" y="31"/>
                    </a:moveTo>
                    <a:cubicBezTo>
                      <a:pt x="256" y="10"/>
                      <a:pt x="128" y="0"/>
                      <a:pt x="0" y="0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8"/>
              <p:cNvSpPr/>
              <p:nvPr/>
            </p:nvSpPr>
            <p:spPr>
              <a:xfrm>
                <a:off x="1882550" y="2305850"/>
                <a:ext cx="40775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73" fill="none" extrusionOk="0">
                    <a:moveTo>
                      <a:pt x="0" y="1"/>
                    </a:moveTo>
                    <a:cubicBezTo>
                      <a:pt x="507" y="271"/>
                      <a:pt x="890" y="372"/>
                      <a:pt x="1631" y="316"/>
                    </a:cubicBezTo>
                  </a:path>
                </a:pathLst>
              </a:custGeom>
              <a:noFill/>
              <a:ln w="182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9" name="Google Shape;1899;p58"/>
          <p:cNvSpPr txBox="1">
            <a:spLocks noGrp="1"/>
          </p:cNvSpPr>
          <p:nvPr>
            <p:ph type="title"/>
          </p:nvPr>
        </p:nvSpPr>
        <p:spPr>
          <a:xfrm>
            <a:off x="2194200" y="1684950"/>
            <a:ext cx="4755600" cy="16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Link GitHub</a:t>
            </a:r>
            <a:endParaRPr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FDD5A-A235-FE94-6AC8-16751277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3861-7A44-1DEE-09A8-8E1C4054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250" y="0"/>
            <a:ext cx="4705500" cy="756600"/>
          </a:xfrm>
        </p:spPr>
        <p:txBody>
          <a:bodyPr/>
          <a:lstStyle/>
          <a:p>
            <a:pPr algn="ctr"/>
            <a:r>
              <a:rPr lang="en-US" sz="2800" dirty="0"/>
              <a:t>Video Presentation</a:t>
            </a:r>
            <a:endParaRPr lang="en-I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DD992-430A-352B-B62B-CFF2C952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3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65"/>
          <p:cNvGrpSpPr/>
          <p:nvPr/>
        </p:nvGrpSpPr>
        <p:grpSpPr>
          <a:xfrm>
            <a:off x="1750063" y="3244155"/>
            <a:ext cx="1468194" cy="1468194"/>
            <a:chOff x="2548150" y="2233825"/>
            <a:chExt cx="1649100" cy="1649100"/>
          </a:xfrm>
        </p:grpSpPr>
        <p:sp>
          <p:nvSpPr>
            <p:cNvPr id="2701" name="Google Shape;2701;p65"/>
            <p:cNvSpPr/>
            <p:nvPr/>
          </p:nvSpPr>
          <p:spPr>
            <a:xfrm>
              <a:off x="2548150" y="2233825"/>
              <a:ext cx="1649100" cy="1649100"/>
            </a:xfrm>
            <a:prstGeom prst="ellipse">
              <a:avLst/>
            </a:pr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2" name="Google Shape;2702;p65"/>
            <p:cNvGrpSpPr/>
            <p:nvPr/>
          </p:nvGrpSpPr>
          <p:grpSpPr>
            <a:xfrm>
              <a:off x="2548179" y="2234874"/>
              <a:ext cx="1649054" cy="1627778"/>
              <a:chOff x="2611325" y="2955350"/>
              <a:chExt cx="1183900" cy="1168625"/>
            </a:xfrm>
          </p:grpSpPr>
          <p:sp>
            <p:nvSpPr>
              <p:cNvPr id="2703" name="Google Shape;2703;p65"/>
              <p:cNvSpPr/>
              <p:nvPr/>
            </p:nvSpPr>
            <p:spPr>
              <a:xfrm>
                <a:off x="2611325" y="2955350"/>
                <a:ext cx="1183900" cy="1168625"/>
              </a:xfrm>
              <a:custGeom>
                <a:avLst/>
                <a:gdLst/>
                <a:ahLst/>
                <a:cxnLst/>
                <a:rect l="l" t="t" r="r" b="b"/>
                <a:pathLst>
                  <a:path w="47356" h="46745" extrusionOk="0">
                    <a:moveTo>
                      <a:pt x="23678" y="1"/>
                    </a:moveTo>
                    <a:cubicBezTo>
                      <a:pt x="17398" y="1"/>
                      <a:pt x="11376" y="2464"/>
                      <a:pt x="6937" y="6846"/>
                    </a:cubicBezTo>
                    <a:cubicBezTo>
                      <a:pt x="2495" y="11229"/>
                      <a:pt x="1" y="17175"/>
                      <a:pt x="1" y="23372"/>
                    </a:cubicBezTo>
                    <a:cubicBezTo>
                      <a:pt x="1" y="29570"/>
                      <a:pt x="2495" y="35516"/>
                      <a:pt x="6937" y="39898"/>
                    </a:cubicBezTo>
                    <a:cubicBezTo>
                      <a:pt x="11376" y="44281"/>
                      <a:pt x="17398" y="46744"/>
                      <a:pt x="23678" y="46744"/>
                    </a:cubicBezTo>
                    <a:cubicBezTo>
                      <a:pt x="29958" y="46744"/>
                      <a:pt x="35981" y="44281"/>
                      <a:pt x="40420" y="39898"/>
                    </a:cubicBezTo>
                    <a:cubicBezTo>
                      <a:pt x="44861" y="35516"/>
                      <a:pt x="47355" y="29570"/>
                      <a:pt x="47355" y="23372"/>
                    </a:cubicBezTo>
                    <a:cubicBezTo>
                      <a:pt x="47355" y="17175"/>
                      <a:pt x="44861" y="11229"/>
                      <a:pt x="40420" y="6846"/>
                    </a:cubicBezTo>
                    <a:cubicBezTo>
                      <a:pt x="35981" y="2464"/>
                      <a:pt x="29958" y="1"/>
                      <a:pt x="23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65"/>
              <p:cNvSpPr/>
              <p:nvPr/>
            </p:nvSpPr>
            <p:spPr>
              <a:xfrm>
                <a:off x="2611325" y="3154775"/>
                <a:ext cx="795950" cy="969200"/>
              </a:xfrm>
              <a:custGeom>
                <a:avLst/>
                <a:gdLst/>
                <a:ahLst/>
                <a:cxnLst/>
                <a:rect l="l" t="t" r="r" b="b"/>
                <a:pathLst>
                  <a:path w="31838" h="38768" extrusionOk="0">
                    <a:moveTo>
                      <a:pt x="5874" y="0"/>
                    </a:moveTo>
                    <a:cubicBezTo>
                      <a:pt x="2221" y="4110"/>
                      <a:pt x="1" y="9496"/>
                      <a:pt x="1" y="15398"/>
                    </a:cubicBezTo>
                    <a:cubicBezTo>
                      <a:pt x="1" y="28303"/>
                      <a:pt x="10602" y="38767"/>
                      <a:pt x="23678" y="38767"/>
                    </a:cubicBezTo>
                    <a:cubicBezTo>
                      <a:pt x="23685" y="38767"/>
                      <a:pt x="23692" y="38767"/>
                      <a:pt x="23699" y="38767"/>
                    </a:cubicBezTo>
                    <a:cubicBezTo>
                      <a:pt x="26475" y="38767"/>
                      <a:pt x="29229" y="38287"/>
                      <a:pt x="31837" y="37343"/>
                    </a:cubicBezTo>
                    <a:cubicBezTo>
                      <a:pt x="30607" y="29879"/>
                      <a:pt x="26565" y="22037"/>
                      <a:pt x="18174" y="21363"/>
                    </a:cubicBezTo>
                    <a:cubicBezTo>
                      <a:pt x="18091" y="21356"/>
                      <a:pt x="18020" y="21297"/>
                      <a:pt x="18020" y="21212"/>
                    </a:cubicBezTo>
                    <a:cubicBezTo>
                      <a:pt x="18011" y="19072"/>
                      <a:pt x="17767" y="16940"/>
                      <a:pt x="17299" y="14856"/>
                    </a:cubicBezTo>
                    <a:cubicBezTo>
                      <a:pt x="16447" y="11041"/>
                      <a:pt x="14892" y="7232"/>
                      <a:pt x="12301" y="4236"/>
                    </a:cubicBezTo>
                    <a:cubicBezTo>
                      <a:pt x="10545" y="2206"/>
                      <a:pt x="8349" y="741"/>
                      <a:pt x="5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65"/>
              <p:cNvSpPr/>
              <p:nvPr/>
            </p:nvSpPr>
            <p:spPr>
              <a:xfrm>
                <a:off x="3003500" y="2993100"/>
                <a:ext cx="399575" cy="135900"/>
              </a:xfrm>
              <a:custGeom>
                <a:avLst/>
                <a:gdLst/>
                <a:ahLst/>
                <a:cxnLst/>
                <a:rect l="l" t="t" r="r" b="b"/>
                <a:pathLst>
                  <a:path w="15983" h="5436" fill="none" extrusionOk="0">
                    <a:moveTo>
                      <a:pt x="15982" y="2717"/>
                    </a:moveTo>
                    <a:cubicBezTo>
                      <a:pt x="15982" y="4219"/>
                      <a:pt x="12404" y="5436"/>
                      <a:pt x="7991" y="5436"/>
                    </a:cubicBezTo>
                    <a:cubicBezTo>
                      <a:pt x="3578" y="5436"/>
                      <a:pt x="0" y="4219"/>
                      <a:pt x="0" y="2717"/>
                    </a:cubicBezTo>
                    <a:cubicBezTo>
                      <a:pt x="0" y="1216"/>
                      <a:pt x="3578" y="0"/>
                      <a:pt x="7991" y="0"/>
                    </a:cubicBezTo>
                    <a:cubicBezTo>
                      <a:pt x="12404" y="0"/>
                      <a:pt x="15982" y="1216"/>
                      <a:pt x="15982" y="2717"/>
                    </a:cubicBezTo>
                    <a:close/>
                  </a:path>
                </a:pathLst>
              </a:custGeom>
              <a:noFill/>
              <a:ln w="7625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65"/>
              <p:cNvSpPr/>
              <p:nvPr/>
            </p:nvSpPr>
            <p:spPr>
              <a:xfrm>
                <a:off x="2732675" y="3196950"/>
                <a:ext cx="950025" cy="270375"/>
              </a:xfrm>
              <a:custGeom>
                <a:avLst/>
                <a:gdLst/>
                <a:ahLst/>
                <a:cxnLst/>
                <a:rect l="l" t="t" r="r" b="b"/>
                <a:pathLst>
                  <a:path w="38001" h="10815" fill="none" extrusionOk="0">
                    <a:moveTo>
                      <a:pt x="0" y="0"/>
                    </a:moveTo>
                    <a:cubicBezTo>
                      <a:pt x="0" y="0"/>
                      <a:pt x="15296" y="10814"/>
                      <a:pt x="38001" y="0"/>
                    </a:cubicBezTo>
                  </a:path>
                </a:pathLst>
              </a:custGeom>
              <a:noFill/>
              <a:ln w="7625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65"/>
              <p:cNvSpPr/>
              <p:nvPr/>
            </p:nvSpPr>
            <p:spPr>
              <a:xfrm>
                <a:off x="2635225" y="3358150"/>
                <a:ext cx="1137175" cy="270375"/>
              </a:xfrm>
              <a:custGeom>
                <a:avLst/>
                <a:gdLst/>
                <a:ahLst/>
                <a:cxnLst/>
                <a:rect l="l" t="t" r="r" b="b"/>
                <a:pathLst>
                  <a:path w="45487" h="10815" fill="none" extrusionOk="0">
                    <a:moveTo>
                      <a:pt x="1" y="1"/>
                    </a:moveTo>
                    <a:cubicBezTo>
                      <a:pt x="1" y="1"/>
                      <a:pt x="18309" y="10814"/>
                      <a:pt x="45486" y="1"/>
                    </a:cubicBezTo>
                  </a:path>
                </a:pathLst>
              </a:custGeom>
              <a:noFill/>
              <a:ln w="8400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65"/>
              <p:cNvSpPr/>
              <p:nvPr/>
            </p:nvSpPr>
            <p:spPr>
              <a:xfrm>
                <a:off x="2634775" y="3538275"/>
                <a:ext cx="1158075" cy="270375"/>
              </a:xfrm>
              <a:custGeom>
                <a:avLst/>
                <a:gdLst/>
                <a:ahLst/>
                <a:cxnLst/>
                <a:rect l="l" t="t" r="r" b="b"/>
                <a:pathLst>
                  <a:path w="46323" h="10815" fill="none" extrusionOk="0">
                    <a:moveTo>
                      <a:pt x="0" y="1"/>
                    </a:moveTo>
                    <a:cubicBezTo>
                      <a:pt x="0" y="1"/>
                      <a:pt x="18644" y="10815"/>
                      <a:pt x="46323" y="1"/>
                    </a:cubicBezTo>
                  </a:path>
                </a:pathLst>
              </a:custGeom>
              <a:noFill/>
              <a:ln w="8450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65"/>
              <p:cNvSpPr/>
              <p:nvPr/>
            </p:nvSpPr>
            <p:spPr>
              <a:xfrm>
                <a:off x="2789750" y="3893050"/>
                <a:ext cx="703475" cy="150825"/>
              </a:xfrm>
              <a:custGeom>
                <a:avLst/>
                <a:gdLst/>
                <a:ahLst/>
                <a:cxnLst/>
                <a:rect l="l" t="t" r="r" b="b"/>
                <a:pathLst>
                  <a:path w="28139" h="6033" fill="none" extrusionOk="0">
                    <a:moveTo>
                      <a:pt x="1" y="2293"/>
                    </a:moveTo>
                    <a:cubicBezTo>
                      <a:pt x="2135" y="1785"/>
                      <a:pt x="4277" y="1273"/>
                      <a:pt x="6454" y="987"/>
                    </a:cubicBezTo>
                    <a:cubicBezTo>
                      <a:pt x="13981" y="0"/>
                      <a:pt x="21851" y="1832"/>
                      <a:pt x="28138" y="6032"/>
                    </a:cubicBezTo>
                  </a:path>
                </a:pathLst>
              </a:custGeom>
              <a:noFill/>
              <a:ln w="8450" cap="flat" cmpd="sng">
                <a:solidFill>
                  <a:srgbClr val="FFFFFF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0" name="Google Shape;2710;p65"/>
          <p:cNvGrpSpPr/>
          <p:nvPr/>
        </p:nvGrpSpPr>
        <p:grpSpPr>
          <a:xfrm>
            <a:off x="427646" y="399433"/>
            <a:ext cx="1123127" cy="2901234"/>
            <a:chOff x="713225" y="1373089"/>
            <a:chExt cx="1261515" cy="3258715"/>
          </a:xfrm>
        </p:grpSpPr>
        <p:sp>
          <p:nvSpPr>
            <p:cNvPr id="2711" name="Google Shape;2711;p65"/>
            <p:cNvSpPr/>
            <p:nvPr/>
          </p:nvSpPr>
          <p:spPr>
            <a:xfrm>
              <a:off x="713225" y="1373100"/>
              <a:ext cx="1261515" cy="3258704"/>
            </a:xfrm>
            <a:custGeom>
              <a:avLst/>
              <a:gdLst/>
              <a:ahLst/>
              <a:cxnLst/>
              <a:rect l="l" t="t" r="r" b="b"/>
              <a:pathLst>
                <a:path w="28467" h="73535" extrusionOk="0">
                  <a:moveTo>
                    <a:pt x="18221" y="6956"/>
                  </a:moveTo>
                  <a:lnTo>
                    <a:pt x="20451" y="26505"/>
                  </a:lnTo>
                  <a:lnTo>
                    <a:pt x="13345" y="27295"/>
                  </a:lnTo>
                  <a:lnTo>
                    <a:pt x="11304" y="9397"/>
                  </a:lnTo>
                  <a:lnTo>
                    <a:pt x="11078" y="7414"/>
                  </a:lnTo>
                  <a:lnTo>
                    <a:pt x="11078" y="7414"/>
                  </a:lnTo>
                  <a:cubicBezTo>
                    <a:pt x="11798" y="7489"/>
                    <a:pt x="12520" y="7527"/>
                    <a:pt x="13243" y="7527"/>
                  </a:cubicBezTo>
                  <a:cubicBezTo>
                    <a:pt x="13631" y="7527"/>
                    <a:pt x="14018" y="7516"/>
                    <a:pt x="14405" y="7494"/>
                  </a:cubicBezTo>
                  <a:cubicBezTo>
                    <a:pt x="14811" y="7471"/>
                    <a:pt x="15221" y="7436"/>
                    <a:pt x="15632" y="7391"/>
                  </a:cubicBezTo>
                  <a:cubicBezTo>
                    <a:pt x="16186" y="7330"/>
                    <a:pt x="16744" y="7246"/>
                    <a:pt x="17306" y="7143"/>
                  </a:cubicBezTo>
                  <a:cubicBezTo>
                    <a:pt x="17610" y="7086"/>
                    <a:pt x="17915" y="7025"/>
                    <a:pt x="18221" y="6956"/>
                  </a:cubicBezTo>
                  <a:close/>
                  <a:moveTo>
                    <a:pt x="20726" y="28919"/>
                  </a:moveTo>
                  <a:lnTo>
                    <a:pt x="21376" y="34625"/>
                  </a:lnTo>
                  <a:lnTo>
                    <a:pt x="19632" y="34818"/>
                  </a:lnTo>
                  <a:cubicBezTo>
                    <a:pt x="19055" y="34883"/>
                    <a:pt x="18648" y="35474"/>
                    <a:pt x="18724" y="36142"/>
                  </a:cubicBezTo>
                  <a:lnTo>
                    <a:pt x="21256" y="58344"/>
                  </a:lnTo>
                  <a:lnTo>
                    <a:pt x="20001" y="58482"/>
                  </a:lnTo>
                  <a:lnTo>
                    <a:pt x="17469" y="36282"/>
                  </a:lnTo>
                  <a:cubicBezTo>
                    <a:pt x="17396" y="35655"/>
                    <a:pt x="16924" y="35186"/>
                    <a:pt x="16386" y="35186"/>
                  </a:cubicBezTo>
                  <a:cubicBezTo>
                    <a:pt x="16352" y="35186"/>
                    <a:pt x="16318" y="35188"/>
                    <a:pt x="16284" y="35192"/>
                  </a:cubicBezTo>
                  <a:lnTo>
                    <a:pt x="14271" y="35416"/>
                  </a:lnTo>
                  <a:lnTo>
                    <a:pt x="13619" y="29709"/>
                  </a:lnTo>
                  <a:lnTo>
                    <a:pt x="20726" y="28919"/>
                  </a:lnTo>
                  <a:close/>
                  <a:moveTo>
                    <a:pt x="26850" y="1"/>
                  </a:moveTo>
                  <a:cubicBezTo>
                    <a:pt x="26637" y="1"/>
                    <a:pt x="26423" y="54"/>
                    <a:pt x="26221" y="166"/>
                  </a:cubicBezTo>
                  <a:cubicBezTo>
                    <a:pt x="23982" y="1415"/>
                    <a:pt x="21854" y="2360"/>
                    <a:pt x="19807" y="3015"/>
                  </a:cubicBezTo>
                  <a:cubicBezTo>
                    <a:pt x="19482" y="3118"/>
                    <a:pt x="19160" y="3214"/>
                    <a:pt x="18839" y="3305"/>
                  </a:cubicBezTo>
                  <a:lnTo>
                    <a:pt x="11804" y="4086"/>
                  </a:lnTo>
                  <a:cubicBezTo>
                    <a:pt x="9698" y="3936"/>
                    <a:pt x="7692" y="3420"/>
                    <a:pt x="5874" y="2564"/>
                  </a:cubicBezTo>
                  <a:cubicBezTo>
                    <a:pt x="4641" y="1987"/>
                    <a:pt x="3492" y="1245"/>
                    <a:pt x="2458" y="360"/>
                  </a:cubicBezTo>
                  <a:cubicBezTo>
                    <a:pt x="2270" y="195"/>
                    <a:pt x="2043" y="83"/>
                    <a:pt x="1798" y="34"/>
                  </a:cubicBezTo>
                  <a:cubicBezTo>
                    <a:pt x="1780" y="31"/>
                    <a:pt x="1763" y="28"/>
                    <a:pt x="1745" y="25"/>
                  </a:cubicBezTo>
                  <a:lnTo>
                    <a:pt x="1743" y="25"/>
                  </a:lnTo>
                  <a:cubicBezTo>
                    <a:pt x="1719" y="20"/>
                    <a:pt x="1697" y="19"/>
                    <a:pt x="1674" y="16"/>
                  </a:cubicBezTo>
                  <a:cubicBezTo>
                    <a:pt x="1642" y="13"/>
                    <a:pt x="1608" y="12"/>
                    <a:pt x="1576" y="10"/>
                  </a:cubicBezTo>
                  <a:cubicBezTo>
                    <a:pt x="1569" y="10"/>
                    <a:pt x="1561" y="10"/>
                    <a:pt x="1554" y="10"/>
                  </a:cubicBezTo>
                  <a:cubicBezTo>
                    <a:pt x="1223" y="10"/>
                    <a:pt x="900" y="135"/>
                    <a:pt x="642" y="379"/>
                  </a:cubicBezTo>
                  <a:cubicBezTo>
                    <a:pt x="549" y="466"/>
                    <a:pt x="467" y="566"/>
                    <a:pt x="397" y="675"/>
                  </a:cubicBezTo>
                  <a:cubicBezTo>
                    <a:pt x="310" y="813"/>
                    <a:pt x="243" y="964"/>
                    <a:pt x="197" y="1121"/>
                  </a:cubicBezTo>
                  <a:cubicBezTo>
                    <a:pt x="1" y="1800"/>
                    <a:pt x="203" y="2590"/>
                    <a:pt x="744" y="3053"/>
                  </a:cubicBezTo>
                  <a:cubicBezTo>
                    <a:pt x="1798" y="3956"/>
                    <a:pt x="2951" y="4735"/>
                    <a:pt x="4183" y="5373"/>
                  </a:cubicBezTo>
                  <a:cubicBezTo>
                    <a:pt x="5680" y="6149"/>
                    <a:pt x="7273" y="6720"/>
                    <a:pt x="8921" y="7074"/>
                  </a:cubicBezTo>
                  <a:lnTo>
                    <a:pt x="9212" y="9628"/>
                  </a:lnTo>
                  <a:lnTo>
                    <a:pt x="12317" y="36853"/>
                  </a:lnTo>
                  <a:cubicBezTo>
                    <a:pt x="12388" y="37480"/>
                    <a:pt x="12862" y="37950"/>
                    <a:pt x="13400" y="37950"/>
                  </a:cubicBezTo>
                  <a:cubicBezTo>
                    <a:pt x="13434" y="37950"/>
                    <a:pt x="13468" y="37948"/>
                    <a:pt x="13502" y="37944"/>
                  </a:cubicBezTo>
                  <a:lnTo>
                    <a:pt x="15515" y="37721"/>
                  </a:lnTo>
                  <a:lnTo>
                    <a:pt x="18048" y="59921"/>
                  </a:lnTo>
                  <a:cubicBezTo>
                    <a:pt x="18119" y="60548"/>
                    <a:pt x="18592" y="61017"/>
                    <a:pt x="19127" y="61017"/>
                  </a:cubicBezTo>
                  <a:cubicBezTo>
                    <a:pt x="19162" y="61017"/>
                    <a:pt x="19196" y="61015"/>
                    <a:pt x="19231" y="61011"/>
                  </a:cubicBezTo>
                  <a:lnTo>
                    <a:pt x="19725" y="60957"/>
                  </a:lnTo>
                  <a:lnTo>
                    <a:pt x="20188" y="65017"/>
                  </a:lnTo>
                  <a:cubicBezTo>
                    <a:pt x="19300" y="65567"/>
                    <a:pt x="18730" y="66666"/>
                    <a:pt x="18766" y="67892"/>
                  </a:cubicBezTo>
                  <a:lnTo>
                    <a:pt x="18766" y="67901"/>
                  </a:lnTo>
                  <a:cubicBezTo>
                    <a:pt x="18766" y="67918"/>
                    <a:pt x="18768" y="67936"/>
                    <a:pt x="18769" y="67953"/>
                  </a:cubicBezTo>
                  <a:lnTo>
                    <a:pt x="18769" y="67971"/>
                  </a:lnTo>
                  <a:cubicBezTo>
                    <a:pt x="18769" y="67985"/>
                    <a:pt x="18771" y="68000"/>
                    <a:pt x="18771" y="68016"/>
                  </a:cubicBezTo>
                  <a:cubicBezTo>
                    <a:pt x="18771" y="68025"/>
                    <a:pt x="18772" y="68032"/>
                    <a:pt x="18774" y="68041"/>
                  </a:cubicBezTo>
                  <a:cubicBezTo>
                    <a:pt x="18774" y="68052"/>
                    <a:pt x="18775" y="68065"/>
                    <a:pt x="18776" y="68077"/>
                  </a:cubicBezTo>
                  <a:cubicBezTo>
                    <a:pt x="18776" y="68089"/>
                    <a:pt x="18778" y="68100"/>
                    <a:pt x="18779" y="68112"/>
                  </a:cubicBezTo>
                  <a:cubicBezTo>
                    <a:pt x="18779" y="68124"/>
                    <a:pt x="18781" y="68131"/>
                    <a:pt x="18781" y="68140"/>
                  </a:cubicBezTo>
                  <a:cubicBezTo>
                    <a:pt x="18784" y="68160"/>
                    <a:pt x="18785" y="68181"/>
                    <a:pt x="18788" y="68202"/>
                  </a:cubicBezTo>
                  <a:lnTo>
                    <a:pt x="19396" y="73535"/>
                  </a:lnTo>
                  <a:lnTo>
                    <a:pt x="24968" y="72915"/>
                  </a:lnTo>
                  <a:lnTo>
                    <a:pt x="24358" y="67584"/>
                  </a:lnTo>
                  <a:cubicBezTo>
                    <a:pt x="24352" y="67542"/>
                    <a:pt x="24348" y="67501"/>
                    <a:pt x="24342" y="67460"/>
                  </a:cubicBezTo>
                  <a:cubicBezTo>
                    <a:pt x="24335" y="67420"/>
                    <a:pt x="24329" y="67379"/>
                    <a:pt x="24322" y="67338"/>
                  </a:cubicBezTo>
                  <a:cubicBezTo>
                    <a:pt x="24097" y="66106"/>
                    <a:pt x="23282" y="65134"/>
                    <a:pt x="22278" y="64785"/>
                  </a:cubicBezTo>
                  <a:lnTo>
                    <a:pt x="21814" y="60726"/>
                  </a:lnTo>
                  <a:lnTo>
                    <a:pt x="22577" y="60641"/>
                  </a:lnTo>
                  <a:cubicBezTo>
                    <a:pt x="23156" y="60577"/>
                    <a:pt x="23561" y="59985"/>
                    <a:pt x="23487" y="59319"/>
                  </a:cubicBezTo>
                  <a:lnTo>
                    <a:pt x="20954" y="37117"/>
                  </a:lnTo>
                  <a:lnTo>
                    <a:pt x="22698" y="36923"/>
                  </a:lnTo>
                  <a:cubicBezTo>
                    <a:pt x="23275" y="36859"/>
                    <a:pt x="23682" y="36267"/>
                    <a:pt x="23606" y="35601"/>
                  </a:cubicBezTo>
                  <a:lnTo>
                    <a:pt x="20501" y="8375"/>
                  </a:lnTo>
                  <a:lnTo>
                    <a:pt x="20278" y="6417"/>
                  </a:lnTo>
                  <a:cubicBezTo>
                    <a:pt x="22621" y="5704"/>
                    <a:pt x="25042" y="4649"/>
                    <a:pt x="27586" y="3232"/>
                  </a:cubicBezTo>
                  <a:cubicBezTo>
                    <a:pt x="27820" y="3098"/>
                    <a:pt x="28014" y="2902"/>
                    <a:pt x="28146" y="2666"/>
                  </a:cubicBezTo>
                  <a:cubicBezTo>
                    <a:pt x="28421" y="2182"/>
                    <a:pt x="28466" y="1538"/>
                    <a:pt x="28214" y="968"/>
                  </a:cubicBezTo>
                  <a:cubicBezTo>
                    <a:pt x="27942" y="358"/>
                    <a:pt x="27401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2" name="Google Shape;2712;p65"/>
            <p:cNvGrpSpPr/>
            <p:nvPr/>
          </p:nvGrpSpPr>
          <p:grpSpPr>
            <a:xfrm>
              <a:off x="713227" y="1373089"/>
              <a:ext cx="1261505" cy="3235780"/>
              <a:chOff x="232850" y="2224375"/>
              <a:chExt cx="751925" cy="1928700"/>
            </a:xfrm>
          </p:grpSpPr>
          <p:sp>
            <p:nvSpPr>
              <p:cNvPr id="2713" name="Google Shape;2713;p65"/>
              <p:cNvSpPr/>
              <p:nvPr/>
            </p:nvSpPr>
            <p:spPr>
              <a:xfrm>
                <a:off x="232900" y="2224400"/>
                <a:ext cx="751875" cy="1928675"/>
              </a:xfrm>
              <a:custGeom>
                <a:avLst/>
                <a:gdLst/>
                <a:ahLst/>
                <a:cxnLst/>
                <a:rect l="l" t="t" r="r" b="b"/>
                <a:pathLst>
                  <a:path w="30075" h="77147" extrusionOk="0">
                    <a:moveTo>
                      <a:pt x="19196" y="7298"/>
                    </a:moveTo>
                    <a:lnTo>
                      <a:pt x="21536" y="27807"/>
                    </a:lnTo>
                    <a:lnTo>
                      <a:pt x="14083" y="28635"/>
                    </a:lnTo>
                    <a:lnTo>
                      <a:pt x="11702" y="7779"/>
                    </a:lnTo>
                    <a:lnTo>
                      <a:pt x="11702" y="7779"/>
                    </a:lnTo>
                    <a:cubicBezTo>
                      <a:pt x="12452" y="7857"/>
                      <a:pt x="13208" y="7896"/>
                      <a:pt x="13964" y="7896"/>
                    </a:cubicBezTo>
                    <a:cubicBezTo>
                      <a:pt x="14373" y="7896"/>
                      <a:pt x="14783" y="7885"/>
                      <a:pt x="15192" y="7862"/>
                    </a:cubicBezTo>
                    <a:cubicBezTo>
                      <a:pt x="15618" y="7838"/>
                      <a:pt x="16049" y="7802"/>
                      <a:pt x="16480" y="7753"/>
                    </a:cubicBezTo>
                    <a:cubicBezTo>
                      <a:pt x="17393" y="7651"/>
                      <a:pt x="18299" y="7497"/>
                      <a:pt x="19196" y="7298"/>
                    </a:cubicBezTo>
                    <a:close/>
                    <a:moveTo>
                      <a:pt x="21823" y="30336"/>
                    </a:moveTo>
                    <a:lnTo>
                      <a:pt x="22504" y="36326"/>
                    </a:lnTo>
                    <a:lnTo>
                      <a:pt x="20678" y="36529"/>
                    </a:lnTo>
                    <a:cubicBezTo>
                      <a:pt x="20072" y="36595"/>
                      <a:pt x="19643" y="37218"/>
                      <a:pt x="19724" y="37916"/>
                    </a:cubicBezTo>
                    <a:lnTo>
                      <a:pt x="22381" y="61207"/>
                    </a:lnTo>
                    <a:lnTo>
                      <a:pt x="21063" y="61354"/>
                    </a:lnTo>
                    <a:lnTo>
                      <a:pt x="18406" y="38062"/>
                    </a:lnTo>
                    <a:cubicBezTo>
                      <a:pt x="18330" y="37403"/>
                      <a:pt x="17833" y="36911"/>
                      <a:pt x="17269" y="36911"/>
                    </a:cubicBezTo>
                    <a:cubicBezTo>
                      <a:pt x="17234" y="36911"/>
                      <a:pt x="17199" y="36913"/>
                      <a:pt x="17164" y="36917"/>
                    </a:cubicBezTo>
                    <a:lnTo>
                      <a:pt x="15050" y="37154"/>
                    </a:lnTo>
                    <a:lnTo>
                      <a:pt x="14369" y="31165"/>
                    </a:lnTo>
                    <a:lnTo>
                      <a:pt x="21823" y="30336"/>
                    </a:lnTo>
                    <a:close/>
                    <a:moveTo>
                      <a:pt x="28250" y="1"/>
                    </a:moveTo>
                    <a:cubicBezTo>
                      <a:pt x="28026" y="1"/>
                      <a:pt x="27801" y="57"/>
                      <a:pt x="27589" y="176"/>
                    </a:cubicBezTo>
                    <a:cubicBezTo>
                      <a:pt x="24868" y="1693"/>
                      <a:pt x="22303" y="2783"/>
                      <a:pt x="19845" y="3467"/>
                    </a:cubicBezTo>
                    <a:lnTo>
                      <a:pt x="12464" y="4288"/>
                    </a:lnTo>
                    <a:cubicBezTo>
                      <a:pt x="8754" y="4023"/>
                      <a:pt x="5334" y="2675"/>
                      <a:pt x="2658" y="377"/>
                    </a:cubicBezTo>
                    <a:cubicBezTo>
                      <a:pt x="2370" y="129"/>
                      <a:pt x="2036" y="10"/>
                      <a:pt x="1708" y="10"/>
                    </a:cubicBezTo>
                    <a:cubicBezTo>
                      <a:pt x="1242" y="10"/>
                      <a:pt x="789" y="250"/>
                      <a:pt x="498" y="708"/>
                    </a:cubicBezTo>
                    <a:cubicBezTo>
                      <a:pt x="1" y="1489"/>
                      <a:pt x="162" y="2604"/>
                      <a:pt x="860" y="3202"/>
                    </a:cubicBezTo>
                    <a:cubicBezTo>
                      <a:pt x="3304" y="5299"/>
                      <a:pt x="6243" y="6730"/>
                      <a:pt x="9438" y="7421"/>
                    </a:cubicBezTo>
                    <a:lnTo>
                      <a:pt x="13001" y="38663"/>
                    </a:lnTo>
                    <a:cubicBezTo>
                      <a:pt x="13075" y="39319"/>
                      <a:pt x="13570" y="39812"/>
                      <a:pt x="14134" y="39812"/>
                    </a:cubicBezTo>
                    <a:cubicBezTo>
                      <a:pt x="14171" y="39812"/>
                      <a:pt x="14207" y="39810"/>
                      <a:pt x="14244" y="39806"/>
                    </a:cubicBezTo>
                    <a:lnTo>
                      <a:pt x="16357" y="39572"/>
                    </a:lnTo>
                    <a:lnTo>
                      <a:pt x="19012" y="62863"/>
                    </a:lnTo>
                    <a:cubicBezTo>
                      <a:pt x="19087" y="63519"/>
                      <a:pt x="19583" y="64012"/>
                      <a:pt x="20145" y="64012"/>
                    </a:cubicBezTo>
                    <a:cubicBezTo>
                      <a:pt x="20181" y="64012"/>
                      <a:pt x="20217" y="64010"/>
                      <a:pt x="20254" y="64006"/>
                    </a:cubicBezTo>
                    <a:lnTo>
                      <a:pt x="20772" y="63949"/>
                    </a:lnTo>
                    <a:lnTo>
                      <a:pt x="21257" y="68209"/>
                    </a:lnTo>
                    <a:cubicBezTo>
                      <a:pt x="20247" y="68833"/>
                      <a:pt x="19629" y="70135"/>
                      <a:pt x="19790" y="71550"/>
                    </a:cubicBezTo>
                    <a:lnTo>
                      <a:pt x="20429" y="77146"/>
                    </a:lnTo>
                    <a:lnTo>
                      <a:pt x="26274" y="76496"/>
                    </a:lnTo>
                    <a:lnTo>
                      <a:pt x="25635" y="70899"/>
                    </a:lnTo>
                    <a:cubicBezTo>
                      <a:pt x="25474" y="69487"/>
                      <a:pt x="24577" y="68351"/>
                      <a:pt x="23453" y="67965"/>
                    </a:cubicBezTo>
                    <a:lnTo>
                      <a:pt x="22966" y="63706"/>
                    </a:lnTo>
                    <a:lnTo>
                      <a:pt x="23766" y="63616"/>
                    </a:lnTo>
                    <a:cubicBezTo>
                      <a:pt x="24371" y="63550"/>
                      <a:pt x="24797" y="62927"/>
                      <a:pt x="24719" y="62229"/>
                    </a:cubicBezTo>
                    <a:lnTo>
                      <a:pt x="22062" y="38938"/>
                    </a:lnTo>
                    <a:lnTo>
                      <a:pt x="23891" y="38734"/>
                    </a:lnTo>
                    <a:cubicBezTo>
                      <a:pt x="24499" y="38666"/>
                      <a:pt x="24925" y="38046"/>
                      <a:pt x="24845" y="37345"/>
                    </a:cubicBezTo>
                    <a:lnTo>
                      <a:pt x="21354" y="6730"/>
                    </a:lnTo>
                    <a:cubicBezTo>
                      <a:pt x="23811" y="5983"/>
                      <a:pt x="26354" y="4875"/>
                      <a:pt x="29021" y="3387"/>
                    </a:cubicBezTo>
                    <a:cubicBezTo>
                      <a:pt x="29778" y="2966"/>
                      <a:pt x="30074" y="1903"/>
                      <a:pt x="29679" y="1016"/>
                    </a:cubicBezTo>
                    <a:cubicBezTo>
                      <a:pt x="29394" y="376"/>
                      <a:pt x="28827" y="1"/>
                      <a:pt x="28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65"/>
              <p:cNvSpPr/>
              <p:nvPr/>
            </p:nvSpPr>
            <p:spPr>
              <a:xfrm>
                <a:off x="232850" y="2224375"/>
                <a:ext cx="751925" cy="252550"/>
              </a:xfrm>
              <a:custGeom>
                <a:avLst/>
                <a:gdLst/>
                <a:ahLst/>
                <a:cxnLst/>
                <a:rect l="l" t="t" r="r" b="b"/>
                <a:pathLst>
                  <a:path w="30077" h="10102" extrusionOk="0">
                    <a:moveTo>
                      <a:pt x="28252" y="0"/>
                    </a:moveTo>
                    <a:cubicBezTo>
                      <a:pt x="28029" y="0"/>
                      <a:pt x="27803" y="56"/>
                      <a:pt x="27591" y="174"/>
                    </a:cubicBezTo>
                    <a:cubicBezTo>
                      <a:pt x="24870" y="1691"/>
                      <a:pt x="22305" y="2782"/>
                      <a:pt x="19847" y="3468"/>
                    </a:cubicBezTo>
                    <a:lnTo>
                      <a:pt x="12466" y="4289"/>
                    </a:lnTo>
                    <a:cubicBezTo>
                      <a:pt x="8756" y="4024"/>
                      <a:pt x="5336" y="2676"/>
                      <a:pt x="2660" y="378"/>
                    </a:cubicBezTo>
                    <a:cubicBezTo>
                      <a:pt x="2372" y="130"/>
                      <a:pt x="2038" y="11"/>
                      <a:pt x="1709" y="11"/>
                    </a:cubicBezTo>
                    <a:cubicBezTo>
                      <a:pt x="1244" y="11"/>
                      <a:pt x="791" y="251"/>
                      <a:pt x="500" y="707"/>
                    </a:cubicBezTo>
                    <a:cubicBezTo>
                      <a:pt x="0" y="1488"/>
                      <a:pt x="164" y="2605"/>
                      <a:pt x="862" y="3203"/>
                    </a:cubicBezTo>
                    <a:cubicBezTo>
                      <a:pt x="3306" y="5300"/>
                      <a:pt x="6245" y="6731"/>
                      <a:pt x="9440" y="7422"/>
                    </a:cubicBezTo>
                    <a:lnTo>
                      <a:pt x="9745" y="10101"/>
                    </a:lnTo>
                    <a:lnTo>
                      <a:pt x="11941" y="9857"/>
                    </a:lnTo>
                    <a:lnTo>
                      <a:pt x="11704" y="7780"/>
                    </a:lnTo>
                    <a:lnTo>
                      <a:pt x="11704" y="7780"/>
                    </a:lnTo>
                    <a:cubicBezTo>
                      <a:pt x="12456" y="7858"/>
                      <a:pt x="13211" y="7897"/>
                      <a:pt x="13966" y="7897"/>
                    </a:cubicBezTo>
                    <a:cubicBezTo>
                      <a:pt x="14376" y="7897"/>
                      <a:pt x="14785" y="7886"/>
                      <a:pt x="15194" y="7863"/>
                    </a:cubicBezTo>
                    <a:cubicBezTo>
                      <a:pt x="15623" y="7839"/>
                      <a:pt x="16051" y="7803"/>
                      <a:pt x="16482" y="7754"/>
                    </a:cubicBezTo>
                    <a:cubicBezTo>
                      <a:pt x="17395" y="7652"/>
                      <a:pt x="18301" y="7498"/>
                      <a:pt x="19198" y="7299"/>
                    </a:cubicBezTo>
                    <a:lnTo>
                      <a:pt x="19395" y="9029"/>
                    </a:lnTo>
                    <a:lnTo>
                      <a:pt x="21591" y="8785"/>
                    </a:lnTo>
                    <a:lnTo>
                      <a:pt x="21356" y="6731"/>
                    </a:lnTo>
                    <a:cubicBezTo>
                      <a:pt x="23815" y="5984"/>
                      <a:pt x="26356" y="4876"/>
                      <a:pt x="29023" y="3388"/>
                    </a:cubicBezTo>
                    <a:cubicBezTo>
                      <a:pt x="29780" y="2964"/>
                      <a:pt x="30076" y="1902"/>
                      <a:pt x="29681" y="1015"/>
                    </a:cubicBezTo>
                    <a:cubicBezTo>
                      <a:pt x="29396" y="375"/>
                      <a:pt x="28830" y="0"/>
                      <a:pt x="28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65"/>
              <p:cNvSpPr/>
              <p:nvPr/>
            </p:nvSpPr>
            <p:spPr>
              <a:xfrm>
                <a:off x="723625" y="3923925"/>
                <a:ext cx="166125" cy="22915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9166" extrusionOk="0">
                    <a:moveTo>
                      <a:pt x="3860" y="1"/>
                    </a:moveTo>
                    <a:lnTo>
                      <a:pt x="1593" y="251"/>
                    </a:lnTo>
                    <a:cubicBezTo>
                      <a:pt x="606" y="886"/>
                      <a:pt x="0" y="2171"/>
                      <a:pt x="161" y="3569"/>
                    </a:cubicBezTo>
                    <a:lnTo>
                      <a:pt x="800" y="9165"/>
                    </a:lnTo>
                    <a:lnTo>
                      <a:pt x="6645" y="8515"/>
                    </a:lnTo>
                    <a:lnTo>
                      <a:pt x="6006" y="2918"/>
                    </a:lnTo>
                    <a:cubicBezTo>
                      <a:pt x="5845" y="1522"/>
                      <a:pt x="4967" y="401"/>
                      <a:pt x="38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2716;p65"/>
          <p:cNvGrpSpPr/>
          <p:nvPr/>
        </p:nvGrpSpPr>
        <p:grpSpPr>
          <a:xfrm>
            <a:off x="5959707" y="703720"/>
            <a:ext cx="1266300" cy="1230900"/>
            <a:chOff x="5292900" y="1799825"/>
            <a:chExt cx="1266300" cy="1230900"/>
          </a:xfrm>
        </p:grpSpPr>
        <p:grpSp>
          <p:nvGrpSpPr>
            <p:cNvPr id="2717" name="Google Shape;2717;p65"/>
            <p:cNvGrpSpPr/>
            <p:nvPr/>
          </p:nvGrpSpPr>
          <p:grpSpPr>
            <a:xfrm>
              <a:off x="5292900" y="1799825"/>
              <a:ext cx="1266300" cy="1230900"/>
              <a:chOff x="5292900" y="1799825"/>
              <a:chExt cx="1266300" cy="1230900"/>
            </a:xfrm>
          </p:grpSpPr>
          <p:sp>
            <p:nvSpPr>
              <p:cNvPr id="2718" name="Google Shape;2718;p65"/>
              <p:cNvSpPr/>
              <p:nvPr/>
            </p:nvSpPr>
            <p:spPr>
              <a:xfrm>
                <a:off x="5292900" y="2596625"/>
                <a:ext cx="434100" cy="434100"/>
              </a:xfrm>
              <a:prstGeom prst="ellipse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65"/>
              <p:cNvSpPr/>
              <p:nvPr/>
            </p:nvSpPr>
            <p:spPr>
              <a:xfrm>
                <a:off x="5727000" y="1799825"/>
                <a:ext cx="832200" cy="832200"/>
              </a:xfrm>
              <a:prstGeom prst="ellipse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720" name="Google Shape;2720;p65"/>
              <p:cNvCxnSpPr>
                <a:stCxn id="2719" idx="3"/>
                <a:endCxn id="2718" idx="7"/>
              </p:cNvCxnSpPr>
              <p:nvPr/>
            </p:nvCxnSpPr>
            <p:spPr>
              <a:xfrm flipH="1">
                <a:off x="5663473" y="2510152"/>
                <a:ext cx="185400" cy="150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</p:cxnSp>
        </p:grpSp>
        <p:grpSp>
          <p:nvGrpSpPr>
            <p:cNvPr id="2721" name="Google Shape;2721;p65"/>
            <p:cNvGrpSpPr/>
            <p:nvPr/>
          </p:nvGrpSpPr>
          <p:grpSpPr>
            <a:xfrm>
              <a:off x="5292900" y="1799825"/>
              <a:ext cx="1266300" cy="1230900"/>
              <a:chOff x="5292900" y="1799825"/>
              <a:chExt cx="1266300" cy="1230900"/>
            </a:xfrm>
          </p:grpSpPr>
          <p:sp>
            <p:nvSpPr>
              <p:cNvPr id="2722" name="Google Shape;2722;p65"/>
              <p:cNvSpPr/>
              <p:nvPr/>
            </p:nvSpPr>
            <p:spPr>
              <a:xfrm>
                <a:off x="5292900" y="2596625"/>
                <a:ext cx="434100" cy="434100"/>
              </a:xfrm>
              <a:prstGeom prst="ellipse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65"/>
              <p:cNvSpPr/>
              <p:nvPr/>
            </p:nvSpPr>
            <p:spPr>
              <a:xfrm>
                <a:off x="5727000" y="1799825"/>
                <a:ext cx="832200" cy="832200"/>
              </a:xfrm>
              <a:prstGeom prst="ellipse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724" name="Google Shape;2724;p65"/>
              <p:cNvCxnSpPr>
                <a:stCxn id="2723" idx="3"/>
                <a:endCxn id="2722" idx="7"/>
              </p:cNvCxnSpPr>
              <p:nvPr/>
            </p:nvCxnSpPr>
            <p:spPr>
              <a:xfrm flipH="1">
                <a:off x="5663473" y="2510152"/>
                <a:ext cx="185400" cy="150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25" name="Google Shape;2725;p65"/>
          <p:cNvGrpSpPr/>
          <p:nvPr/>
        </p:nvGrpSpPr>
        <p:grpSpPr>
          <a:xfrm>
            <a:off x="6754767" y="2810055"/>
            <a:ext cx="1180800" cy="1145525"/>
            <a:chOff x="6754767" y="2810055"/>
            <a:chExt cx="1180800" cy="1145525"/>
          </a:xfrm>
        </p:grpSpPr>
        <p:grpSp>
          <p:nvGrpSpPr>
            <p:cNvPr id="2726" name="Google Shape;2726;p65"/>
            <p:cNvGrpSpPr/>
            <p:nvPr/>
          </p:nvGrpSpPr>
          <p:grpSpPr>
            <a:xfrm>
              <a:off x="6754767" y="2810055"/>
              <a:ext cx="1180800" cy="1145525"/>
              <a:chOff x="6754767" y="2810055"/>
              <a:chExt cx="1180800" cy="1145525"/>
            </a:xfrm>
          </p:grpSpPr>
          <p:sp>
            <p:nvSpPr>
              <p:cNvPr id="2727" name="Google Shape;2727;p65"/>
              <p:cNvSpPr/>
              <p:nvPr/>
            </p:nvSpPr>
            <p:spPr>
              <a:xfrm rot="10800000">
                <a:off x="7501467" y="2810055"/>
                <a:ext cx="434100" cy="434100"/>
              </a:xfrm>
              <a:prstGeom prst="ellipse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65"/>
              <p:cNvSpPr/>
              <p:nvPr/>
            </p:nvSpPr>
            <p:spPr>
              <a:xfrm rot="10800000">
                <a:off x="6754767" y="3208880"/>
                <a:ext cx="746700" cy="746700"/>
              </a:xfrm>
              <a:prstGeom prst="ellipse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29" name="Google Shape;2729;p65"/>
              <p:cNvCxnSpPr>
                <a:stCxn id="2728" idx="3"/>
                <a:endCxn id="2727" idx="7"/>
              </p:cNvCxnSpPr>
              <p:nvPr/>
            </p:nvCxnSpPr>
            <p:spPr>
              <a:xfrm rot="10800000" flipH="1">
                <a:off x="7392115" y="3180531"/>
                <a:ext cx="172800" cy="1377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9050" dir="5400000" algn="bl" rotWithShape="0">
                  <a:srgbClr val="000000">
                    <a:alpha val="20000"/>
                  </a:srgbClr>
                </a:outerShdw>
              </a:effectLst>
            </p:spPr>
          </p:cxnSp>
        </p:grpSp>
        <p:grpSp>
          <p:nvGrpSpPr>
            <p:cNvPr id="2730" name="Google Shape;2730;p65"/>
            <p:cNvGrpSpPr/>
            <p:nvPr/>
          </p:nvGrpSpPr>
          <p:grpSpPr>
            <a:xfrm>
              <a:off x="6754767" y="2810055"/>
              <a:ext cx="1180800" cy="1145525"/>
              <a:chOff x="6754767" y="2810055"/>
              <a:chExt cx="1180800" cy="1145525"/>
            </a:xfrm>
          </p:grpSpPr>
          <p:sp>
            <p:nvSpPr>
              <p:cNvPr id="2731" name="Google Shape;2731;p65"/>
              <p:cNvSpPr/>
              <p:nvPr/>
            </p:nvSpPr>
            <p:spPr>
              <a:xfrm rot="10800000">
                <a:off x="7501467" y="2810055"/>
                <a:ext cx="434100" cy="434100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65"/>
              <p:cNvSpPr/>
              <p:nvPr/>
            </p:nvSpPr>
            <p:spPr>
              <a:xfrm rot="10800000">
                <a:off x="6754767" y="3208880"/>
                <a:ext cx="746700" cy="746700"/>
              </a:xfrm>
              <a:prstGeom prst="ellipse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3" name="Google Shape;2733;p65"/>
              <p:cNvCxnSpPr>
                <a:stCxn id="2732" idx="3"/>
                <a:endCxn id="2731" idx="7"/>
              </p:cNvCxnSpPr>
              <p:nvPr/>
            </p:nvCxnSpPr>
            <p:spPr>
              <a:xfrm rot="10800000" flipH="1">
                <a:off x="7392115" y="3180531"/>
                <a:ext cx="172800" cy="137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34" name="Google Shape;2734;p65"/>
          <p:cNvGrpSpPr/>
          <p:nvPr/>
        </p:nvGrpSpPr>
        <p:grpSpPr>
          <a:xfrm>
            <a:off x="5094879" y="3547574"/>
            <a:ext cx="626100" cy="626100"/>
            <a:chOff x="5556125" y="3576350"/>
            <a:chExt cx="626100" cy="626100"/>
          </a:xfrm>
        </p:grpSpPr>
        <p:sp>
          <p:nvSpPr>
            <p:cNvPr id="2735" name="Google Shape;2735;p65"/>
            <p:cNvSpPr/>
            <p:nvPr/>
          </p:nvSpPr>
          <p:spPr>
            <a:xfrm>
              <a:off x="5556125" y="3576350"/>
              <a:ext cx="626100" cy="626100"/>
            </a:xfrm>
            <a:prstGeom prst="plus">
              <a:avLst>
                <a:gd name="adj" fmla="val 38394"/>
              </a:avLst>
            </a:pr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5556125" y="3576350"/>
              <a:ext cx="626100" cy="626100"/>
            </a:xfrm>
            <a:prstGeom prst="plus">
              <a:avLst>
                <a:gd name="adj" fmla="val 3839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65"/>
          <p:cNvGrpSpPr/>
          <p:nvPr/>
        </p:nvGrpSpPr>
        <p:grpSpPr>
          <a:xfrm>
            <a:off x="3532294" y="909820"/>
            <a:ext cx="626100" cy="626100"/>
            <a:chOff x="5556125" y="3576350"/>
            <a:chExt cx="626100" cy="626100"/>
          </a:xfrm>
        </p:grpSpPr>
        <p:sp>
          <p:nvSpPr>
            <p:cNvPr id="2739" name="Google Shape;2739;p65"/>
            <p:cNvSpPr/>
            <p:nvPr/>
          </p:nvSpPr>
          <p:spPr>
            <a:xfrm>
              <a:off x="5556125" y="3576350"/>
              <a:ext cx="626100" cy="626100"/>
            </a:xfrm>
            <a:prstGeom prst="plus">
              <a:avLst>
                <a:gd name="adj" fmla="val 38394"/>
              </a:avLst>
            </a:pr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5556125" y="3576350"/>
              <a:ext cx="626100" cy="626100"/>
            </a:xfrm>
            <a:prstGeom prst="plus">
              <a:avLst>
                <a:gd name="adj" fmla="val 3839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244;p63">
            <a:extLst>
              <a:ext uri="{FF2B5EF4-FFF2-40B4-BE49-F238E27FC236}">
                <a16:creationId xmlns:a16="http://schemas.microsoft.com/office/drawing/2014/main" id="{6AE4F285-7D66-2B98-A8FA-257D7DD54A72}"/>
              </a:ext>
            </a:extLst>
          </p:cNvPr>
          <p:cNvSpPr txBox="1">
            <a:spLocks/>
          </p:cNvSpPr>
          <p:nvPr/>
        </p:nvSpPr>
        <p:spPr>
          <a:xfrm>
            <a:off x="2644800" y="2072850"/>
            <a:ext cx="38544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Alternates"/>
              <a:buNone/>
              <a:defRPr sz="2800" b="1" i="0" u="none" strike="noStrike" cap="none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pPr algn="ctr"/>
            <a:r>
              <a:rPr lang="en-ID" sz="6000" dirty="0"/>
              <a:t>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79939-B35B-6400-C197-C42FC99A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507" y="4465093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B3232-AFA5-313A-C1F7-1E09CBF33D9A}"/>
              </a:ext>
            </a:extLst>
          </p:cNvPr>
          <p:cNvSpPr txBox="1"/>
          <p:nvPr/>
        </p:nvSpPr>
        <p:spPr>
          <a:xfrm>
            <a:off x="4422581" y="4453287"/>
            <a:ext cx="362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1" i="0" u="none" strike="noStrike" dirty="0">
                <a:solidFill>
                  <a:schemeClr val="accent5"/>
                </a:solidFill>
                <a:effectLst/>
                <a:latin typeface="Rubik"/>
              </a:rPr>
              <a:t>X</a:t>
            </a:r>
            <a:endParaRPr lang="en-ID" dirty="0">
              <a:solidFill>
                <a:schemeClr val="accent5"/>
              </a:solidFill>
            </a:endParaRPr>
          </a:p>
        </p:txBody>
      </p:sp>
      <p:pic>
        <p:nvPicPr>
          <p:cNvPr id="7" name="Picture 6" descr="KlinikGo">
            <a:extLst>
              <a:ext uri="{FF2B5EF4-FFF2-40B4-BE49-F238E27FC236}">
                <a16:creationId xmlns:a16="http://schemas.microsoft.com/office/drawing/2014/main" id="{AD9F68D6-CC4F-A438-0FBC-31A6F16C7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23"/>
          <a:stretch/>
        </p:blipFill>
        <p:spPr bwMode="auto">
          <a:xfrm>
            <a:off x="4784854" y="4547443"/>
            <a:ext cx="833968" cy="2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8A8BB5-FFC7-1C1F-6BB6-CC0173082300}"/>
              </a:ext>
            </a:extLst>
          </p:cNvPr>
          <p:cNvCxnSpPr>
            <a:cxnSpLocks/>
          </p:cNvCxnSpPr>
          <p:nvPr/>
        </p:nvCxnSpPr>
        <p:spPr>
          <a:xfrm>
            <a:off x="5016559" y="1904578"/>
            <a:ext cx="12760" cy="2172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721E958-06EA-1B75-080D-54CBE0530202}"/>
              </a:ext>
            </a:extLst>
          </p:cNvPr>
          <p:cNvSpPr/>
          <p:nvPr/>
        </p:nvSpPr>
        <p:spPr>
          <a:xfrm>
            <a:off x="1" y="0"/>
            <a:ext cx="4572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B34A9-C693-6DBF-1C29-DDBAC78F0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5" b="29096"/>
          <a:stretch/>
        </p:blipFill>
        <p:spPr>
          <a:xfrm>
            <a:off x="347252" y="353603"/>
            <a:ext cx="1693216" cy="1693216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D90918-D7A5-76A0-6196-D2942B924F1E}"/>
              </a:ext>
            </a:extLst>
          </p:cNvPr>
          <p:cNvSpPr txBox="1"/>
          <p:nvPr/>
        </p:nvSpPr>
        <p:spPr>
          <a:xfrm>
            <a:off x="2104027" y="938601"/>
            <a:ext cx="24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Evelyn Wijaya</a:t>
            </a:r>
            <a:endParaRPr lang="en-ID" sz="2800" b="1" dirty="0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C9E2A-DDE3-5A98-EC45-509B1DA9CA4B}"/>
              </a:ext>
            </a:extLst>
          </p:cNvPr>
          <p:cNvSpPr txBox="1"/>
          <p:nvPr/>
        </p:nvSpPr>
        <p:spPr>
          <a:xfrm>
            <a:off x="306948" y="2400422"/>
            <a:ext cx="3958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About Me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</a:endParaRPr>
          </a:p>
          <a:p>
            <a:pPr algn="just"/>
            <a:r>
              <a:rPr lang="en-US" dirty="0">
                <a:latin typeface="Barlow" panose="00000500000000000000" pitchFamily="2" charset="0"/>
              </a:rPr>
              <a:t>I am a 5th semester student of the </a:t>
            </a:r>
            <a:r>
              <a:rPr lang="en-US" dirty="0" err="1">
                <a:latin typeface="Barlow" panose="00000500000000000000" pitchFamily="2" charset="0"/>
              </a:rPr>
              <a:t>Gunadarma</a:t>
            </a:r>
            <a:r>
              <a:rPr lang="en-US" dirty="0">
                <a:latin typeface="Barlow" panose="00000500000000000000" pitchFamily="2" charset="0"/>
              </a:rPr>
              <a:t> University Information Systems study program class of 2021. I’m interested being conscientious, responsive, creative, and excellent person for working both independently and in a team. I used to communicate with new people very well. My Interest and curiosity has been encouraged me to develop my personal value.</a:t>
            </a:r>
            <a:endParaRPr lang="en-ID" b="1" dirty="0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10211-D40C-086A-4085-7933D0EE4CDF}"/>
              </a:ext>
            </a:extLst>
          </p:cNvPr>
          <p:cNvSpPr txBox="1"/>
          <p:nvPr/>
        </p:nvSpPr>
        <p:spPr>
          <a:xfrm>
            <a:off x="4919252" y="1000156"/>
            <a:ext cx="404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rlow" panose="00000500000000000000" pitchFamily="2" charset="0"/>
              </a:rPr>
              <a:t>My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276B4-F13F-B599-AD83-D1528CF15AC5}"/>
              </a:ext>
            </a:extLst>
          </p:cNvPr>
          <p:cNvSpPr txBox="1"/>
          <p:nvPr/>
        </p:nvSpPr>
        <p:spPr>
          <a:xfrm>
            <a:off x="5325532" y="1690566"/>
            <a:ext cx="3511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Psychology Laboratory Programmer | </a:t>
            </a:r>
            <a:r>
              <a:rPr lang="en-US" dirty="0" err="1">
                <a:solidFill>
                  <a:schemeClr val="accent5"/>
                </a:solidFill>
                <a:latin typeface="Barlow" panose="00000500000000000000" pitchFamily="2" charset="0"/>
              </a:rPr>
              <a:t>Gunadarma</a:t>
            </a:r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 University (2023 – Present)</a:t>
            </a:r>
          </a:p>
          <a:p>
            <a:endParaRPr lang="en-US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endParaRPr lang="en-US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r>
              <a:rPr lang="en-US" dirty="0">
                <a:latin typeface="Barlow" panose="00000500000000000000" pitchFamily="2" charset="0"/>
              </a:rPr>
              <a:t>Practicum Assistant for Cognitive Science Applications in IT Virtual Reality Advanced Psychology Laboratory</a:t>
            </a:r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 | </a:t>
            </a:r>
            <a:r>
              <a:rPr lang="en-US" dirty="0" err="1">
                <a:solidFill>
                  <a:schemeClr val="accent5"/>
                </a:solidFill>
                <a:latin typeface="Barlow" panose="00000500000000000000" pitchFamily="2" charset="0"/>
              </a:rPr>
              <a:t>Gunadarma</a:t>
            </a:r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 University (2023)</a:t>
            </a:r>
          </a:p>
          <a:p>
            <a:endParaRPr lang="en-US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endParaRPr lang="en-US" dirty="0">
              <a:solidFill>
                <a:schemeClr val="accent5"/>
              </a:solidFill>
              <a:latin typeface="Barlow" panose="00000500000000000000" pitchFamily="2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Member of BEM FIKTI UG | </a:t>
            </a:r>
            <a:r>
              <a:rPr lang="en-US" dirty="0" err="1">
                <a:solidFill>
                  <a:schemeClr val="accent5"/>
                </a:solidFill>
                <a:latin typeface="Barlow" panose="00000500000000000000" pitchFamily="2" charset="0"/>
              </a:rPr>
              <a:t>Gunadarma</a:t>
            </a:r>
            <a:r>
              <a:rPr lang="en-US" dirty="0">
                <a:solidFill>
                  <a:schemeClr val="accent5"/>
                </a:solidFill>
                <a:latin typeface="Barlow" panose="00000500000000000000" pitchFamily="2" charset="0"/>
              </a:rPr>
              <a:t> University (2022 – 2023)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6F9B66-E7AA-4AFD-1A25-BAA8E045F4E5}"/>
              </a:ext>
            </a:extLst>
          </p:cNvPr>
          <p:cNvSpPr/>
          <p:nvPr/>
        </p:nvSpPr>
        <p:spPr>
          <a:xfrm>
            <a:off x="4925631" y="1838538"/>
            <a:ext cx="194615" cy="209552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0C7F54-17BD-7021-18D5-0A264E9F1F38}"/>
              </a:ext>
            </a:extLst>
          </p:cNvPr>
          <p:cNvSpPr/>
          <p:nvPr/>
        </p:nvSpPr>
        <p:spPr>
          <a:xfrm>
            <a:off x="4927777" y="2883957"/>
            <a:ext cx="194615" cy="209552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02D401-9049-1CD6-BAC6-34E4B4E3FCA9}"/>
              </a:ext>
            </a:extLst>
          </p:cNvPr>
          <p:cNvSpPr/>
          <p:nvPr/>
        </p:nvSpPr>
        <p:spPr>
          <a:xfrm>
            <a:off x="4932011" y="3933792"/>
            <a:ext cx="194615" cy="209552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6F2DF1-611F-EC42-DEEB-92CAC4D6F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4840800" y="9787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5451575" y="126952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 rot="-7468832">
            <a:off x="8087733" y="-922938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69" name="Google Shape;469;p37"/>
          <p:cNvSpPr/>
          <p:nvPr/>
        </p:nvSpPr>
        <p:spPr>
          <a:xfrm>
            <a:off x="7441696" y="-228959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711396" y="424479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</a:t>
            </a:r>
            <a:endParaRPr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"/>
          </p:nvPr>
        </p:nvSpPr>
        <p:spPr>
          <a:xfrm>
            <a:off x="711396" y="1225577"/>
            <a:ext cx="4186251" cy="314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/>
              <a:t>Deskripsi</a:t>
            </a:r>
            <a:r>
              <a:rPr lang="en-ID" sz="1600" b="1" dirty="0"/>
              <a:t> </a:t>
            </a:r>
            <a:r>
              <a:rPr lang="en-ID" sz="1600" b="1" dirty="0" err="1"/>
              <a:t>Tugas</a:t>
            </a:r>
            <a:r>
              <a:rPr lang="en-ID" sz="1600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tugas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Anda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merancang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diagram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lengkap</a:t>
            </a:r>
            <a:r>
              <a:rPr lang="en-ID" sz="1600" dirty="0"/>
              <a:t> yang </a:t>
            </a:r>
            <a:r>
              <a:rPr lang="en-ID" sz="1600" dirty="0" err="1"/>
              <a:t>menggambarkan</a:t>
            </a:r>
            <a:r>
              <a:rPr lang="en-ID" sz="1600" dirty="0"/>
              <a:t> proses </a:t>
            </a:r>
            <a:r>
              <a:rPr lang="en-ID" sz="1600" dirty="0" err="1"/>
              <a:t>pendaftaran</a:t>
            </a:r>
            <a:r>
              <a:rPr lang="en-ID" sz="1600" dirty="0"/>
              <a:t> </a:t>
            </a:r>
            <a:r>
              <a:rPr lang="en-ID" sz="1600" dirty="0" err="1"/>
              <a:t>pasien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web </a:t>
            </a:r>
            <a:r>
              <a:rPr lang="en-ID" sz="1600" dirty="0" err="1"/>
              <a:t>KlinikGo</a:t>
            </a:r>
            <a:r>
              <a:rPr lang="en-ID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Web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memungkinkan</a:t>
            </a:r>
            <a:r>
              <a:rPr lang="en-ID" sz="1600" dirty="0"/>
              <a:t> </a:t>
            </a:r>
            <a:r>
              <a:rPr lang="en-ID" sz="1600" dirty="0" err="1"/>
              <a:t>pasien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mendaftar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online, </a:t>
            </a:r>
            <a:r>
              <a:rPr lang="en-ID" sz="1600" dirty="0" err="1"/>
              <a:t>memilih</a:t>
            </a:r>
            <a:r>
              <a:rPr lang="en-ID" sz="1600" dirty="0"/>
              <a:t> </a:t>
            </a:r>
            <a:r>
              <a:rPr lang="en-ID" sz="1600" dirty="0" err="1"/>
              <a:t>dokter</a:t>
            </a:r>
            <a:r>
              <a:rPr lang="en-ID" sz="1600" dirty="0"/>
              <a:t> yang </a:t>
            </a:r>
            <a:r>
              <a:rPr lang="en-ID" sz="1600" dirty="0" err="1"/>
              <a:t>diinginkan</a:t>
            </a:r>
            <a:r>
              <a:rPr lang="en-ID" sz="1600" dirty="0"/>
              <a:t>,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kunjungan</a:t>
            </a:r>
            <a:r>
              <a:rPr lang="en-ID" sz="1600" dirty="0"/>
              <a:t> yang </a:t>
            </a:r>
            <a:r>
              <a:rPr lang="en-ID" sz="1600" dirty="0" err="1"/>
              <a:t>sesuai</a:t>
            </a:r>
            <a:r>
              <a:rPr lang="en-ID" sz="1600" dirty="0"/>
              <a:t>. Anda </a:t>
            </a:r>
            <a:r>
              <a:rPr lang="en-ID" sz="1600" dirty="0" err="1"/>
              <a:t>diharapkan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simbol-simbol</a:t>
            </a:r>
            <a:r>
              <a:rPr lang="en-ID" sz="1600" dirty="0"/>
              <a:t> </a:t>
            </a:r>
            <a:r>
              <a:rPr lang="en-ID" sz="1600" dirty="0" err="1"/>
              <a:t>standar</a:t>
            </a:r>
            <a:r>
              <a:rPr lang="en-ID" sz="1600" dirty="0"/>
              <a:t> yang </a:t>
            </a:r>
            <a:r>
              <a:rPr lang="en-ID" sz="1600" dirty="0" err="1"/>
              <a:t>umum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diagram </a:t>
            </a:r>
            <a:r>
              <a:rPr lang="en-ID" sz="1600" dirty="0" err="1"/>
              <a:t>sistem</a:t>
            </a:r>
            <a:r>
              <a:rPr lang="en-ID" sz="1600" dirty="0"/>
              <a:t>.</a:t>
            </a:r>
            <a:endParaRPr sz="1600" dirty="0"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4972044" y="1313905"/>
            <a:ext cx="3741861" cy="4514416"/>
            <a:chOff x="4972044" y="1313905"/>
            <a:chExt cx="3741861" cy="4514416"/>
          </a:xfrm>
        </p:grpSpPr>
        <p:grpSp>
          <p:nvGrpSpPr>
            <p:cNvPr id="473" name="Google Shape;473;p37"/>
            <p:cNvGrpSpPr/>
            <p:nvPr/>
          </p:nvGrpSpPr>
          <p:grpSpPr>
            <a:xfrm>
              <a:off x="4972125" y="1313905"/>
              <a:ext cx="3741780" cy="4514416"/>
              <a:chOff x="1819275" y="1292800"/>
              <a:chExt cx="3759072" cy="4535279"/>
            </a:xfrm>
          </p:grpSpPr>
          <p:sp>
            <p:nvSpPr>
              <p:cNvPr id="474" name="Google Shape;474;p37"/>
              <p:cNvSpPr/>
              <p:nvPr/>
            </p:nvSpPr>
            <p:spPr>
              <a:xfrm>
                <a:off x="1819275" y="1292800"/>
                <a:ext cx="3759072" cy="4535279"/>
              </a:xfrm>
              <a:custGeom>
                <a:avLst/>
                <a:gdLst/>
                <a:ahLst/>
                <a:cxnLst/>
                <a:rect l="l" t="t" r="r" b="b"/>
                <a:pathLst>
                  <a:path w="96504" h="116431" extrusionOk="0">
                    <a:moveTo>
                      <a:pt x="61014" y="41687"/>
                    </a:moveTo>
                    <a:lnTo>
                      <a:pt x="63230" y="44269"/>
                    </a:lnTo>
                    <a:lnTo>
                      <a:pt x="63230" y="45000"/>
                    </a:lnTo>
                    <a:lnTo>
                      <a:pt x="56405" y="45150"/>
                    </a:lnTo>
                    <a:cubicBezTo>
                      <a:pt x="56420" y="44990"/>
                      <a:pt x="56435" y="44831"/>
                      <a:pt x="56449" y="44672"/>
                    </a:cubicBezTo>
                    <a:cubicBezTo>
                      <a:pt x="56539" y="43690"/>
                      <a:pt x="56618" y="42707"/>
                      <a:pt x="56687" y="41724"/>
                    </a:cubicBezTo>
                    <a:cubicBezTo>
                      <a:pt x="58042" y="41709"/>
                      <a:pt x="59506" y="41696"/>
                      <a:pt x="61014" y="41687"/>
                    </a:cubicBezTo>
                    <a:close/>
                    <a:moveTo>
                      <a:pt x="55713" y="49583"/>
                    </a:moveTo>
                    <a:cubicBezTo>
                      <a:pt x="56922" y="50377"/>
                      <a:pt x="58331" y="51091"/>
                      <a:pt x="59764" y="51674"/>
                    </a:cubicBezTo>
                    <a:lnTo>
                      <a:pt x="57744" y="51674"/>
                    </a:lnTo>
                    <a:lnTo>
                      <a:pt x="57744" y="52599"/>
                    </a:lnTo>
                    <a:lnTo>
                      <a:pt x="55000" y="52599"/>
                    </a:lnTo>
                    <a:cubicBezTo>
                      <a:pt x="55239" y="51594"/>
                      <a:pt x="55482" y="50590"/>
                      <a:pt x="55713" y="49583"/>
                    </a:cubicBezTo>
                    <a:close/>
                    <a:moveTo>
                      <a:pt x="65241" y="74159"/>
                    </a:moveTo>
                    <a:lnTo>
                      <a:pt x="69207" y="75264"/>
                    </a:lnTo>
                    <a:lnTo>
                      <a:pt x="69670" y="104147"/>
                    </a:lnTo>
                    <a:cubicBezTo>
                      <a:pt x="70624" y="104473"/>
                      <a:pt x="71651" y="104638"/>
                      <a:pt x="72657" y="104699"/>
                    </a:cubicBezTo>
                    <a:lnTo>
                      <a:pt x="72790" y="108214"/>
                    </a:lnTo>
                    <a:cubicBezTo>
                      <a:pt x="72706" y="108178"/>
                      <a:pt x="72623" y="108139"/>
                      <a:pt x="72542" y="108097"/>
                    </a:cubicBezTo>
                    <a:lnTo>
                      <a:pt x="72542" y="109737"/>
                    </a:lnTo>
                    <a:cubicBezTo>
                      <a:pt x="72508" y="109739"/>
                      <a:pt x="72473" y="109740"/>
                      <a:pt x="72438" y="109743"/>
                    </a:cubicBezTo>
                    <a:lnTo>
                      <a:pt x="72542" y="109799"/>
                    </a:lnTo>
                    <a:lnTo>
                      <a:pt x="72542" y="111913"/>
                    </a:lnTo>
                    <a:cubicBezTo>
                      <a:pt x="71562" y="111170"/>
                      <a:pt x="70454" y="110606"/>
                      <a:pt x="69279" y="110273"/>
                    </a:cubicBezTo>
                    <a:cubicBezTo>
                      <a:pt x="67917" y="109886"/>
                      <a:pt x="66461" y="109787"/>
                      <a:pt x="65210" y="109119"/>
                    </a:cubicBezTo>
                    <a:cubicBezTo>
                      <a:pt x="64371" y="108673"/>
                      <a:pt x="63685" y="107961"/>
                      <a:pt x="63217" y="107122"/>
                    </a:cubicBezTo>
                    <a:lnTo>
                      <a:pt x="63269" y="105764"/>
                    </a:lnTo>
                    <a:lnTo>
                      <a:pt x="63269" y="105762"/>
                    </a:lnTo>
                    <a:cubicBezTo>
                      <a:pt x="64194" y="105613"/>
                      <a:pt x="64781" y="105458"/>
                      <a:pt x="64781" y="105458"/>
                    </a:cubicBezTo>
                    <a:lnTo>
                      <a:pt x="65241" y="74159"/>
                    </a:lnTo>
                    <a:close/>
                    <a:moveTo>
                      <a:pt x="41688" y="0"/>
                    </a:moveTo>
                    <a:cubicBezTo>
                      <a:pt x="41537" y="0"/>
                      <a:pt x="41386" y="7"/>
                      <a:pt x="41233" y="22"/>
                    </a:cubicBezTo>
                    <a:cubicBezTo>
                      <a:pt x="40593" y="82"/>
                      <a:pt x="39972" y="270"/>
                      <a:pt x="39406" y="576"/>
                    </a:cubicBezTo>
                    <a:cubicBezTo>
                      <a:pt x="37175" y="1777"/>
                      <a:pt x="35942" y="4638"/>
                      <a:pt x="36205" y="7131"/>
                    </a:cubicBezTo>
                    <a:cubicBezTo>
                      <a:pt x="36361" y="8607"/>
                      <a:pt x="36938" y="10147"/>
                      <a:pt x="36371" y="11517"/>
                    </a:cubicBezTo>
                    <a:cubicBezTo>
                      <a:pt x="35625" y="13316"/>
                      <a:pt x="33353" y="13833"/>
                      <a:pt x="31411" y="13969"/>
                    </a:cubicBezTo>
                    <a:cubicBezTo>
                      <a:pt x="29468" y="14107"/>
                      <a:pt x="27251" y="14234"/>
                      <a:pt x="26041" y="15760"/>
                    </a:cubicBezTo>
                    <a:cubicBezTo>
                      <a:pt x="25682" y="16212"/>
                      <a:pt x="25449" y="16754"/>
                      <a:pt x="25080" y="17198"/>
                    </a:cubicBezTo>
                    <a:cubicBezTo>
                      <a:pt x="24026" y="18472"/>
                      <a:pt x="22188" y="18657"/>
                      <a:pt x="20628" y="19205"/>
                    </a:cubicBezTo>
                    <a:cubicBezTo>
                      <a:pt x="18593" y="19920"/>
                      <a:pt x="16681" y="21543"/>
                      <a:pt x="15672" y="23548"/>
                    </a:cubicBezTo>
                    <a:cubicBezTo>
                      <a:pt x="12144" y="24233"/>
                      <a:pt x="9458" y="27356"/>
                      <a:pt x="9458" y="31077"/>
                    </a:cubicBezTo>
                    <a:lnTo>
                      <a:pt x="9458" y="40351"/>
                    </a:lnTo>
                    <a:lnTo>
                      <a:pt x="5311" y="45466"/>
                    </a:lnTo>
                    <a:lnTo>
                      <a:pt x="5273" y="45512"/>
                    </a:lnTo>
                    <a:lnTo>
                      <a:pt x="5171" y="45637"/>
                    </a:lnTo>
                    <a:cubicBezTo>
                      <a:pt x="4613" y="46324"/>
                      <a:pt x="4285" y="47173"/>
                      <a:pt x="4236" y="48057"/>
                    </a:cubicBezTo>
                    <a:cubicBezTo>
                      <a:pt x="4235" y="48110"/>
                      <a:pt x="4232" y="48164"/>
                      <a:pt x="4230" y="48218"/>
                    </a:cubicBezTo>
                    <a:cubicBezTo>
                      <a:pt x="4210" y="49266"/>
                      <a:pt x="4581" y="50285"/>
                      <a:pt x="5272" y="51073"/>
                    </a:cubicBezTo>
                    <a:lnTo>
                      <a:pt x="5275" y="51078"/>
                    </a:lnTo>
                    <a:cubicBezTo>
                      <a:pt x="5283" y="51087"/>
                      <a:pt x="5293" y="51097"/>
                      <a:pt x="5301" y="51107"/>
                    </a:cubicBezTo>
                    <a:cubicBezTo>
                      <a:pt x="6084" y="51986"/>
                      <a:pt x="7199" y="52499"/>
                      <a:pt x="8375" y="52521"/>
                    </a:cubicBezTo>
                    <a:lnTo>
                      <a:pt x="9458" y="52540"/>
                    </a:lnTo>
                    <a:lnTo>
                      <a:pt x="9458" y="52599"/>
                    </a:lnTo>
                    <a:lnTo>
                      <a:pt x="0" y="52599"/>
                    </a:lnTo>
                    <a:lnTo>
                      <a:pt x="0" y="55122"/>
                    </a:lnTo>
                    <a:lnTo>
                      <a:pt x="9459" y="55122"/>
                    </a:lnTo>
                    <a:lnTo>
                      <a:pt x="9459" y="65798"/>
                    </a:lnTo>
                    <a:cubicBezTo>
                      <a:pt x="9459" y="70015"/>
                      <a:pt x="12909" y="73467"/>
                      <a:pt x="17128" y="73467"/>
                    </a:cubicBezTo>
                    <a:lnTo>
                      <a:pt x="25170" y="73467"/>
                    </a:lnTo>
                    <a:cubicBezTo>
                      <a:pt x="24822" y="74131"/>
                      <a:pt x="24642" y="74872"/>
                      <a:pt x="24642" y="75623"/>
                    </a:cubicBezTo>
                    <a:cubicBezTo>
                      <a:pt x="24642" y="77069"/>
                      <a:pt x="25305" y="78369"/>
                      <a:pt x="26340" y="79234"/>
                    </a:cubicBezTo>
                    <a:cubicBezTo>
                      <a:pt x="26271" y="79419"/>
                      <a:pt x="26237" y="79616"/>
                      <a:pt x="26237" y="79812"/>
                    </a:cubicBezTo>
                    <a:cubicBezTo>
                      <a:pt x="26239" y="80744"/>
                      <a:pt x="26993" y="81496"/>
                      <a:pt x="27922" y="81499"/>
                    </a:cubicBezTo>
                    <a:lnTo>
                      <a:pt x="55572" y="81499"/>
                    </a:lnTo>
                    <a:lnTo>
                      <a:pt x="55957" y="105458"/>
                    </a:lnTo>
                    <a:cubicBezTo>
                      <a:pt x="56513" y="105647"/>
                      <a:pt x="57083" y="105785"/>
                      <a:pt x="57663" y="105874"/>
                    </a:cubicBezTo>
                    <a:lnTo>
                      <a:pt x="57796" y="109397"/>
                    </a:lnTo>
                    <a:cubicBezTo>
                      <a:pt x="57710" y="109360"/>
                      <a:pt x="57623" y="109319"/>
                      <a:pt x="57538" y="109275"/>
                    </a:cubicBezTo>
                    <a:lnTo>
                      <a:pt x="57538" y="114589"/>
                    </a:lnTo>
                    <a:cubicBezTo>
                      <a:pt x="57072" y="114625"/>
                      <a:pt x="56703" y="115025"/>
                      <a:pt x="56703" y="115507"/>
                    </a:cubicBezTo>
                    <a:cubicBezTo>
                      <a:pt x="56703" y="116016"/>
                      <a:pt x="57109" y="116430"/>
                      <a:pt x="57608" y="116430"/>
                    </a:cubicBezTo>
                    <a:lnTo>
                      <a:pt x="75093" y="116430"/>
                    </a:lnTo>
                    <a:cubicBezTo>
                      <a:pt x="75590" y="116430"/>
                      <a:pt x="75996" y="116016"/>
                      <a:pt x="75996" y="115507"/>
                    </a:cubicBezTo>
                    <a:cubicBezTo>
                      <a:pt x="75996" y="115421"/>
                      <a:pt x="75985" y="115335"/>
                      <a:pt x="75961" y="115252"/>
                    </a:cubicBezTo>
                    <a:lnTo>
                      <a:pt x="90098" y="115252"/>
                    </a:lnTo>
                    <a:cubicBezTo>
                      <a:pt x="90597" y="115252"/>
                      <a:pt x="91003" y="114838"/>
                      <a:pt x="91003" y="114331"/>
                    </a:cubicBezTo>
                    <a:cubicBezTo>
                      <a:pt x="91003" y="113824"/>
                      <a:pt x="90595" y="113409"/>
                      <a:pt x="90098" y="113409"/>
                    </a:cubicBezTo>
                    <a:lnTo>
                      <a:pt x="90009" y="113409"/>
                    </a:lnTo>
                    <a:cubicBezTo>
                      <a:pt x="88694" y="111334"/>
                      <a:pt x="86622" y="109760"/>
                      <a:pt x="84286" y="109097"/>
                    </a:cubicBezTo>
                    <a:cubicBezTo>
                      <a:pt x="82925" y="108712"/>
                      <a:pt x="81468" y="108611"/>
                      <a:pt x="80217" y="107944"/>
                    </a:cubicBezTo>
                    <a:cubicBezTo>
                      <a:pt x="79383" y="107499"/>
                      <a:pt x="78702" y="106794"/>
                      <a:pt x="78234" y="105964"/>
                    </a:cubicBezTo>
                    <a:lnTo>
                      <a:pt x="78294" y="104386"/>
                    </a:lnTo>
                    <a:lnTo>
                      <a:pt x="78301" y="104194"/>
                    </a:lnTo>
                    <a:cubicBezTo>
                      <a:pt x="78427" y="104165"/>
                      <a:pt x="78496" y="104147"/>
                      <a:pt x="78496" y="104147"/>
                    </a:cubicBezTo>
                    <a:lnTo>
                      <a:pt x="78618" y="95884"/>
                    </a:lnTo>
                    <a:lnTo>
                      <a:pt x="79492" y="72841"/>
                    </a:lnTo>
                    <a:cubicBezTo>
                      <a:pt x="79549" y="71236"/>
                      <a:pt x="78593" y="69767"/>
                      <a:pt x="77103" y="69169"/>
                    </a:cubicBezTo>
                    <a:lnTo>
                      <a:pt x="76757" y="69031"/>
                    </a:lnTo>
                    <a:lnTo>
                      <a:pt x="72155" y="67196"/>
                    </a:lnTo>
                    <a:lnTo>
                      <a:pt x="54512" y="60161"/>
                    </a:lnTo>
                    <a:cubicBezTo>
                      <a:pt x="54425" y="60127"/>
                      <a:pt x="54334" y="60095"/>
                      <a:pt x="54243" y="60064"/>
                    </a:cubicBezTo>
                    <a:cubicBezTo>
                      <a:pt x="54150" y="60033"/>
                      <a:pt x="54062" y="60005"/>
                      <a:pt x="53971" y="59979"/>
                    </a:cubicBezTo>
                    <a:lnTo>
                      <a:pt x="53947" y="59973"/>
                    </a:lnTo>
                    <a:cubicBezTo>
                      <a:pt x="54161" y="58839"/>
                      <a:pt x="54548" y="56854"/>
                      <a:pt x="54735" y="55122"/>
                    </a:cubicBezTo>
                    <a:lnTo>
                      <a:pt x="96504" y="55122"/>
                    </a:lnTo>
                    <a:lnTo>
                      <a:pt x="96504" y="52599"/>
                    </a:lnTo>
                    <a:lnTo>
                      <a:pt x="74414" y="52599"/>
                    </a:lnTo>
                    <a:cubicBezTo>
                      <a:pt x="75452" y="51835"/>
                      <a:pt x="76131" y="50481"/>
                      <a:pt x="76107" y="48952"/>
                    </a:cubicBezTo>
                    <a:cubicBezTo>
                      <a:pt x="76091" y="47972"/>
                      <a:pt x="75788" y="47078"/>
                      <a:pt x="75294" y="46372"/>
                    </a:cubicBezTo>
                    <a:lnTo>
                      <a:pt x="75174" y="46201"/>
                    </a:lnTo>
                    <a:lnTo>
                      <a:pt x="72017" y="41690"/>
                    </a:lnTo>
                    <a:lnTo>
                      <a:pt x="72017" y="41690"/>
                    </a:lnTo>
                    <a:cubicBezTo>
                      <a:pt x="73296" y="41706"/>
                      <a:pt x="74449" y="41731"/>
                      <a:pt x="75405" y="41765"/>
                    </a:cubicBezTo>
                    <a:cubicBezTo>
                      <a:pt x="75449" y="41766"/>
                      <a:pt x="75494" y="41767"/>
                      <a:pt x="75538" y="41767"/>
                    </a:cubicBezTo>
                    <a:cubicBezTo>
                      <a:pt x="77198" y="41767"/>
                      <a:pt x="78667" y="40672"/>
                      <a:pt x="79136" y="39067"/>
                    </a:cubicBezTo>
                    <a:lnTo>
                      <a:pt x="82376" y="27955"/>
                    </a:lnTo>
                    <a:cubicBezTo>
                      <a:pt x="82813" y="26457"/>
                      <a:pt x="81708" y="24954"/>
                      <a:pt x="80171" y="24954"/>
                    </a:cubicBezTo>
                    <a:lnTo>
                      <a:pt x="60301" y="24954"/>
                    </a:lnTo>
                    <a:lnTo>
                      <a:pt x="57952" y="21600"/>
                    </a:lnTo>
                    <a:cubicBezTo>
                      <a:pt x="56955" y="20176"/>
                      <a:pt x="55499" y="19438"/>
                      <a:pt x="54032" y="19438"/>
                    </a:cubicBezTo>
                    <a:cubicBezTo>
                      <a:pt x="53683" y="19438"/>
                      <a:pt x="53333" y="19480"/>
                      <a:pt x="52988" y="19564"/>
                    </a:cubicBezTo>
                    <a:cubicBezTo>
                      <a:pt x="52759" y="19449"/>
                      <a:pt x="52527" y="19340"/>
                      <a:pt x="52289" y="19239"/>
                    </a:cubicBezTo>
                    <a:cubicBezTo>
                      <a:pt x="52255" y="18340"/>
                      <a:pt x="52072" y="17445"/>
                      <a:pt x="51721" y="16605"/>
                    </a:cubicBezTo>
                    <a:cubicBezTo>
                      <a:pt x="51079" y="15056"/>
                      <a:pt x="49605" y="14019"/>
                      <a:pt x="48649" y="12646"/>
                    </a:cubicBezTo>
                    <a:cubicBezTo>
                      <a:pt x="47226" y="10600"/>
                      <a:pt x="48571" y="7726"/>
                      <a:pt x="47903" y="5428"/>
                    </a:cubicBezTo>
                    <a:cubicBezTo>
                      <a:pt x="47135" y="2780"/>
                      <a:pt x="44671" y="0"/>
                      <a:pt x="41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3429000" y="4438650"/>
                <a:ext cx="28500" cy="1235100"/>
              </a:xfrm>
              <a:prstGeom prst="rect">
                <a:avLst/>
              </a:pr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195625" y="5584875"/>
                <a:ext cx="49524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6040" extrusionOk="0">
                    <a:moveTo>
                      <a:pt x="6236" y="1"/>
                    </a:moveTo>
                    <a:cubicBezTo>
                      <a:pt x="2870" y="1"/>
                      <a:pt x="108" y="2700"/>
                      <a:pt x="0" y="6039"/>
                    </a:cubicBezTo>
                    <a:lnTo>
                      <a:pt x="12469" y="6039"/>
                    </a:lnTo>
                    <a:cubicBezTo>
                      <a:pt x="12362" y="2700"/>
                      <a:pt x="9599" y="1"/>
                      <a:pt x="6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37"/>
            <p:cNvGrpSpPr/>
            <p:nvPr/>
          </p:nvGrpSpPr>
          <p:grpSpPr>
            <a:xfrm>
              <a:off x="4972044" y="1334710"/>
              <a:ext cx="3724215" cy="4493292"/>
              <a:chOff x="238125" y="1655075"/>
              <a:chExt cx="2411900" cy="2909975"/>
            </a:xfrm>
          </p:grpSpPr>
          <p:sp>
            <p:nvSpPr>
              <p:cNvPr id="478" name="Google Shape;478;p37"/>
              <p:cNvSpPr/>
              <p:nvPr/>
            </p:nvSpPr>
            <p:spPr>
              <a:xfrm>
                <a:off x="609975" y="1655075"/>
                <a:ext cx="940800" cy="899475"/>
              </a:xfrm>
              <a:custGeom>
                <a:avLst/>
                <a:gdLst/>
                <a:ahLst/>
                <a:cxnLst/>
                <a:rect l="l" t="t" r="r" b="b"/>
                <a:pathLst>
                  <a:path w="37632" h="35979" extrusionOk="0">
                    <a:moveTo>
                      <a:pt x="26802" y="0"/>
                    </a:moveTo>
                    <a:cubicBezTo>
                      <a:pt x="26652" y="0"/>
                      <a:pt x="26500" y="7"/>
                      <a:pt x="26348" y="22"/>
                    </a:cubicBezTo>
                    <a:cubicBezTo>
                      <a:pt x="25707" y="82"/>
                      <a:pt x="25087" y="270"/>
                      <a:pt x="24522" y="576"/>
                    </a:cubicBezTo>
                    <a:cubicBezTo>
                      <a:pt x="22291" y="1776"/>
                      <a:pt x="21058" y="4637"/>
                      <a:pt x="21321" y="7129"/>
                    </a:cubicBezTo>
                    <a:cubicBezTo>
                      <a:pt x="21477" y="8604"/>
                      <a:pt x="22054" y="10145"/>
                      <a:pt x="21487" y="11514"/>
                    </a:cubicBezTo>
                    <a:cubicBezTo>
                      <a:pt x="20741" y="13312"/>
                      <a:pt x="18470" y="13829"/>
                      <a:pt x="16527" y="13965"/>
                    </a:cubicBezTo>
                    <a:cubicBezTo>
                      <a:pt x="14586" y="14104"/>
                      <a:pt x="12370" y="14230"/>
                      <a:pt x="11160" y="15756"/>
                    </a:cubicBezTo>
                    <a:cubicBezTo>
                      <a:pt x="10801" y="16207"/>
                      <a:pt x="10567" y="16750"/>
                      <a:pt x="10199" y="17193"/>
                    </a:cubicBezTo>
                    <a:cubicBezTo>
                      <a:pt x="9145" y="18467"/>
                      <a:pt x="7308" y="18652"/>
                      <a:pt x="5748" y="19200"/>
                    </a:cubicBezTo>
                    <a:cubicBezTo>
                      <a:pt x="2796" y="20236"/>
                      <a:pt x="100" y="23191"/>
                      <a:pt x="56" y="26444"/>
                    </a:cubicBezTo>
                    <a:cubicBezTo>
                      <a:pt x="0" y="30499"/>
                      <a:pt x="3362" y="34141"/>
                      <a:pt x="7045" y="35405"/>
                    </a:cubicBezTo>
                    <a:cubicBezTo>
                      <a:pt x="8224" y="35809"/>
                      <a:pt x="9486" y="35912"/>
                      <a:pt x="10732" y="35955"/>
                    </a:cubicBezTo>
                    <a:cubicBezTo>
                      <a:pt x="11158" y="35970"/>
                      <a:pt x="11585" y="35978"/>
                      <a:pt x="12012" y="35978"/>
                    </a:cubicBezTo>
                    <a:cubicBezTo>
                      <a:pt x="14792" y="35978"/>
                      <a:pt x="17590" y="35637"/>
                      <a:pt x="20147" y="34573"/>
                    </a:cubicBezTo>
                    <a:cubicBezTo>
                      <a:pt x="22400" y="33634"/>
                      <a:pt x="24184" y="31990"/>
                      <a:pt x="25696" y="30110"/>
                    </a:cubicBezTo>
                    <a:cubicBezTo>
                      <a:pt x="26559" y="29038"/>
                      <a:pt x="27090" y="27730"/>
                      <a:pt x="27995" y="26684"/>
                    </a:cubicBezTo>
                    <a:cubicBezTo>
                      <a:pt x="28685" y="25886"/>
                      <a:pt x="29464" y="25703"/>
                      <a:pt x="30295" y="25703"/>
                    </a:cubicBezTo>
                    <a:cubicBezTo>
                      <a:pt x="30995" y="25703"/>
                      <a:pt x="31732" y="25833"/>
                      <a:pt x="32484" y="25833"/>
                    </a:cubicBezTo>
                    <a:cubicBezTo>
                      <a:pt x="32912" y="25833"/>
                      <a:pt x="33345" y="25791"/>
                      <a:pt x="33778" y="25659"/>
                    </a:cubicBezTo>
                    <a:cubicBezTo>
                      <a:pt x="35208" y="25222"/>
                      <a:pt x="36298" y="23982"/>
                      <a:pt x="36839" y="22589"/>
                    </a:cubicBezTo>
                    <a:cubicBezTo>
                      <a:pt x="37565" y="20720"/>
                      <a:pt x="37632" y="18519"/>
                      <a:pt x="36834" y="16600"/>
                    </a:cubicBezTo>
                    <a:cubicBezTo>
                      <a:pt x="36191" y="15052"/>
                      <a:pt x="34717" y="14016"/>
                      <a:pt x="33762" y="12643"/>
                    </a:cubicBezTo>
                    <a:cubicBezTo>
                      <a:pt x="32339" y="10598"/>
                      <a:pt x="33684" y="7724"/>
                      <a:pt x="33016" y="5427"/>
                    </a:cubicBezTo>
                    <a:cubicBezTo>
                      <a:pt x="32248" y="2779"/>
                      <a:pt x="29784" y="0"/>
                      <a:pt x="2680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853975" y="3427600"/>
                <a:ext cx="9302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9404" extrusionOk="0">
                    <a:moveTo>
                      <a:pt x="4704" y="0"/>
                    </a:moveTo>
                    <a:cubicBezTo>
                      <a:pt x="2118" y="0"/>
                      <a:pt x="1" y="2115"/>
                      <a:pt x="1" y="4702"/>
                    </a:cubicBezTo>
                    <a:cubicBezTo>
                      <a:pt x="1" y="7288"/>
                      <a:pt x="2118" y="9403"/>
                      <a:pt x="4704" y="9403"/>
                    </a:cubicBezTo>
                    <a:lnTo>
                      <a:pt x="32505" y="9403"/>
                    </a:lnTo>
                    <a:cubicBezTo>
                      <a:pt x="35091" y="9403"/>
                      <a:pt x="37208" y="7288"/>
                      <a:pt x="37208" y="4702"/>
                    </a:cubicBezTo>
                    <a:cubicBezTo>
                      <a:pt x="37208" y="2115"/>
                      <a:pt x="35091" y="0"/>
                      <a:pt x="32505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474525" y="2240125"/>
                <a:ext cx="923550" cy="1251125"/>
              </a:xfrm>
              <a:custGeom>
                <a:avLst/>
                <a:gdLst/>
                <a:ahLst/>
                <a:cxnLst/>
                <a:rect l="l" t="t" r="r" b="b"/>
                <a:pathLst>
                  <a:path w="36942" h="50045" extrusionOk="0">
                    <a:moveTo>
                      <a:pt x="7665" y="0"/>
                    </a:moveTo>
                    <a:cubicBezTo>
                      <a:pt x="3419" y="0"/>
                      <a:pt x="1" y="3420"/>
                      <a:pt x="1" y="7665"/>
                    </a:cubicBezTo>
                    <a:lnTo>
                      <a:pt x="1" y="42379"/>
                    </a:lnTo>
                    <a:cubicBezTo>
                      <a:pt x="1" y="46625"/>
                      <a:pt x="3419" y="50045"/>
                      <a:pt x="7665" y="50045"/>
                    </a:cubicBezTo>
                    <a:lnTo>
                      <a:pt x="29277" y="50045"/>
                    </a:lnTo>
                    <a:cubicBezTo>
                      <a:pt x="33523" y="50045"/>
                      <a:pt x="36941" y="46625"/>
                      <a:pt x="36941" y="42379"/>
                    </a:cubicBezTo>
                    <a:lnTo>
                      <a:pt x="36941" y="7665"/>
                    </a:lnTo>
                    <a:cubicBezTo>
                      <a:pt x="36941" y="3420"/>
                      <a:pt x="33523" y="0"/>
                      <a:pt x="29277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893875" y="3607725"/>
                <a:ext cx="85855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373" extrusionOk="0">
                    <a:moveTo>
                      <a:pt x="1686" y="0"/>
                    </a:moveTo>
                    <a:cubicBezTo>
                      <a:pt x="757" y="3"/>
                      <a:pt x="3" y="755"/>
                      <a:pt x="0" y="1685"/>
                    </a:cubicBezTo>
                    <a:cubicBezTo>
                      <a:pt x="3" y="2616"/>
                      <a:pt x="756" y="3369"/>
                      <a:pt x="1686" y="3373"/>
                    </a:cubicBezTo>
                    <a:lnTo>
                      <a:pt x="32655" y="3373"/>
                    </a:lnTo>
                    <a:cubicBezTo>
                      <a:pt x="33586" y="3369"/>
                      <a:pt x="34340" y="2616"/>
                      <a:pt x="34342" y="1685"/>
                    </a:cubicBezTo>
                    <a:cubicBezTo>
                      <a:pt x="34338" y="755"/>
                      <a:pt x="33586" y="3"/>
                      <a:pt x="32655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71125" y="3671850"/>
                <a:ext cx="1850" cy="7904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1616" fill="none" extrusionOk="0">
                    <a:moveTo>
                      <a:pt x="74" y="0"/>
                    </a:moveTo>
                    <a:lnTo>
                      <a:pt x="1" y="31616"/>
                    </a:lnTo>
                  </a:path>
                </a:pathLst>
              </a:custGeom>
              <a:noFill/>
              <a:ln w="255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134825" y="4401425"/>
                <a:ext cx="311650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12466" h="6038" extrusionOk="0">
                    <a:moveTo>
                      <a:pt x="6234" y="1"/>
                    </a:moveTo>
                    <a:cubicBezTo>
                      <a:pt x="2870" y="1"/>
                      <a:pt x="108" y="2699"/>
                      <a:pt x="1" y="6038"/>
                    </a:cubicBezTo>
                    <a:lnTo>
                      <a:pt x="12466" y="6038"/>
                    </a:lnTo>
                    <a:cubicBezTo>
                      <a:pt x="12359" y="2699"/>
                      <a:pt x="9597" y="1"/>
                      <a:pt x="623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68150" y="2338525"/>
                <a:ext cx="54125" cy="105217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2087" fill="none" extrusionOk="0">
                    <a:moveTo>
                      <a:pt x="241" y="1"/>
                    </a:moveTo>
                    <a:lnTo>
                      <a:pt x="426" y="223"/>
                    </a:lnTo>
                    <a:cubicBezTo>
                      <a:pt x="1539" y="1557"/>
                      <a:pt x="2164" y="3367"/>
                      <a:pt x="2164" y="5251"/>
                    </a:cubicBezTo>
                    <a:lnTo>
                      <a:pt x="2164" y="36024"/>
                    </a:lnTo>
                    <a:cubicBezTo>
                      <a:pt x="2164" y="38244"/>
                      <a:pt x="1428" y="40374"/>
                      <a:pt x="117" y="41945"/>
                    </a:cubicBezTo>
                    <a:lnTo>
                      <a:pt x="0" y="42086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196275" y="1893475"/>
                <a:ext cx="202850" cy="26405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10562" extrusionOk="0">
                    <a:moveTo>
                      <a:pt x="2462" y="1"/>
                    </a:moveTo>
                    <a:cubicBezTo>
                      <a:pt x="2432" y="1"/>
                      <a:pt x="2402" y="1"/>
                      <a:pt x="2372" y="3"/>
                    </a:cubicBezTo>
                    <a:cubicBezTo>
                      <a:pt x="1896" y="22"/>
                      <a:pt x="1481" y="618"/>
                      <a:pt x="1018" y="618"/>
                    </a:cubicBezTo>
                    <a:cubicBezTo>
                      <a:pt x="987" y="618"/>
                      <a:pt x="957" y="615"/>
                      <a:pt x="927" y="610"/>
                    </a:cubicBezTo>
                    <a:lnTo>
                      <a:pt x="927" y="610"/>
                    </a:lnTo>
                    <a:cubicBezTo>
                      <a:pt x="1123" y="1673"/>
                      <a:pt x="1237" y="2746"/>
                      <a:pt x="1266" y="3827"/>
                    </a:cubicBezTo>
                    <a:cubicBezTo>
                      <a:pt x="1312" y="5442"/>
                      <a:pt x="1107" y="7203"/>
                      <a:pt x="1" y="8361"/>
                    </a:cubicBezTo>
                    <a:cubicBezTo>
                      <a:pt x="686" y="9321"/>
                      <a:pt x="1726" y="10111"/>
                      <a:pt x="2857" y="10405"/>
                    </a:cubicBezTo>
                    <a:cubicBezTo>
                      <a:pt x="3266" y="10509"/>
                      <a:pt x="3684" y="10561"/>
                      <a:pt x="4101" y="10561"/>
                    </a:cubicBezTo>
                    <a:cubicBezTo>
                      <a:pt x="4847" y="10561"/>
                      <a:pt x="5589" y="10395"/>
                      <a:pt x="6271" y="10068"/>
                    </a:cubicBezTo>
                    <a:cubicBezTo>
                      <a:pt x="6559" y="9929"/>
                      <a:pt x="6833" y="9763"/>
                      <a:pt x="7106" y="9597"/>
                    </a:cubicBezTo>
                    <a:lnTo>
                      <a:pt x="8114" y="8988"/>
                    </a:lnTo>
                    <a:cubicBezTo>
                      <a:pt x="6658" y="6437"/>
                      <a:pt x="4421" y="3830"/>
                      <a:pt x="4811" y="909"/>
                    </a:cubicBezTo>
                    <a:cubicBezTo>
                      <a:pt x="4085" y="771"/>
                      <a:pt x="4052" y="246"/>
                      <a:pt x="3326" y="108"/>
                    </a:cubicBezTo>
                    <a:cubicBezTo>
                      <a:pt x="3040" y="55"/>
                      <a:pt x="2752" y="1"/>
                      <a:pt x="2462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958675" y="2441175"/>
                <a:ext cx="647450" cy="1015150"/>
              </a:xfrm>
              <a:custGeom>
                <a:avLst/>
                <a:gdLst/>
                <a:ahLst/>
                <a:cxnLst/>
                <a:rect l="l" t="t" r="r" b="b"/>
                <a:pathLst>
                  <a:path w="25898" h="40606" extrusionOk="0">
                    <a:moveTo>
                      <a:pt x="10178" y="0"/>
                    </a:moveTo>
                    <a:cubicBezTo>
                      <a:pt x="7563" y="0"/>
                      <a:pt x="4851" y="863"/>
                      <a:pt x="3065" y="2869"/>
                    </a:cubicBezTo>
                    <a:cubicBezTo>
                      <a:pt x="844" y="5359"/>
                      <a:pt x="1065" y="8883"/>
                      <a:pt x="647" y="11978"/>
                    </a:cubicBezTo>
                    <a:cubicBezTo>
                      <a:pt x="282" y="14689"/>
                      <a:pt x="108" y="17539"/>
                      <a:pt x="116" y="20276"/>
                    </a:cubicBezTo>
                    <a:cubicBezTo>
                      <a:pt x="126" y="24389"/>
                      <a:pt x="1" y="28539"/>
                      <a:pt x="677" y="32616"/>
                    </a:cubicBezTo>
                    <a:cubicBezTo>
                      <a:pt x="1453" y="37305"/>
                      <a:pt x="3992" y="39748"/>
                      <a:pt x="8722" y="40180"/>
                    </a:cubicBezTo>
                    <a:cubicBezTo>
                      <a:pt x="8801" y="40188"/>
                      <a:pt x="8881" y="40195"/>
                      <a:pt x="8960" y="40200"/>
                    </a:cubicBezTo>
                    <a:lnTo>
                      <a:pt x="15134" y="40594"/>
                    </a:lnTo>
                    <a:cubicBezTo>
                      <a:pt x="15248" y="40602"/>
                      <a:pt x="15363" y="40605"/>
                      <a:pt x="15478" y="40605"/>
                    </a:cubicBezTo>
                    <a:cubicBezTo>
                      <a:pt x="20047" y="40605"/>
                      <a:pt x="24384" y="34833"/>
                      <a:pt x="24959" y="29426"/>
                    </a:cubicBezTo>
                    <a:cubicBezTo>
                      <a:pt x="24938" y="29195"/>
                      <a:pt x="25628" y="26162"/>
                      <a:pt x="25898" y="23658"/>
                    </a:cubicBezTo>
                    <a:cubicBezTo>
                      <a:pt x="25898" y="23658"/>
                      <a:pt x="25528" y="11346"/>
                      <a:pt x="25518" y="11146"/>
                    </a:cubicBezTo>
                    <a:cubicBezTo>
                      <a:pt x="25792" y="5559"/>
                      <a:pt x="22010" y="733"/>
                      <a:pt x="17112" y="419"/>
                    </a:cubicBezTo>
                    <a:lnTo>
                      <a:pt x="10939" y="24"/>
                    </a:lnTo>
                    <a:cubicBezTo>
                      <a:pt x="10687" y="8"/>
                      <a:pt x="10433" y="0"/>
                      <a:pt x="10178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804550" y="2100925"/>
                <a:ext cx="858400" cy="1028650"/>
              </a:xfrm>
              <a:custGeom>
                <a:avLst/>
                <a:gdLst/>
                <a:ahLst/>
                <a:cxnLst/>
                <a:rect l="l" t="t" r="r" b="b"/>
                <a:pathLst>
                  <a:path w="34336" h="41146" extrusionOk="0">
                    <a:moveTo>
                      <a:pt x="13827" y="0"/>
                    </a:moveTo>
                    <a:cubicBezTo>
                      <a:pt x="13312" y="0"/>
                      <a:pt x="12791" y="10"/>
                      <a:pt x="12271" y="32"/>
                    </a:cubicBezTo>
                    <a:cubicBezTo>
                      <a:pt x="12250" y="34"/>
                      <a:pt x="12229" y="35"/>
                      <a:pt x="12208" y="35"/>
                    </a:cubicBezTo>
                    <a:cubicBezTo>
                      <a:pt x="11883" y="52"/>
                      <a:pt x="11559" y="71"/>
                      <a:pt x="11236" y="97"/>
                    </a:cubicBezTo>
                    <a:cubicBezTo>
                      <a:pt x="9612" y="230"/>
                      <a:pt x="8013" y="524"/>
                      <a:pt x="6566" y="1106"/>
                    </a:cubicBezTo>
                    <a:cubicBezTo>
                      <a:pt x="6336" y="1198"/>
                      <a:pt x="6099" y="1296"/>
                      <a:pt x="5859" y="1398"/>
                    </a:cubicBezTo>
                    <a:lnTo>
                      <a:pt x="5797" y="1424"/>
                    </a:lnTo>
                    <a:cubicBezTo>
                      <a:pt x="3640" y="2344"/>
                      <a:pt x="1206" y="3674"/>
                      <a:pt x="706" y="5949"/>
                    </a:cubicBezTo>
                    <a:cubicBezTo>
                      <a:pt x="1" y="9154"/>
                      <a:pt x="1279" y="13202"/>
                      <a:pt x="1843" y="16383"/>
                    </a:cubicBezTo>
                    <a:cubicBezTo>
                      <a:pt x="1846" y="16404"/>
                      <a:pt x="1851" y="16427"/>
                      <a:pt x="1854" y="16450"/>
                    </a:cubicBezTo>
                    <a:cubicBezTo>
                      <a:pt x="1880" y="16594"/>
                      <a:pt x="1906" y="16741"/>
                      <a:pt x="1932" y="16887"/>
                    </a:cubicBezTo>
                    <a:cubicBezTo>
                      <a:pt x="2092" y="17775"/>
                      <a:pt x="2270" y="18714"/>
                      <a:pt x="2464" y="19692"/>
                    </a:cubicBezTo>
                    <a:cubicBezTo>
                      <a:pt x="3006" y="22454"/>
                      <a:pt x="3658" y="25513"/>
                      <a:pt x="4259" y="28545"/>
                    </a:cubicBezTo>
                    <a:cubicBezTo>
                      <a:pt x="4259" y="28549"/>
                      <a:pt x="4260" y="28556"/>
                      <a:pt x="4262" y="28561"/>
                    </a:cubicBezTo>
                    <a:cubicBezTo>
                      <a:pt x="4348" y="28995"/>
                      <a:pt x="4433" y="29427"/>
                      <a:pt x="4517" y="29859"/>
                    </a:cubicBezTo>
                    <a:cubicBezTo>
                      <a:pt x="4837" y="31508"/>
                      <a:pt x="5136" y="33134"/>
                      <a:pt x="5388" y="34682"/>
                    </a:cubicBezTo>
                    <a:cubicBezTo>
                      <a:pt x="5765" y="36991"/>
                      <a:pt x="7118" y="39582"/>
                      <a:pt x="9374" y="40420"/>
                    </a:cubicBezTo>
                    <a:cubicBezTo>
                      <a:pt x="10642" y="40890"/>
                      <a:pt x="12245" y="40779"/>
                      <a:pt x="13574" y="40877"/>
                    </a:cubicBezTo>
                    <a:cubicBezTo>
                      <a:pt x="15374" y="41008"/>
                      <a:pt x="17176" y="41104"/>
                      <a:pt x="18979" y="41133"/>
                    </a:cubicBezTo>
                    <a:cubicBezTo>
                      <a:pt x="19431" y="41141"/>
                      <a:pt x="19884" y="41145"/>
                      <a:pt x="20337" y="41145"/>
                    </a:cubicBezTo>
                    <a:cubicBezTo>
                      <a:pt x="20531" y="41145"/>
                      <a:pt x="20725" y="41144"/>
                      <a:pt x="20919" y="41143"/>
                    </a:cubicBezTo>
                    <a:cubicBezTo>
                      <a:pt x="22184" y="41132"/>
                      <a:pt x="23450" y="41084"/>
                      <a:pt x="24712" y="40990"/>
                    </a:cubicBezTo>
                    <a:cubicBezTo>
                      <a:pt x="25911" y="40901"/>
                      <a:pt x="27102" y="40787"/>
                      <a:pt x="28268" y="40500"/>
                    </a:cubicBezTo>
                    <a:cubicBezTo>
                      <a:pt x="28708" y="40392"/>
                      <a:pt x="29142" y="40264"/>
                      <a:pt x="29571" y="40118"/>
                    </a:cubicBezTo>
                    <a:cubicBezTo>
                      <a:pt x="29930" y="39996"/>
                      <a:pt x="30336" y="39881"/>
                      <a:pt x="30632" y="39642"/>
                    </a:cubicBezTo>
                    <a:cubicBezTo>
                      <a:pt x="30713" y="39575"/>
                      <a:pt x="30791" y="39505"/>
                      <a:pt x="30862" y="39431"/>
                    </a:cubicBezTo>
                    <a:cubicBezTo>
                      <a:pt x="31002" y="39288"/>
                      <a:pt x="31124" y="39129"/>
                      <a:pt x="31228" y="38958"/>
                    </a:cubicBezTo>
                    <a:cubicBezTo>
                      <a:pt x="31434" y="38178"/>
                      <a:pt x="31608" y="37390"/>
                      <a:pt x="31816" y="36615"/>
                    </a:cubicBezTo>
                    <a:cubicBezTo>
                      <a:pt x="31982" y="35998"/>
                      <a:pt x="32154" y="35382"/>
                      <a:pt x="32325" y="34765"/>
                    </a:cubicBezTo>
                    <a:cubicBezTo>
                      <a:pt x="32708" y="33145"/>
                      <a:pt x="33109" y="31524"/>
                      <a:pt x="33436" y="29891"/>
                    </a:cubicBezTo>
                    <a:cubicBezTo>
                      <a:pt x="33585" y="28874"/>
                      <a:pt x="33683" y="27852"/>
                      <a:pt x="33777" y="26826"/>
                    </a:cubicBezTo>
                    <a:cubicBezTo>
                      <a:pt x="33915" y="25295"/>
                      <a:pt x="34032" y="23765"/>
                      <a:pt x="34116" y="22232"/>
                    </a:cubicBezTo>
                    <a:cubicBezTo>
                      <a:pt x="34289" y="19125"/>
                      <a:pt x="34336" y="16005"/>
                      <a:pt x="34121" y="12897"/>
                    </a:cubicBezTo>
                    <a:cubicBezTo>
                      <a:pt x="34022" y="11446"/>
                      <a:pt x="33832" y="10008"/>
                      <a:pt x="33642" y="8566"/>
                    </a:cubicBezTo>
                    <a:cubicBezTo>
                      <a:pt x="33470" y="7242"/>
                      <a:pt x="33262" y="5890"/>
                      <a:pt x="32810" y="4615"/>
                    </a:cubicBezTo>
                    <a:cubicBezTo>
                      <a:pt x="32604" y="4030"/>
                      <a:pt x="32342" y="3422"/>
                      <a:pt x="31941" y="2930"/>
                    </a:cubicBezTo>
                    <a:cubicBezTo>
                      <a:pt x="31590" y="2498"/>
                      <a:pt x="31143" y="2176"/>
                      <a:pt x="30641" y="1897"/>
                    </a:cubicBezTo>
                    <a:cubicBezTo>
                      <a:pt x="29907" y="1488"/>
                      <a:pt x="29114" y="1195"/>
                      <a:pt x="28340" y="865"/>
                    </a:cubicBezTo>
                    <a:cubicBezTo>
                      <a:pt x="27672" y="761"/>
                      <a:pt x="26959" y="724"/>
                      <a:pt x="26180" y="696"/>
                    </a:cubicBezTo>
                    <a:cubicBezTo>
                      <a:pt x="26029" y="690"/>
                      <a:pt x="25877" y="685"/>
                      <a:pt x="25721" y="680"/>
                    </a:cubicBezTo>
                    <a:cubicBezTo>
                      <a:pt x="25633" y="677"/>
                      <a:pt x="25542" y="674"/>
                      <a:pt x="25451" y="670"/>
                    </a:cubicBezTo>
                    <a:cubicBezTo>
                      <a:pt x="25420" y="670"/>
                      <a:pt x="25389" y="669"/>
                      <a:pt x="25357" y="667"/>
                    </a:cubicBezTo>
                    <a:lnTo>
                      <a:pt x="25131" y="661"/>
                    </a:lnTo>
                    <a:cubicBezTo>
                      <a:pt x="24829" y="649"/>
                      <a:pt x="24517" y="636"/>
                      <a:pt x="24195" y="620"/>
                    </a:cubicBezTo>
                    <a:cubicBezTo>
                      <a:pt x="23784" y="597"/>
                      <a:pt x="23372" y="571"/>
                      <a:pt x="22961" y="544"/>
                    </a:cubicBezTo>
                    <a:cubicBezTo>
                      <a:pt x="20374" y="365"/>
                      <a:pt x="17796" y="92"/>
                      <a:pt x="15203" y="21"/>
                    </a:cubicBezTo>
                    <a:cubicBezTo>
                      <a:pt x="14947" y="14"/>
                      <a:pt x="14688" y="8"/>
                      <a:pt x="14427" y="4"/>
                    </a:cubicBezTo>
                    <a:cubicBezTo>
                      <a:pt x="14228" y="2"/>
                      <a:pt x="14028" y="0"/>
                      <a:pt x="13827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1196225" y="2029625"/>
                <a:ext cx="2029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5115" extrusionOk="0">
                    <a:moveTo>
                      <a:pt x="5944" y="0"/>
                    </a:moveTo>
                    <a:lnTo>
                      <a:pt x="1163" y="327"/>
                    </a:lnTo>
                    <a:cubicBezTo>
                      <a:pt x="1008" y="1298"/>
                      <a:pt x="669" y="2216"/>
                      <a:pt x="1" y="2915"/>
                    </a:cubicBezTo>
                    <a:cubicBezTo>
                      <a:pt x="688" y="3875"/>
                      <a:pt x="1728" y="4665"/>
                      <a:pt x="2859" y="4959"/>
                    </a:cubicBezTo>
                    <a:cubicBezTo>
                      <a:pt x="3267" y="5063"/>
                      <a:pt x="3685" y="5114"/>
                      <a:pt x="4101" y="5114"/>
                    </a:cubicBezTo>
                    <a:cubicBezTo>
                      <a:pt x="4848" y="5114"/>
                      <a:pt x="5591" y="4948"/>
                      <a:pt x="6273" y="4621"/>
                    </a:cubicBezTo>
                    <a:cubicBezTo>
                      <a:pt x="6561" y="4483"/>
                      <a:pt x="6835" y="4317"/>
                      <a:pt x="7108" y="4151"/>
                    </a:cubicBezTo>
                    <a:lnTo>
                      <a:pt x="8116" y="3542"/>
                    </a:lnTo>
                    <a:cubicBezTo>
                      <a:pt x="7528" y="2510"/>
                      <a:pt x="6647" y="1407"/>
                      <a:pt x="594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1227225" y="1789625"/>
                <a:ext cx="77400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839" extrusionOk="0">
                    <a:moveTo>
                      <a:pt x="1002" y="0"/>
                    </a:moveTo>
                    <a:cubicBezTo>
                      <a:pt x="778" y="0"/>
                      <a:pt x="552" y="31"/>
                      <a:pt x="423" y="118"/>
                    </a:cubicBezTo>
                    <a:cubicBezTo>
                      <a:pt x="0" y="401"/>
                      <a:pt x="101" y="982"/>
                      <a:pt x="249" y="1427"/>
                    </a:cubicBezTo>
                    <a:cubicBezTo>
                      <a:pt x="644" y="2612"/>
                      <a:pt x="923" y="3655"/>
                      <a:pt x="1318" y="4839"/>
                    </a:cubicBezTo>
                    <a:cubicBezTo>
                      <a:pt x="2104" y="4150"/>
                      <a:pt x="2801" y="3300"/>
                      <a:pt x="2947" y="2329"/>
                    </a:cubicBezTo>
                    <a:cubicBezTo>
                      <a:pt x="3095" y="1357"/>
                      <a:pt x="2528" y="274"/>
                      <a:pt x="1500" y="50"/>
                    </a:cubicBezTo>
                    <a:cubicBezTo>
                      <a:pt x="1373" y="22"/>
                      <a:pt x="1188" y="0"/>
                      <a:pt x="1002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1215725" y="1714325"/>
                <a:ext cx="1707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11913" extrusionOk="0">
                    <a:moveTo>
                      <a:pt x="3394" y="1"/>
                    </a:moveTo>
                    <a:cubicBezTo>
                      <a:pt x="3383" y="1"/>
                      <a:pt x="3372" y="1"/>
                      <a:pt x="3360" y="1"/>
                    </a:cubicBezTo>
                    <a:cubicBezTo>
                      <a:pt x="2085" y="12"/>
                      <a:pt x="975" y="748"/>
                      <a:pt x="407" y="1821"/>
                    </a:cubicBezTo>
                    <a:lnTo>
                      <a:pt x="397" y="1837"/>
                    </a:lnTo>
                    <a:cubicBezTo>
                      <a:pt x="379" y="1874"/>
                      <a:pt x="360" y="1910"/>
                      <a:pt x="342" y="1947"/>
                    </a:cubicBezTo>
                    <a:lnTo>
                      <a:pt x="331" y="1973"/>
                    </a:lnTo>
                    <a:cubicBezTo>
                      <a:pt x="313" y="2009"/>
                      <a:pt x="296" y="2045"/>
                      <a:pt x="282" y="2082"/>
                    </a:cubicBezTo>
                    <a:cubicBezTo>
                      <a:pt x="277" y="2090"/>
                      <a:pt x="274" y="2098"/>
                      <a:pt x="270" y="2108"/>
                    </a:cubicBezTo>
                    <a:cubicBezTo>
                      <a:pt x="251" y="2152"/>
                      <a:pt x="233" y="2197"/>
                      <a:pt x="217" y="2243"/>
                    </a:cubicBezTo>
                    <a:cubicBezTo>
                      <a:pt x="209" y="2264"/>
                      <a:pt x="201" y="2287"/>
                      <a:pt x="192" y="2310"/>
                    </a:cubicBezTo>
                    <a:cubicBezTo>
                      <a:pt x="184" y="2332"/>
                      <a:pt x="176" y="2355"/>
                      <a:pt x="170" y="2378"/>
                    </a:cubicBezTo>
                    <a:cubicBezTo>
                      <a:pt x="163" y="2400"/>
                      <a:pt x="155" y="2423"/>
                      <a:pt x="149" y="2446"/>
                    </a:cubicBezTo>
                    <a:cubicBezTo>
                      <a:pt x="149" y="2446"/>
                      <a:pt x="149" y="2448"/>
                      <a:pt x="149" y="2448"/>
                    </a:cubicBezTo>
                    <a:cubicBezTo>
                      <a:pt x="142" y="2470"/>
                      <a:pt x="136" y="2493"/>
                      <a:pt x="129" y="2516"/>
                    </a:cubicBezTo>
                    <a:cubicBezTo>
                      <a:pt x="123" y="2540"/>
                      <a:pt x="116" y="2561"/>
                      <a:pt x="110" y="2586"/>
                    </a:cubicBezTo>
                    <a:cubicBezTo>
                      <a:pt x="103" y="2612"/>
                      <a:pt x="97" y="2638"/>
                      <a:pt x="92" y="2664"/>
                    </a:cubicBezTo>
                    <a:cubicBezTo>
                      <a:pt x="80" y="2708"/>
                      <a:pt x="71" y="2753"/>
                      <a:pt x="62" y="2800"/>
                    </a:cubicBezTo>
                    <a:cubicBezTo>
                      <a:pt x="59" y="2812"/>
                      <a:pt x="58" y="2823"/>
                      <a:pt x="56" y="2834"/>
                    </a:cubicBezTo>
                    <a:cubicBezTo>
                      <a:pt x="53" y="2854"/>
                      <a:pt x="49" y="2875"/>
                      <a:pt x="46" y="2894"/>
                    </a:cubicBezTo>
                    <a:cubicBezTo>
                      <a:pt x="41" y="2917"/>
                      <a:pt x="38" y="2941"/>
                      <a:pt x="35" y="2964"/>
                    </a:cubicBezTo>
                    <a:cubicBezTo>
                      <a:pt x="33" y="2974"/>
                      <a:pt x="32" y="2984"/>
                      <a:pt x="32" y="2995"/>
                    </a:cubicBezTo>
                    <a:cubicBezTo>
                      <a:pt x="28" y="3010"/>
                      <a:pt x="27" y="3029"/>
                      <a:pt x="25" y="3042"/>
                    </a:cubicBezTo>
                    <a:cubicBezTo>
                      <a:pt x="23" y="3057"/>
                      <a:pt x="20" y="3070"/>
                      <a:pt x="20" y="3083"/>
                    </a:cubicBezTo>
                    <a:cubicBezTo>
                      <a:pt x="20" y="3088"/>
                      <a:pt x="19" y="3094"/>
                      <a:pt x="19" y="3099"/>
                    </a:cubicBezTo>
                    <a:cubicBezTo>
                      <a:pt x="17" y="3120"/>
                      <a:pt x="15" y="3143"/>
                      <a:pt x="12" y="3166"/>
                    </a:cubicBezTo>
                    <a:cubicBezTo>
                      <a:pt x="10" y="3187"/>
                      <a:pt x="9" y="3210"/>
                      <a:pt x="7" y="3231"/>
                    </a:cubicBezTo>
                    <a:cubicBezTo>
                      <a:pt x="6" y="3258"/>
                      <a:pt x="4" y="3287"/>
                      <a:pt x="4" y="3315"/>
                    </a:cubicBezTo>
                    <a:cubicBezTo>
                      <a:pt x="1" y="3370"/>
                      <a:pt x="1" y="3427"/>
                      <a:pt x="1" y="3484"/>
                    </a:cubicBezTo>
                    <a:lnTo>
                      <a:pt x="10" y="4521"/>
                    </a:lnTo>
                    <a:lnTo>
                      <a:pt x="17" y="5271"/>
                    </a:lnTo>
                    <a:lnTo>
                      <a:pt x="36" y="7674"/>
                    </a:lnTo>
                    <a:lnTo>
                      <a:pt x="45" y="8489"/>
                    </a:lnTo>
                    <a:cubicBezTo>
                      <a:pt x="53" y="9648"/>
                      <a:pt x="639" y="10725"/>
                      <a:pt x="1607" y="11363"/>
                    </a:cubicBezTo>
                    <a:cubicBezTo>
                      <a:pt x="2111" y="11696"/>
                      <a:pt x="2698" y="11885"/>
                      <a:pt x="3302" y="11909"/>
                    </a:cubicBezTo>
                    <a:cubicBezTo>
                      <a:pt x="3357" y="11912"/>
                      <a:pt x="3411" y="11912"/>
                      <a:pt x="3468" y="11912"/>
                    </a:cubicBezTo>
                    <a:cubicBezTo>
                      <a:pt x="3716" y="11911"/>
                      <a:pt x="3965" y="11880"/>
                      <a:pt x="4208" y="11821"/>
                    </a:cubicBezTo>
                    <a:cubicBezTo>
                      <a:pt x="4249" y="11812"/>
                      <a:pt x="4288" y="11802"/>
                      <a:pt x="4329" y="11790"/>
                    </a:cubicBezTo>
                    <a:lnTo>
                      <a:pt x="4366" y="11781"/>
                    </a:lnTo>
                    <a:cubicBezTo>
                      <a:pt x="4379" y="11776"/>
                      <a:pt x="4392" y="11773"/>
                      <a:pt x="4407" y="11768"/>
                    </a:cubicBezTo>
                    <a:cubicBezTo>
                      <a:pt x="4431" y="11761"/>
                      <a:pt x="4455" y="11753"/>
                      <a:pt x="4480" y="11745"/>
                    </a:cubicBezTo>
                    <a:cubicBezTo>
                      <a:pt x="4512" y="11734"/>
                      <a:pt x="4546" y="11722"/>
                      <a:pt x="4580" y="11709"/>
                    </a:cubicBezTo>
                    <a:cubicBezTo>
                      <a:pt x="4735" y="11652"/>
                      <a:pt x="4884" y="11584"/>
                      <a:pt x="5027" y="11506"/>
                    </a:cubicBezTo>
                    <a:cubicBezTo>
                      <a:pt x="5217" y="11402"/>
                      <a:pt x="5396" y="11282"/>
                      <a:pt x="5562" y="11145"/>
                    </a:cubicBezTo>
                    <a:cubicBezTo>
                      <a:pt x="5602" y="11111"/>
                      <a:pt x="5643" y="11077"/>
                      <a:pt x="5682" y="11041"/>
                    </a:cubicBezTo>
                    <a:cubicBezTo>
                      <a:pt x="5766" y="10965"/>
                      <a:pt x="5846" y="10886"/>
                      <a:pt x="5922" y="10803"/>
                    </a:cubicBezTo>
                    <a:cubicBezTo>
                      <a:pt x="5953" y="10767"/>
                      <a:pt x="5984" y="10733"/>
                      <a:pt x="6015" y="10697"/>
                    </a:cubicBezTo>
                    <a:cubicBezTo>
                      <a:pt x="6033" y="10676"/>
                      <a:pt x="6051" y="10655"/>
                      <a:pt x="6067" y="10632"/>
                    </a:cubicBezTo>
                    <a:cubicBezTo>
                      <a:pt x="6099" y="10593"/>
                      <a:pt x="6132" y="10551"/>
                      <a:pt x="6163" y="10509"/>
                    </a:cubicBezTo>
                    <a:cubicBezTo>
                      <a:pt x="6306" y="10312"/>
                      <a:pt x="6427" y="10102"/>
                      <a:pt x="6527" y="9882"/>
                    </a:cubicBezTo>
                    <a:cubicBezTo>
                      <a:pt x="6538" y="9857"/>
                      <a:pt x="6548" y="9831"/>
                      <a:pt x="6559" y="9807"/>
                    </a:cubicBezTo>
                    <a:cubicBezTo>
                      <a:pt x="6603" y="9703"/>
                      <a:pt x="6640" y="9596"/>
                      <a:pt x="6674" y="9488"/>
                    </a:cubicBezTo>
                    <a:cubicBezTo>
                      <a:pt x="6687" y="9443"/>
                      <a:pt x="6700" y="9397"/>
                      <a:pt x="6713" y="9352"/>
                    </a:cubicBezTo>
                    <a:cubicBezTo>
                      <a:pt x="6717" y="9341"/>
                      <a:pt x="6720" y="9329"/>
                      <a:pt x="6722" y="9318"/>
                    </a:cubicBezTo>
                    <a:cubicBezTo>
                      <a:pt x="6726" y="9300"/>
                      <a:pt x="6731" y="9280"/>
                      <a:pt x="6736" y="9261"/>
                    </a:cubicBezTo>
                    <a:cubicBezTo>
                      <a:pt x="6749" y="9207"/>
                      <a:pt x="6761" y="9154"/>
                      <a:pt x="6770" y="9099"/>
                    </a:cubicBezTo>
                    <a:cubicBezTo>
                      <a:pt x="6780" y="9048"/>
                      <a:pt x="6788" y="8996"/>
                      <a:pt x="6796" y="8944"/>
                    </a:cubicBezTo>
                    <a:cubicBezTo>
                      <a:pt x="6796" y="8933"/>
                      <a:pt x="6798" y="8923"/>
                      <a:pt x="6800" y="8912"/>
                    </a:cubicBezTo>
                    <a:cubicBezTo>
                      <a:pt x="6804" y="8876"/>
                      <a:pt x="6809" y="8842"/>
                      <a:pt x="6813" y="8804"/>
                    </a:cubicBezTo>
                    <a:cubicBezTo>
                      <a:pt x="6814" y="8793"/>
                      <a:pt x="6814" y="8782"/>
                      <a:pt x="6816" y="8770"/>
                    </a:cubicBezTo>
                    <a:cubicBezTo>
                      <a:pt x="6817" y="8751"/>
                      <a:pt x="6819" y="8731"/>
                      <a:pt x="6821" y="8712"/>
                    </a:cubicBezTo>
                    <a:cubicBezTo>
                      <a:pt x="6822" y="8675"/>
                      <a:pt x="6826" y="8637"/>
                      <a:pt x="6827" y="8600"/>
                    </a:cubicBezTo>
                    <a:cubicBezTo>
                      <a:pt x="6829" y="8543"/>
                      <a:pt x="6830" y="8484"/>
                      <a:pt x="6829" y="8429"/>
                    </a:cubicBezTo>
                    <a:lnTo>
                      <a:pt x="6783" y="3422"/>
                    </a:lnTo>
                    <a:cubicBezTo>
                      <a:pt x="6780" y="2995"/>
                      <a:pt x="6699" y="2574"/>
                      <a:pt x="6543" y="2178"/>
                    </a:cubicBezTo>
                    <a:cubicBezTo>
                      <a:pt x="6042" y="905"/>
                      <a:pt x="4814" y="1"/>
                      <a:pt x="339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1169500" y="1842950"/>
                <a:ext cx="65700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661" extrusionOk="0">
                    <a:moveTo>
                      <a:pt x="1314" y="1"/>
                    </a:moveTo>
                    <a:cubicBezTo>
                      <a:pt x="1310" y="1"/>
                      <a:pt x="1306" y="1"/>
                      <a:pt x="1302" y="1"/>
                    </a:cubicBezTo>
                    <a:cubicBezTo>
                      <a:pt x="581" y="7"/>
                      <a:pt x="1" y="610"/>
                      <a:pt x="9" y="1343"/>
                    </a:cubicBezTo>
                    <a:cubicBezTo>
                      <a:pt x="16" y="2073"/>
                      <a:pt x="599" y="2660"/>
                      <a:pt x="1315" y="2660"/>
                    </a:cubicBezTo>
                    <a:cubicBezTo>
                      <a:pt x="1319" y="2660"/>
                      <a:pt x="1323" y="2660"/>
                      <a:pt x="1327" y="2660"/>
                    </a:cubicBezTo>
                    <a:cubicBezTo>
                      <a:pt x="2048" y="2654"/>
                      <a:pt x="2628" y="2053"/>
                      <a:pt x="2621" y="1318"/>
                    </a:cubicBezTo>
                    <a:cubicBezTo>
                      <a:pt x="2615" y="588"/>
                      <a:pt x="2030" y="1"/>
                      <a:pt x="131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1215725" y="1714300"/>
                <a:ext cx="163575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961" extrusionOk="0">
                    <a:moveTo>
                      <a:pt x="3394" y="0"/>
                    </a:moveTo>
                    <a:cubicBezTo>
                      <a:pt x="3383" y="0"/>
                      <a:pt x="3372" y="0"/>
                      <a:pt x="3360" y="0"/>
                    </a:cubicBezTo>
                    <a:cubicBezTo>
                      <a:pt x="2085" y="13"/>
                      <a:pt x="975" y="749"/>
                      <a:pt x="407" y="1820"/>
                    </a:cubicBezTo>
                    <a:lnTo>
                      <a:pt x="397" y="1838"/>
                    </a:lnTo>
                    <a:cubicBezTo>
                      <a:pt x="378" y="1874"/>
                      <a:pt x="360" y="1911"/>
                      <a:pt x="342" y="1948"/>
                    </a:cubicBezTo>
                    <a:lnTo>
                      <a:pt x="329" y="1973"/>
                    </a:lnTo>
                    <a:cubicBezTo>
                      <a:pt x="313" y="2010"/>
                      <a:pt x="296" y="2046"/>
                      <a:pt x="280" y="2083"/>
                    </a:cubicBezTo>
                    <a:cubicBezTo>
                      <a:pt x="277" y="2091"/>
                      <a:pt x="274" y="2099"/>
                      <a:pt x="270" y="2107"/>
                    </a:cubicBezTo>
                    <a:cubicBezTo>
                      <a:pt x="251" y="2153"/>
                      <a:pt x="233" y="2197"/>
                      <a:pt x="217" y="2242"/>
                    </a:cubicBezTo>
                    <a:cubicBezTo>
                      <a:pt x="209" y="2265"/>
                      <a:pt x="201" y="2288"/>
                      <a:pt x="192" y="2311"/>
                    </a:cubicBezTo>
                    <a:cubicBezTo>
                      <a:pt x="184" y="2333"/>
                      <a:pt x="175" y="2356"/>
                      <a:pt x="170" y="2379"/>
                    </a:cubicBezTo>
                    <a:cubicBezTo>
                      <a:pt x="163" y="2401"/>
                      <a:pt x="155" y="2424"/>
                      <a:pt x="149" y="2447"/>
                    </a:cubicBezTo>
                    <a:cubicBezTo>
                      <a:pt x="149" y="2447"/>
                      <a:pt x="149" y="2447"/>
                      <a:pt x="149" y="2449"/>
                    </a:cubicBezTo>
                    <a:cubicBezTo>
                      <a:pt x="142" y="2471"/>
                      <a:pt x="136" y="2494"/>
                      <a:pt x="129" y="2517"/>
                    </a:cubicBezTo>
                    <a:cubicBezTo>
                      <a:pt x="123" y="2540"/>
                      <a:pt x="116" y="2562"/>
                      <a:pt x="110" y="2587"/>
                    </a:cubicBezTo>
                    <a:cubicBezTo>
                      <a:pt x="103" y="2613"/>
                      <a:pt x="97" y="2637"/>
                      <a:pt x="92" y="2663"/>
                    </a:cubicBezTo>
                    <a:cubicBezTo>
                      <a:pt x="80" y="2709"/>
                      <a:pt x="71" y="2754"/>
                      <a:pt x="62" y="2800"/>
                    </a:cubicBezTo>
                    <a:cubicBezTo>
                      <a:pt x="59" y="2813"/>
                      <a:pt x="58" y="2824"/>
                      <a:pt x="56" y="2835"/>
                    </a:cubicBezTo>
                    <a:cubicBezTo>
                      <a:pt x="51" y="2855"/>
                      <a:pt x="48" y="2874"/>
                      <a:pt x="45" y="2895"/>
                    </a:cubicBezTo>
                    <a:cubicBezTo>
                      <a:pt x="41" y="2918"/>
                      <a:pt x="38" y="2942"/>
                      <a:pt x="35" y="2965"/>
                    </a:cubicBezTo>
                    <a:cubicBezTo>
                      <a:pt x="33" y="2975"/>
                      <a:pt x="30" y="2985"/>
                      <a:pt x="30" y="2994"/>
                    </a:cubicBezTo>
                    <a:cubicBezTo>
                      <a:pt x="28" y="3011"/>
                      <a:pt x="27" y="3029"/>
                      <a:pt x="25" y="3043"/>
                    </a:cubicBezTo>
                    <a:cubicBezTo>
                      <a:pt x="23" y="3056"/>
                      <a:pt x="20" y="3071"/>
                      <a:pt x="20" y="3084"/>
                    </a:cubicBezTo>
                    <a:cubicBezTo>
                      <a:pt x="19" y="3089"/>
                      <a:pt x="19" y="3094"/>
                      <a:pt x="19" y="3100"/>
                    </a:cubicBezTo>
                    <a:cubicBezTo>
                      <a:pt x="15" y="3121"/>
                      <a:pt x="15" y="3144"/>
                      <a:pt x="12" y="3165"/>
                    </a:cubicBezTo>
                    <a:cubicBezTo>
                      <a:pt x="10" y="3188"/>
                      <a:pt x="9" y="3209"/>
                      <a:pt x="7" y="3232"/>
                    </a:cubicBezTo>
                    <a:cubicBezTo>
                      <a:pt x="6" y="3259"/>
                      <a:pt x="4" y="3287"/>
                      <a:pt x="4" y="3314"/>
                    </a:cubicBezTo>
                    <a:cubicBezTo>
                      <a:pt x="1" y="3371"/>
                      <a:pt x="1" y="3428"/>
                      <a:pt x="1" y="3485"/>
                    </a:cubicBezTo>
                    <a:lnTo>
                      <a:pt x="10" y="4520"/>
                    </a:lnTo>
                    <a:cubicBezTo>
                      <a:pt x="53" y="4790"/>
                      <a:pt x="93" y="5059"/>
                      <a:pt x="123" y="5329"/>
                    </a:cubicBezTo>
                    <a:cubicBezTo>
                      <a:pt x="145" y="5540"/>
                      <a:pt x="163" y="5751"/>
                      <a:pt x="170" y="5961"/>
                    </a:cubicBezTo>
                    <a:lnTo>
                      <a:pt x="254" y="5418"/>
                    </a:lnTo>
                    <a:lnTo>
                      <a:pt x="699" y="2557"/>
                    </a:lnTo>
                    <a:cubicBezTo>
                      <a:pt x="740" y="2530"/>
                      <a:pt x="785" y="2509"/>
                      <a:pt x="834" y="2497"/>
                    </a:cubicBezTo>
                    <a:cubicBezTo>
                      <a:pt x="892" y="2483"/>
                      <a:pt x="954" y="2478"/>
                      <a:pt x="1016" y="2478"/>
                    </a:cubicBezTo>
                    <a:cubicBezTo>
                      <a:pt x="1049" y="2478"/>
                      <a:pt x="1083" y="2479"/>
                      <a:pt x="1115" y="2481"/>
                    </a:cubicBezTo>
                    <a:cubicBezTo>
                      <a:pt x="2189" y="2529"/>
                      <a:pt x="3250" y="2806"/>
                      <a:pt x="4322" y="2806"/>
                    </a:cubicBezTo>
                    <a:cubicBezTo>
                      <a:pt x="4412" y="2806"/>
                      <a:pt x="4501" y="2804"/>
                      <a:pt x="4590" y="2800"/>
                    </a:cubicBezTo>
                    <a:cubicBezTo>
                      <a:pt x="5272" y="2769"/>
                      <a:pt x="5987" y="2564"/>
                      <a:pt x="6543" y="2177"/>
                    </a:cubicBezTo>
                    <a:cubicBezTo>
                      <a:pt x="6043" y="904"/>
                      <a:pt x="4816" y="0"/>
                      <a:pt x="339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1199525" y="1730500"/>
                <a:ext cx="68300" cy="1438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5754" extrusionOk="0">
                    <a:moveTo>
                      <a:pt x="2125" y="1"/>
                    </a:moveTo>
                    <a:lnTo>
                      <a:pt x="826" y="766"/>
                    </a:lnTo>
                    <a:cubicBezTo>
                      <a:pt x="451" y="954"/>
                      <a:pt x="210" y="1344"/>
                      <a:pt x="105" y="1750"/>
                    </a:cubicBezTo>
                    <a:cubicBezTo>
                      <a:pt x="1" y="2156"/>
                      <a:pt x="12" y="2584"/>
                      <a:pt x="27" y="3001"/>
                    </a:cubicBezTo>
                    <a:lnTo>
                      <a:pt x="70" y="4403"/>
                    </a:lnTo>
                    <a:cubicBezTo>
                      <a:pt x="506" y="4686"/>
                      <a:pt x="899" y="5254"/>
                      <a:pt x="1040" y="5753"/>
                    </a:cubicBezTo>
                    <a:cubicBezTo>
                      <a:pt x="2247" y="4176"/>
                      <a:pt x="2731" y="1892"/>
                      <a:pt x="2125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1028575" y="317127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4" y="1539"/>
                      <a:pt x="789" y="3890"/>
                    </a:cubicBezTo>
                    <a:cubicBezTo>
                      <a:pt x="1" y="6717"/>
                      <a:pt x="1653" y="9647"/>
                      <a:pt x="4480" y="10435"/>
                    </a:cubicBezTo>
                    <a:lnTo>
                      <a:pt x="24925" y="16135"/>
                    </a:lnTo>
                    <a:lnTo>
                      <a:pt x="26181" y="49239"/>
                    </a:lnTo>
                    <a:cubicBezTo>
                      <a:pt x="26237" y="50607"/>
                      <a:pt x="27337" y="51733"/>
                      <a:pt x="28728" y="51786"/>
                    </a:cubicBezTo>
                    <a:cubicBezTo>
                      <a:pt x="28762" y="51788"/>
                      <a:pt x="28796" y="51788"/>
                      <a:pt x="28830" y="51788"/>
                    </a:cubicBezTo>
                    <a:cubicBezTo>
                      <a:pt x="30247" y="51788"/>
                      <a:pt x="31421" y="50667"/>
                      <a:pt x="31477" y="49239"/>
                    </a:cubicBezTo>
                    <a:lnTo>
                      <a:pt x="32849" y="13057"/>
                    </a:lnTo>
                    <a:cubicBezTo>
                      <a:pt x="32905" y="11498"/>
                      <a:pt x="31992" y="9995"/>
                      <a:pt x="30461" y="9386"/>
                    </a:cubicBezTo>
                    <a:lnTo>
                      <a:pt x="30115" y="9248"/>
                    </a:lnTo>
                    <a:lnTo>
                      <a:pt x="7875" y="381"/>
                    </a:lnTo>
                    <a:cubicBezTo>
                      <a:pt x="7698" y="311"/>
                      <a:pt x="7518" y="249"/>
                      <a:pt x="7334" y="197"/>
                    </a:cubicBezTo>
                    <a:cubicBezTo>
                      <a:pt x="6857" y="64"/>
                      <a:pt x="6377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1028550" y="3171275"/>
                <a:ext cx="822700" cy="1137175"/>
              </a:xfrm>
              <a:custGeom>
                <a:avLst/>
                <a:gdLst/>
                <a:ahLst/>
                <a:cxnLst/>
                <a:rect l="l" t="t" r="r" b="b"/>
                <a:pathLst>
                  <a:path w="32908" h="45487" extrusionOk="0">
                    <a:moveTo>
                      <a:pt x="5906" y="1"/>
                    </a:moveTo>
                    <a:cubicBezTo>
                      <a:pt x="3580" y="1"/>
                      <a:pt x="1445" y="1540"/>
                      <a:pt x="790" y="3890"/>
                    </a:cubicBezTo>
                    <a:cubicBezTo>
                      <a:pt x="0" y="6717"/>
                      <a:pt x="1654" y="9647"/>
                      <a:pt x="4481" y="10435"/>
                    </a:cubicBezTo>
                    <a:lnTo>
                      <a:pt x="24926" y="16137"/>
                    </a:lnTo>
                    <a:lnTo>
                      <a:pt x="26030" y="45254"/>
                    </a:lnTo>
                    <a:cubicBezTo>
                      <a:pt x="26734" y="45416"/>
                      <a:pt x="27475" y="45486"/>
                      <a:pt x="28229" y="45486"/>
                    </a:cubicBezTo>
                    <a:cubicBezTo>
                      <a:pt x="29363" y="45486"/>
                      <a:pt x="30526" y="45328"/>
                      <a:pt x="31635" y="45087"/>
                    </a:cubicBezTo>
                    <a:lnTo>
                      <a:pt x="32850" y="13057"/>
                    </a:lnTo>
                    <a:cubicBezTo>
                      <a:pt x="32907" y="11498"/>
                      <a:pt x="31993" y="9995"/>
                      <a:pt x="30462" y="9386"/>
                    </a:cubicBezTo>
                    <a:lnTo>
                      <a:pt x="30116" y="9248"/>
                    </a:lnTo>
                    <a:lnTo>
                      <a:pt x="7876" y="381"/>
                    </a:lnTo>
                    <a:cubicBezTo>
                      <a:pt x="7699" y="311"/>
                      <a:pt x="7519" y="249"/>
                      <a:pt x="7335" y="197"/>
                    </a:cubicBezTo>
                    <a:cubicBezTo>
                      <a:pt x="6858" y="64"/>
                      <a:pt x="6378" y="1"/>
                      <a:pt x="5906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03650" y="314922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90"/>
                    </a:cubicBezTo>
                    <a:cubicBezTo>
                      <a:pt x="1" y="6716"/>
                      <a:pt x="1653" y="9647"/>
                      <a:pt x="4479" y="10435"/>
                    </a:cubicBezTo>
                    <a:lnTo>
                      <a:pt x="24923" y="16135"/>
                    </a:lnTo>
                    <a:lnTo>
                      <a:pt x="24923" y="16135"/>
                    </a:lnTo>
                    <a:lnTo>
                      <a:pt x="26180" y="49239"/>
                    </a:lnTo>
                    <a:cubicBezTo>
                      <a:pt x="26236" y="50607"/>
                      <a:pt x="27335" y="51733"/>
                      <a:pt x="28728" y="51786"/>
                    </a:cubicBezTo>
                    <a:cubicBezTo>
                      <a:pt x="28762" y="51788"/>
                      <a:pt x="28796" y="51788"/>
                      <a:pt x="28829" y="51788"/>
                    </a:cubicBezTo>
                    <a:cubicBezTo>
                      <a:pt x="30246" y="51788"/>
                      <a:pt x="31421" y="50667"/>
                      <a:pt x="31475" y="49239"/>
                    </a:cubicBezTo>
                    <a:lnTo>
                      <a:pt x="32848" y="13055"/>
                    </a:lnTo>
                    <a:cubicBezTo>
                      <a:pt x="32904" y="11497"/>
                      <a:pt x="31991" y="9995"/>
                      <a:pt x="30459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1403650" y="3149225"/>
                <a:ext cx="822625" cy="1114800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44592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88"/>
                    </a:cubicBezTo>
                    <a:cubicBezTo>
                      <a:pt x="1" y="6715"/>
                      <a:pt x="1653" y="9647"/>
                      <a:pt x="4479" y="10435"/>
                    </a:cubicBezTo>
                    <a:lnTo>
                      <a:pt x="24925" y="16136"/>
                    </a:lnTo>
                    <a:lnTo>
                      <a:pt x="26005" y="44591"/>
                    </a:lnTo>
                    <a:lnTo>
                      <a:pt x="31652" y="44591"/>
                    </a:lnTo>
                    <a:lnTo>
                      <a:pt x="32849" y="13055"/>
                    </a:lnTo>
                    <a:cubicBezTo>
                      <a:pt x="32904" y="11497"/>
                      <a:pt x="31991" y="9995"/>
                      <a:pt x="30461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2051150" y="4302450"/>
                <a:ext cx="448950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5" extrusionOk="0">
                    <a:moveTo>
                      <a:pt x="5671" y="1"/>
                    </a:moveTo>
                    <a:cubicBezTo>
                      <a:pt x="5094" y="824"/>
                      <a:pt x="4350" y="1651"/>
                      <a:pt x="3489" y="2113"/>
                    </a:cubicBezTo>
                    <a:cubicBezTo>
                      <a:pt x="2900" y="2427"/>
                      <a:pt x="2280" y="2582"/>
                      <a:pt x="1670" y="2582"/>
                    </a:cubicBezTo>
                    <a:cubicBezTo>
                      <a:pt x="1095" y="2582"/>
                      <a:pt x="527" y="2445"/>
                      <a:pt x="1" y="2174"/>
                    </a:cubicBezTo>
                    <a:lnTo>
                      <a:pt x="1" y="8354"/>
                    </a:lnTo>
                    <a:lnTo>
                      <a:pt x="17957" y="8354"/>
                    </a:lnTo>
                    <a:cubicBezTo>
                      <a:pt x="16706" y="5852"/>
                      <a:pt x="14396" y="3926"/>
                      <a:pt x="11742" y="3172"/>
                    </a:cubicBezTo>
                    <a:cubicBezTo>
                      <a:pt x="10382" y="2785"/>
                      <a:pt x="8925" y="2688"/>
                      <a:pt x="7674" y="2020"/>
                    </a:cubicBezTo>
                    <a:cubicBezTo>
                      <a:pt x="6827" y="1568"/>
                      <a:pt x="6138" y="849"/>
                      <a:pt x="567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2051150" y="4302525"/>
                <a:ext cx="44895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2" extrusionOk="0">
                    <a:moveTo>
                      <a:pt x="5669" y="1"/>
                    </a:moveTo>
                    <a:cubicBezTo>
                      <a:pt x="5092" y="825"/>
                      <a:pt x="4348" y="1650"/>
                      <a:pt x="3489" y="2110"/>
                    </a:cubicBezTo>
                    <a:cubicBezTo>
                      <a:pt x="2900" y="2424"/>
                      <a:pt x="2280" y="2579"/>
                      <a:pt x="1670" y="2579"/>
                    </a:cubicBezTo>
                    <a:cubicBezTo>
                      <a:pt x="1095" y="2579"/>
                      <a:pt x="527" y="2442"/>
                      <a:pt x="1" y="2171"/>
                    </a:cubicBezTo>
                    <a:lnTo>
                      <a:pt x="1" y="8351"/>
                    </a:lnTo>
                    <a:lnTo>
                      <a:pt x="17957" y="8351"/>
                    </a:lnTo>
                    <a:cubicBezTo>
                      <a:pt x="16706" y="5849"/>
                      <a:pt x="14396" y="3923"/>
                      <a:pt x="11742" y="3169"/>
                    </a:cubicBezTo>
                    <a:cubicBezTo>
                      <a:pt x="10382" y="2782"/>
                      <a:pt x="8925" y="2685"/>
                      <a:pt x="7674" y="2017"/>
                    </a:cubicBezTo>
                    <a:cubicBezTo>
                      <a:pt x="6827" y="1565"/>
                      <a:pt x="6137" y="849"/>
                      <a:pt x="5669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2030325" y="44895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0"/>
                    </a:moveTo>
                    <a:cubicBezTo>
                      <a:pt x="407" y="0"/>
                      <a:pt x="0" y="415"/>
                      <a:pt x="0" y="921"/>
                    </a:cubicBezTo>
                    <a:cubicBezTo>
                      <a:pt x="0" y="1428"/>
                      <a:pt x="407" y="1844"/>
                      <a:pt x="904" y="1844"/>
                    </a:cubicBezTo>
                    <a:lnTo>
                      <a:pt x="18386" y="1844"/>
                    </a:lnTo>
                    <a:cubicBezTo>
                      <a:pt x="18883" y="1844"/>
                      <a:pt x="19289" y="1428"/>
                      <a:pt x="19289" y="921"/>
                    </a:cubicBezTo>
                    <a:cubicBezTo>
                      <a:pt x="19289" y="415"/>
                      <a:pt x="18883" y="0"/>
                      <a:pt x="18386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2048600" y="4388800"/>
                <a:ext cx="16455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900" fill="none" extrusionOk="0">
                    <a:moveTo>
                      <a:pt x="6582" y="3899"/>
                    </a:moveTo>
                    <a:cubicBezTo>
                      <a:pt x="6582" y="3899"/>
                      <a:pt x="5607" y="0"/>
                      <a:pt x="1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676100" y="4331850"/>
                <a:ext cx="4488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5" extrusionOk="0">
                    <a:moveTo>
                      <a:pt x="5670" y="1"/>
                    </a:moveTo>
                    <a:cubicBezTo>
                      <a:pt x="5093" y="824"/>
                      <a:pt x="4349" y="1653"/>
                      <a:pt x="3488" y="2113"/>
                    </a:cubicBezTo>
                    <a:cubicBezTo>
                      <a:pt x="2900" y="2428"/>
                      <a:pt x="2280" y="2583"/>
                      <a:pt x="1668" y="2583"/>
                    </a:cubicBezTo>
                    <a:cubicBezTo>
                      <a:pt x="1093" y="2583"/>
                      <a:pt x="526" y="2445"/>
                      <a:pt x="0" y="2174"/>
                    </a:cubicBezTo>
                    <a:lnTo>
                      <a:pt x="0" y="8354"/>
                    </a:lnTo>
                    <a:lnTo>
                      <a:pt x="17955" y="8354"/>
                    </a:lnTo>
                    <a:cubicBezTo>
                      <a:pt x="16705" y="5852"/>
                      <a:pt x="14395" y="3926"/>
                      <a:pt x="11741" y="3172"/>
                    </a:cubicBezTo>
                    <a:cubicBezTo>
                      <a:pt x="10381" y="2785"/>
                      <a:pt x="8924" y="2686"/>
                      <a:pt x="7673" y="2020"/>
                    </a:cubicBezTo>
                    <a:cubicBezTo>
                      <a:pt x="6826" y="1569"/>
                      <a:pt x="6138" y="849"/>
                      <a:pt x="567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1676100" y="4331975"/>
                <a:ext cx="448875" cy="2087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1" extrusionOk="0">
                    <a:moveTo>
                      <a:pt x="5668" y="1"/>
                    </a:moveTo>
                    <a:cubicBezTo>
                      <a:pt x="5091" y="823"/>
                      <a:pt x="4347" y="1648"/>
                      <a:pt x="3488" y="2108"/>
                    </a:cubicBezTo>
                    <a:cubicBezTo>
                      <a:pt x="2900" y="2423"/>
                      <a:pt x="2280" y="2578"/>
                      <a:pt x="1668" y="2578"/>
                    </a:cubicBezTo>
                    <a:cubicBezTo>
                      <a:pt x="1093" y="2578"/>
                      <a:pt x="526" y="2440"/>
                      <a:pt x="0" y="2169"/>
                    </a:cubicBezTo>
                    <a:lnTo>
                      <a:pt x="0" y="8351"/>
                    </a:lnTo>
                    <a:lnTo>
                      <a:pt x="17955" y="8351"/>
                    </a:lnTo>
                    <a:cubicBezTo>
                      <a:pt x="16705" y="5847"/>
                      <a:pt x="14395" y="3921"/>
                      <a:pt x="11741" y="3167"/>
                    </a:cubicBezTo>
                    <a:cubicBezTo>
                      <a:pt x="10381" y="2782"/>
                      <a:pt x="8924" y="2683"/>
                      <a:pt x="7673" y="2015"/>
                    </a:cubicBezTo>
                    <a:cubicBezTo>
                      <a:pt x="6826" y="1564"/>
                      <a:pt x="6136" y="847"/>
                      <a:pt x="5668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1655300" y="45189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1"/>
                    </a:moveTo>
                    <a:cubicBezTo>
                      <a:pt x="406" y="1"/>
                      <a:pt x="0" y="415"/>
                      <a:pt x="0" y="923"/>
                    </a:cubicBezTo>
                    <a:cubicBezTo>
                      <a:pt x="0" y="1430"/>
                      <a:pt x="406" y="1844"/>
                      <a:pt x="904" y="1844"/>
                    </a:cubicBezTo>
                    <a:lnTo>
                      <a:pt x="18384" y="1844"/>
                    </a:lnTo>
                    <a:cubicBezTo>
                      <a:pt x="18881" y="1844"/>
                      <a:pt x="19287" y="1430"/>
                      <a:pt x="19289" y="923"/>
                    </a:cubicBezTo>
                    <a:cubicBezTo>
                      <a:pt x="19289" y="415"/>
                      <a:pt x="18881" y="1"/>
                      <a:pt x="1838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196275" y="2102475"/>
                <a:ext cx="229625" cy="400725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6029" extrusionOk="0">
                    <a:moveTo>
                      <a:pt x="1" y="1"/>
                    </a:moveTo>
                    <a:lnTo>
                      <a:pt x="5919" y="16029"/>
                    </a:lnTo>
                    <a:lnTo>
                      <a:pt x="9184" y="5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42825" y="2122450"/>
                <a:ext cx="943975" cy="859075"/>
              </a:xfrm>
              <a:custGeom>
                <a:avLst/>
                <a:gdLst/>
                <a:ahLst/>
                <a:cxnLst/>
                <a:rect l="l" t="t" r="r" b="b"/>
                <a:pathLst>
                  <a:path w="37759" h="34363" extrusionOk="0">
                    <a:moveTo>
                      <a:pt x="25603" y="1"/>
                    </a:moveTo>
                    <a:cubicBezTo>
                      <a:pt x="23903" y="1"/>
                      <a:pt x="22218" y="739"/>
                      <a:pt x="21064" y="2162"/>
                    </a:cubicBezTo>
                    <a:lnTo>
                      <a:pt x="1123" y="26758"/>
                    </a:lnTo>
                    <a:lnTo>
                      <a:pt x="985" y="26928"/>
                    </a:lnTo>
                    <a:cubicBezTo>
                      <a:pt x="392" y="27659"/>
                      <a:pt x="60" y="28567"/>
                      <a:pt x="44" y="29508"/>
                    </a:cubicBezTo>
                    <a:cubicBezTo>
                      <a:pt x="0" y="31841"/>
                      <a:pt x="1855" y="33766"/>
                      <a:pt x="4187" y="33810"/>
                    </a:cubicBezTo>
                    <a:lnTo>
                      <a:pt x="33409" y="34362"/>
                    </a:lnTo>
                    <a:cubicBezTo>
                      <a:pt x="33436" y="34363"/>
                      <a:pt x="33463" y="34363"/>
                      <a:pt x="33490" y="34363"/>
                    </a:cubicBezTo>
                    <a:cubicBezTo>
                      <a:pt x="35786" y="34363"/>
                      <a:pt x="37671" y="32520"/>
                      <a:pt x="37714" y="30215"/>
                    </a:cubicBezTo>
                    <a:cubicBezTo>
                      <a:pt x="37758" y="27882"/>
                      <a:pt x="35901" y="25953"/>
                      <a:pt x="33568" y="25910"/>
                    </a:cubicBezTo>
                    <a:lnTo>
                      <a:pt x="14236" y="25545"/>
                    </a:lnTo>
                    <a:lnTo>
                      <a:pt x="14236" y="25545"/>
                    </a:lnTo>
                    <a:lnTo>
                      <a:pt x="29738" y="9956"/>
                    </a:lnTo>
                    <a:cubicBezTo>
                      <a:pt x="29874" y="9820"/>
                      <a:pt x="30009" y="9670"/>
                      <a:pt x="30134" y="9516"/>
                    </a:cubicBezTo>
                    <a:cubicBezTo>
                      <a:pt x="32165" y="7011"/>
                      <a:pt x="31781" y="3335"/>
                      <a:pt x="29276" y="1304"/>
                    </a:cubicBezTo>
                    <a:cubicBezTo>
                      <a:pt x="28195" y="427"/>
                      <a:pt x="26895" y="1"/>
                      <a:pt x="25603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42825" y="2457725"/>
                <a:ext cx="723600" cy="520650"/>
              </a:xfrm>
              <a:custGeom>
                <a:avLst/>
                <a:gdLst/>
                <a:ahLst/>
                <a:cxnLst/>
                <a:rect l="l" t="t" r="r" b="b"/>
                <a:pathLst>
                  <a:path w="28944" h="20826" extrusionOk="0">
                    <a:moveTo>
                      <a:pt x="11944" y="1"/>
                    </a:moveTo>
                    <a:lnTo>
                      <a:pt x="1123" y="13348"/>
                    </a:lnTo>
                    <a:lnTo>
                      <a:pt x="983" y="13520"/>
                    </a:lnTo>
                    <a:cubicBezTo>
                      <a:pt x="390" y="14251"/>
                      <a:pt x="59" y="15160"/>
                      <a:pt x="42" y="16100"/>
                    </a:cubicBezTo>
                    <a:cubicBezTo>
                      <a:pt x="0" y="18430"/>
                      <a:pt x="1854" y="20356"/>
                      <a:pt x="4188" y="20400"/>
                    </a:cubicBezTo>
                    <a:lnTo>
                      <a:pt x="26719" y="20826"/>
                    </a:lnTo>
                    <a:lnTo>
                      <a:pt x="26768" y="20519"/>
                    </a:lnTo>
                    <a:cubicBezTo>
                      <a:pt x="27096" y="18660"/>
                      <a:pt x="27908" y="16886"/>
                      <a:pt x="28943" y="15225"/>
                    </a:cubicBezTo>
                    <a:cubicBezTo>
                      <a:pt x="25558" y="13741"/>
                      <a:pt x="21740" y="13345"/>
                      <a:pt x="18145" y="12464"/>
                    </a:cubicBezTo>
                    <a:cubicBezTo>
                      <a:pt x="17701" y="12354"/>
                      <a:pt x="17258" y="12261"/>
                      <a:pt x="16818" y="12183"/>
                    </a:cubicBezTo>
                    <a:lnTo>
                      <a:pt x="14238" y="12133"/>
                    </a:lnTo>
                    <a:lnTo>
                      <a:pt x="14506" y="11865"/>
                    </a:lnTo>
                    <a:lnTo>
                      <a:pt x="26302" y="1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29300" y="2122500"/>
                <a:ext cx="517650" cy="350175"/>
              </a:xfrm>
              <a:custGeom>
                <a:avLst/>
                <a:gdLst/>
                <a:ahLst/>
                <a:cxnLst/>
                <a:rect l="l" t="t" r="r" b="b"/>
                <a:pathLst>
                  <a:path w="20706" h="14007" extrusionOk="0">
                    <a:moveTo>
                      <a:pt x="14144" y="0"/>
                    </a:moveTo>
                    <a:cubicBezTo>
                      <a:pt x="12444" y="0"/>
                      <a:pt x="10759" y="739"/>
                      <a:pt x="9605" y="2161"/>
                    </a:cubicBezTo>
                    <a:lnTo>
                      <a:pt x="1" y="14006"/>
                    </a:lnTo>
                    <a:lnTo>
                      <a:pt x="14250" y="14006"/>
                    </a:lnTo>
                    <a:lnTo>
                      <a:pt x="18279" y="9954"/>
                    </a:lnTo>
                    <a:cubicBezTo>
                      <a:pt x="18415" y="9818"/>
                      <a:pt x="18550" y="9668"/>
                      <a:pt x="18675" y="9516"/>
                    </a:cubicBezTo>
                    <a:cubicBezTo>
                      <a:pt x="20706" y="7011"/>
                      <a:pt x="20321" y="3334"/>
                      <a:pt x="17816" y="1304"/>
                    </a:cubicBezTo>
                    <a:cubicBezTo>
                      <a:pt x="16735" y="427"/>
                      <a:pt x="15435" y="0"/>
                      <a:pt x="14144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521275" y="2481575"/>
                <a:ext cx="619950" cy="506825"/>
              </a:xfrm>
              <a:custGeom>
                <a:avLst/>
                <a:gdLst/>
                <a:ahLst/>
                <a:cxnLst/>
                <a:rect l="l" t="t" r="r" b="b"/>
                <a:pathLst>
                  <a:path w="24798" h="20273" extrusionOk="0">
                    <a:moveTo>
                      <a:pt x="2275" y="0"/>
                    </a:moveTo>
                    <a:lnTo>
                      <a:pt x="12505" y="11915"/>
                    </a:lnTo>
                    <a:lnTo>
                      <a:pt x="0" y="12188"/>
                    </a:lnTo>
                    <a:cubicBezTo>
                      <a:pt x="533" y="13963"/>
                      <a:pt x="2627" y="15310"/>
                      <a:pt x="4058" y="16298"/>
                    </a:cubicBezTo>
                    <a:cubicBezTo>
                      <a:pt x="7114" y="18405"/>
                      <a:pt x="11619" y="19979"/>
                      <a:pt x="14485" y="20202"/>
                    </a:cubicBezTo>
                    <a:cubicBezTo>
                      <a:pt x="15153" y="20254"/>
                      <a:pt x="15822" y="20272"/>
                      <a:pt x="16493" y="20272"/>
                    </a:cubicBezTo>
                    <a:cubicBezTo>
                      <a:pt x="17970" y="20272"/>
                      <a:pt x="19451" y="20185"/>
                      <a:pt x="20928" y="20182"/>
                    </a:cubicBezTo>
                    <a:lnTo>
                      <a:pt x="21183" y="20182"/>
                    </a:lnTo>
                    <a:cubicBezTo>
                      <a:pt x="23196" y="20138"/>
                      <a:pt x="24798" y="18212"/>
                      <a:pt x="24760" y="15879"/>
                    </a:cubicBezTo>
                    <a:cubicBezTo>
                      <a:pt x="24744" y="14899"/>
                      <a:pt x="24442" y="14006"/>
                      <a:pt x="23948" y="13301"/>
                    </a:cubicBezTo>
                    <a:lnTo>
                      <a:pt x="23828" y="13130"/>
                    </a:lnTo>
                    <a:lnTo>
                      <a:pt x="14638" y="0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446900" y="2140900"/>
                <a:ext cx="434075" cy="331800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13272" extrusionOk="0">
                    <a:moveTo>
                      <a:pt x="5666" y="0"/>
                    </a:moveTo>
                    <a:cubicBezTo>
                      <a:pt x="4551" y="0"/>
                      <a:pt x="3429" y="427"/>
                      <a:pt x="2494" y="1304"/>
                    </a:cubicBezTo>
                    <a:cubicBezTo>
                      <a:pt x="332" y="3334"/>
                      <a:pt x="1" y="7011"/>
                      <a:pt x="1755" y="9516"/>
                    </a:cubicBezTo>
                    <a:cubicBezTo>
                      <a:pt x="1861" y="9667"/>
                      <a:pt x="1979" y="9818"/>
                      <a:pt x="2095" y="9956"/>
                    </a:cubicBezTo>
                    <a:lnTo>
                      <a:pt x="4943" y="13272"/>
                    </a:lnTo>
                    <a:lnTo>
                      <a:pt x="17362" y="13272"/>
                    </a:lnTo>
                    <a:lnTo>
                      <a:pt x="9586" y="2161"/>
                    </a:lnTo>
                    <a:cubicBezTo>
                      <a:pt x="8589" y="739"/>
                      <a:pt x="7134" y="0"/>
                      <a:pt x="5666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238125" y="2969675"/>
                <a:ext cx="24119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96476" h="2524" extrusionOk="0">
                    <a:moveTo>
                      <a:pt x="0" y="0"/>
                    </a:moveTo>
                    <a:lnTo>
                      <a:pt x="0" y="2523"/>
                    </a:lnTo>
                    <a:lnTo>
                      <a:pt x="96476" y="2523"/>
                    </a:lnTo>
                    <a:lnTo>
                      <a:pt x="96476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423350" y="3246425"/>
                <a:ext cx="35812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6242" fill="none" extrusionOk="0">
                    <a:moveTo>
                      <a:pt x="0" y="0"/>
                    </a:moveTo>
                    <a:lnTo>
                      <a:pt x="14324" y="6242"/>
                    </a:ln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1488800" y="2278750"/>
                <a:ext cx="819100" cy="420350"/>
              </a:xfrm>
              <a:custGeom>
                <a:avLst/>
                <a:gdLst/>
                <a:ahLst/>
                <a:cxnLst/>
                <a:rect l="l" t="t" r="r" b="b"/>
                <a:pathLst>
                  <a:path w="32764" h="16814" extrusionOk="0">
                    <a:moveTo>
                      <a:pt x="7698" y="0"/>
                    </a:moveTo>
                    <a:cubicBezTo>
                      <a:pt x="6769" y="0"/>
                      <a:pt x="5929" y="571"/>
                      <a:pt x="5573" y="1445"/>
                    </a:cubicBezTo>
                    <a:lnTo>
                      <a:pt x="628" y="13583"/>
                    </a:lnTo>
                    <a:cubicBezTo>
                      <a:pt x="0" y="15124"/>
                      <a:pt x="1116" y="16813"/>
                      <a:pt x="2752" y="16813"/>
                    </a:cubicBezTo>
                    <a:cubicBezTo>
                      <a:pt x="2762" y="16813"/>
                      <a:pt x="2772" y="16813"/>
                      <a:pt x="2783" y="16813"/>
                    </a:cubicBezTo>
                    <a:cubicBezTo>
                      <a:pt x="6265" y="16766"/>
                      <a:pt x="11806" y="16705"/>
                      <a:pt x="16829" y="16705"/>
                    </a:cubicBezTo>
                    <a:cubicBezTo>
                      <a:pt x="20145" y="16705"/>
                      <a:pt x="23235" y="16731"/>
                      <a:pt x="25357" y="16806"/>
                    </a:cubicBezTo>
                    <a:cubicBezTo>
                      <a:pt x="25403" y="16808"/>
                      <a:pt x="25448" y="16809"/>
                      <a:pt x="25493" y="16809"/>
                    </a:cubicBezTo>
                    <a:cubicBezTo>
                      <a:pt x="27152" y="16809"/>
                      <a:pt x="28621" y="15713"/>
                      <a:pt x="29087" y="14111"/>
                    </a:cubicBezTo>
                    <a:lnTo>
                      <a:pt x="32327" y="3001"/>
                    </a:lnTo>
                    <a:cubicBezTo>
                      <a:pt x="32764" y="1505"/>
                      <a:pt x="31659" y="0"/>
                      <a:pt x="3012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1551925" y="2323475"/>
                <a:ext cx="133125" cy="3445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13782" fill="none" extrusionOk="0">
                    <a:moveTo>
                      <a:pt x="1" y="13781"/>
                    </a:moveTo>
                    <a:lnTo>
                      <a:pt x="5325" y="0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1876875" y="2480075"/>
                <a:ext cx="1096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6" fill="none" extrusionOk="0">
                    <a:moveTo>
                      <a:pt x="4386" y="2193"/>
                    </a:moveTo>
                    <a:cubicBezTo>
                      <a:pt x="4386" y="3404"/>
                      <a:pt x="3404" y="4385"/>
                      <a:pt x="2194" y="4385"/>
                    </a:cubicBezTo>
                    <a:cubicBezTo>
                      <a:pt x="982" y="4385"/>
                      <a:pt x="1" y="3404"/>
                      <a:pt x="1" y="2193"/>
                    </a:cubicBezTo>
                    <a:cubicBezTo>
                      <a:pt x="1" y="982"/>
                      <a:pt x="982" y="0"/>
                      <a:pt x="2194" y="0"/>
                    </a:cubicBezTo>
                    <a:cubicBezTo>
                      <a:pt x="3404" y="0"/>
                      <a:pt x="4386" y="982"/>
                      <a:pt x="4386" y="2193"/>
                    </a:cubicBezTo>
                    <a:close/>
                  </a:path>
                </a:pathLst>
              </a:custGeom>
              <a:noFill/>
              <a:ln w="78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1818450" y="2675350"/>
                <a:ext cx="86450" cy="30105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12042" extrusionOk="0">
                    <a:moveTo>
                      <a:pt x="0" y="0"/>
                    </a:moveTo>
                    <a:lnTo>
                      <a:pt x="0" y="12041"/>
                    </a:lnTo>
                    <a:lnTo>
                      <a:pt x="3457" y="12041"/>
                    </a:lnTo>
                    <a:lnTo>
                      <a:pt x="3457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1681325" y="2946550"/>
                <a:ext cx="351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1551" extrusionOk="0">
                    <a:moveTo>
                      <a:pt x="1" y="1"/>
                    </a:moveTo>
                    <a:lnTo>
                      <a:pt x="1" y="1551"/>
                    </a:lnTo>
                    <a:lnTo>
                      <a:pt x="14069" y="1551"/>
                    </a:lnTo>
                    <a:lnTo>
                      <a:pt x="14069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1624725" y="3459750"/>
                <a:ext cx="244425" cy="845650"/>
              </a:xfrm>
              <a:custGeom>
                <a:avLst/>
                <a:gdLst/>
                <a:ahLst/>
                <a:cxnLst/>
                <a:rect l="l" t="t" r="r" b="b"/>
                <a:pathLst>
                  <a:path w="9777" h="33826" extrusionOk="0">
                    <a:moveTo>
                      <a:pt x="6511" y="1"/>
                    </a:moveTo>
                    <a:cubicBezTo>
                      <a:pt x="2572" y="1"/>
                      <a:pt x="0" y="3557"/>
                      <a:pt x="0" y="3557"/>
                    </a:cubicBezTo>
                    <a:lnTo>
                      <a:pt x="478" y="33242"/>
                    </a:lnTo>
                    <a:cubicBezTo>
                      <a:pt x="1749" y="33679"/>
                      <a:pt x="3153" y="33825"/>
                      <a:pt x="4460" y="33825"/>
                    </a:cubicBezTo>
                    <a:cubicBezTo>
                      <a:pt x="7074" y="33825"/>
                      <a:pt x="9299" y="33242"/>
                      <a:pt x="9299" y="33242"/>
                    </a:cubicBezTo>
                    <a:lnTo>
                      <a:pt x="9777" y="815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1967500" y="3426950"/>
                <a:ext cx="244400" cy="84567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3827" extrusionOk="0">
                    <a:moveTo>
                      <a:pt x="6511" y="1"/>
                    </a:moveTo>
                    <a:cubicBezTo>
                      <a:pt x="2573" y="1"/>
                      <a:pt x="0" y="3556"/>
                      <a:pt x="0" y="3556"/>
                    </a:cubicBezTo>
                    <a:lnTo>
                      <a:pt x="476" y="33243"/>
                    </a:lnTo>
                    <a:cubicBezTo>
                      <a:pt x="1748" y="33680"/>
                      <a:pt x="3153" y="33826"/>
                      <a:pt x="4460" y="33826"/>
                    </a:cubicBezTo>
                    <a:cubicBezTo>
                      <a:pt x="7074" y="33826"/>
                      <a:pt x="9299" y="33243"/>
                      <a:pt x="9299" y="33243"/>
                    </a:cubicBezTo>
                    <a:lnTo>
                      <a:pt x="9775" y="814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1831850" y="2454775"/>
                <a:ext cx="2012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6" fill="none" extrusionOk="0">
                    <a:moveTo>
                      <a:pt x="7691" y="715"/>
                    </a:moveTo>
                    <a:lnTo>
                      <a:pt x="359" y="715"/>
                    </a:lnTo>
                    <a:cubicBezTo>
                      <a:pt x="161" y="715"/>
                      <a:pt x="2" y="556"/>
                      <a:pt x="0" y="358"/>
                    </a:cubicBezTo>
                    <a:lnTo>
                      <a:pt x="0" y="358"/>
                    </a:lnTo>
                    <a:cubicBezTo>
                      <a:pt x="2" y="161"/>
                      <a:pt x="161" y="0"/>
                      <a:pt x="359" y="0"/>
                    </a:cubicBezTo>
                    <a:lnTo>
                      <a:pt x="7691" y="0"/>
                    </a:lnTo>
                    <a:cubicBezTo>
                      <a:pt x="7888" y="0"/>
                      <a:pt x="8048" y="161"/>
                      <a:pt x="8048" y="358"/>
                    </a:cubicBezTo>
                    <a:lnTo>
                      <a:pt x="8048" y="358"/>
                    </a:lnTo>
                    <a:cubicBezTo>
                      <a:pt x="8048" y="556"/>
                      <a:pt x="7888" y="715"/>
                      <a:pt x="7691" y="715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1827375" y="2526300"/>
                <a:ext cx="2012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7" fill="none" extrusionOk="0">
                    <a:moveTo>
                      <a:pt x="7691" y="717"/>
                    </a:moveTo>
                    <a:lnTo>
                      <a:pt x="360" y="717"/>
                    </a:lnTo>
                    <a:cubicBezTo>
                      <a:pt x="161" y="715"/>
                      <a:pt x="2" y="556"/>
                      <a:pt x="1" y="357"/>
                    </a:cubicBezTo>
                    <a:lnTo>
                      <a:pt x="1" y="357"/>
                    </a:lnTo>
                    <a:cubicBezTo>
                      <a:pt x="2" y="161"/>
                      <a:pt x="161" y="2"/>
                      <a:pt x="360" y="0"/>
                    </a:cubicBezTo>
                    <a:lnTo>
                      <a:pt x="7691" y="0"/>
                    </a:lnTo>
                    <a:cubicBezTo>
                      <a:pt x="7888" y="2"/>
                      <a:pt x="8049" y="161"/>
                      <a:pt x="8049" y="357"/>
                    </a:cubicBezTo>
                    <a:lnTo>
                      <a:pt x="8049" y="357"/>
                    </a:lnTo>
                    <a:cubicBezTo>
                      <a:pt x="8049" y="556"/>
                      <a:pt x="7888" y="715"/>
                      <a:pt x="7691" y="717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1302475" y="2589600"/>
                <a:ext cx="3760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4085" fill="none" extrusionOk="0">
                    <a:moveTo>
                      <a:pt x="1" y="1"/>
                    </a:moveTo>
                    <a:cubicBezTo>
                      <a:pt x="519" y="1356"/>
                      <a:pt x="1019" y="2717"/>
                      <a:pt x="1504" y="4085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1150950" y="2207400"/>
                <a:ext cx="111925" cy="28117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11247" fill="none" extrusionOk="0">
                    <a:moveTo>
                      <a:pt x="1" y="0"/>
                    </a:moveTo>
                    <a:cubicBezTo>
                      <a:pt x="1422" y="3777"/>
                      <a:pt x="2977" y="7502"/>
                      <a:pt x="4476" y="11247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1153400" y="2092900"/>
                <a:ext cx="46550" cy="3827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5311" fill="none" extrusionOk="0">
                    <a:moveTo>
                      <a:pt x="16" y="15310"/>
                    </a:moveTo>
                    <a:lnTo>
                      <a:pt x="16" y="9779"/>
                    </a:lnTo>
                    <a:cubicBezTo>
                      <a:pt x="16" y="8339"/>
                      <a:pt x="0" y="6900"/>
                      <a:pt x="16" y="5461"/>
                    </a:cubicBezTo>
                    <a:cubicBezTo>
                      <a:pt x="46" y="2772"/>
                      <a:pt x="141" y="670"/>
                      <a:pt x="1862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1393650" y="2088150"/>
                <a:ext cx="48775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9301" fill="none" extrusionOk="0">
                    <a:moveTo>
                      <a:pt x="1851" y="9301"/>
                    </a:moveTo>
                    <a:cubicBezTo>
                      <a:pt x="1855" y="6880"/>
                      <a:pt x="1950" y="5179"/>
                      <a:pt x="1663" y="2762"/>
                    </a:cubicBezTo>
                    <a:cubicBezTo>
                      <a:pt x="1473" y="1612"/>
                      <a:pt x="995" y="462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442350" y="2321200"/>
                <a:ext cx="38250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8028" fill="none" extrusionOk="0">
                    <a:moveTo>
                      <a:pt x="1434" y="8027"/>
                    </a:moveTo>
                    <a:lnTo>
                      <a:pt x="1434" y="1815"/>
                    </a:lnTo>
                    <a:cubicBezTo>
                      <a:pt x="1434" y="1815"/>
                      <a:pt x="1529" y="478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1395275" y="2320650"/>
                <a:ext cx="38250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931" fill="none" extrusionOk="0">
                    <a:moveTo>
                      <a:pt x="97" y="7930"/>
                    </a:moveTo>
                    <a:lnTo>
                      <a:pt x="97" y="1794"/>
                    </a:lnTo>
                    <a:cubicBezTo>
                      <a:pt x="97" y="1794"/>
                      <a:pt x="1" y="472"/>
                      <a:pt x="1530" y="1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1380250" y="2517100"/>
                <a:ext cx="3590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4" extrusionOk="0">
                    <a:moveTo>
                      <a:pt x="717" y="1"/>
                    </a:moveTo>
                    <a:cubicBezTo>
                      <a:pt x="322" y="1"/>
                      <a:pt x="2" y="321"/>
                      <a:pt x="1" y="717"/>
                    </a:cubicBezTo>
                    <a:cubicBezTo>
                      <a:pt x="2" y="1112"/>
                      <a:pt x="322" y="1432"/>
                      <a:pt x="717" y="1434"/>
                    </a:cubicBezTo>
                    <a:cubicBezTo>
                      <a:pt x="1114" y="1432"/>
                      <a:pt x="1434" y="1112"/>
                      <a:pt x="1435" y="717"/>
                    </a:cubicBezTo>
                    <a:cubicBezTo>
                      <a:pt x="1434" y="321"/>
                      <a:pt x="1114" y="1"/>
                      <a:pt x="717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1459775" y="2515925"/>
                <a:ext cx="393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3" extrusionOk="0">
                    <a:moveTo>
                      <a:pt x="786" y="1"/>
                    </a:moveTo>
                    <a:cubicBezTo>
                      <a:pt x="603" y="1"/>
                      <a:pt x="420" y="71"/>
                      <a:pt x="280" y="210"/>
                    </a:cubicBezTo>
                    <a:cubicBezTo>
                      <a:pt x="1" y="490"/>
                      <a:pt x="1" y="943"/>
                      <a:pt x="280" y="1224"/>
                    </a:cubicBezTo>
                    <a:cubicBezTo>
                      <a:pt x="420" y="1363"/>
                      <a:pt x="603" y="1432"/>
                      <a:pt x="786" y="1432"/>
                    </a:cubicBezTo>
                    <a:cubicBezTo>
                      <a:pt x="970" y="1432"/>
                      <a:pt x="1153" y="1363"/>
                      <a:pt x="1294" y="1224"/>
                    </a:cubicBezTo>
                    <a:cubicBezTo>
                      <a:pt x="1572" y="943"/>
                      <a:pt x="1572" y="490"/>
                      <a:pt x="1294" y="210"/>
                    </a:cubicBezTo>
                    <a:cubicBezTo>
                      <a:pt x="1153" y="71"/>
                      <a:pt x="970" y="1"/>
                      <a:pt x="786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1107175" y="2475650"/>
                <a:ext cx="932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27" extrusionOk="0">
                    <a:moveTo>
                      <a:pt x="1865" y="0"/>
                    </a:moveTo>
                    <a:cubicBezTo>
                      <a:pt x="840" y="0"/>
                      <a:pt x="0" y="839"/>
                      <a:pt x="0" y="1864"/>
                    </a:cubicBezTo>
                    <a:cubicBezTo>
                      <a:pt x="0" y="2889"/>
                      <a:pt x="840" y="3727"/>
                      <a:pt x="1865" y="3727"/>
                    </a:cubicBezTo>
                    <a:cubicBezTo>
                      <a:pt x="2890" y="3727"/>
                      <a:pt x="3729" y="2889"/>
                      <a:pt x="3729" y="1864"/>
                    </a:cubicBezTo>
                    <a:cubicBezTo>
                      <a:pt x="3729" y="839"/>
                      <a:pt x="2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513750" y="2658600"/>
                <a:ext cx="862550" cy="312100"/>
              </a:xfrm>
              <a:custGeom>
                <a:avLst/>
                <a:gdLst/>
                <a:ahLst/>
                <a:cxnLst/>
                <a:rect l="l" t="t" r="r" b="b"/>
                <a:pathLst>
                  <a:path w="34502" h="12484" extrusionOk="0">
                    <a:moveTo>
                      <a:pt x="33824" y="0"/>
                    </a:moveTo>
                    <a:cubicBezTo>
                      <a:pt x="33756" y="0"/>
                      <a:pt x="33685" y="13"/>
                      <a:pt x="33615" y="40"/>
                    </a:cubicBezTo>
                    <a:cubicBezTo>
                      <a:pt x="31962" y="678"/>
                      <a:pt x="30151" y="1751"/>
                      <a:pt x="28830" y="2774"/>
                    </a:cubicBezTo>
                    <a:cubicBezTo>
                      <a:pt x="28020" y="3399"/>
                      <a:pt x="27152" y="4152"/>
                      <a:pt x="26514" y="4982"/>
                    </a:cubicBezTo>
                    <a:cubicBezTo>
                      <a:pt x="25435" y="6379"/>
                      <a:pt x="25060" y="6803"/>
                      <a:pt x="24195" y="8293"/>
                    </a:cubicBezTo>
                    <a:cubicBezTo>
                      <a:pt x="23529" y="7872"/>
                      <a:pt x="22831" y="7503"/>
                      <a:pt x="22106" y="7190"/>
                    </a:cubicBezTo>
                    <a:cubicBezTo>
                      <a:pt x="19843" y="6199"/>
                      <a:pt x="17408" y="5698"/>
                      <a:pt x="14996" y="5216"/>
                    </a:cubicBezTo>
                    <a:cubicBezTo>
                      <a:pt x="12559" y="4727"/>
                      <a:pt x="10151" y="4067"/>
                      <a:pt x="7670" y="3830"/>
                    </a:cubicBezTo>
                    <a:cubicBezTo>
                      <a:pt x="6320" y="3700"/>
                      <a:pt x="4962" y="3664"/>
                      <a:pt x="3559" y="3658"/>
                    </a:cubicBezTo>
                    <a:cubicBezTo>
                      <a:pt x="1" y="6223"/>
                      <a:pt x="1408" y="11685"/>
                      <a:pt x="3312" y="12456"/>
                    </a:cubicBezTo>
                    <a:lnTo>
                      <a:pt x="27618" y="12484"/>
                    </a:lnTo>
                    <a:cubicBezTo>
                      <a:pt x="30556" y="12484"/>
                      <a:pt x="30962" y="9534"/>
                      <a:pt x="32815" y="7743"/>
                    </a:cubicBezTo>
                    <a:cubicBezTo>
                      <a:pt x="32969" y="7593"/>
                      <a:pt x="32862" y="7329"/>
                      <a:pt x="32648" y="7329"/>
                    </a:cubicBezTo>
                    <a:cubicBezTo>
                      <a:pt x="32645" y="7329"/>
                      <a:pt x="32642" y="7329"/>
                      <a:pt x="32640" y="7329"/>
                    </a:cubicBezTo>
                    <a:cubicBezTo>
                      <a:pt x="31449" y="7362"/>
                      <a:pt x="30307" y="9186"/>
                      <a:pt x="29245" y="9202"/>
                    </a:cubicBezTo>
                    <a:cubicBezTo>
                      <a:pt x="29194" y="8749"/>
                      <a:pt x="29462" y="7409"/>
                      <a:pt x="29823" y="6415"/>
                    </a:cubicBezTo>
                    <a:cubicBezTo>
                      <a:pt x="30455" y="4787"/>
                      <a:pt x="31720" y="4488"/>
                      <a:pt x="32671" y="3542"/>
                    </a:cubicBezTo>
                    <a:cubicBezTo>
                      <a:pt x="33654" y="2560"/>
                      <a:pt x="34052" y="1811"/>
                      <a:pt x="34378" y="761"/>
                    </a:cubicBezTo>
                    <a:cubicBezTo>
                      <a:pt x="34502" y="370"/>
                      <a:pt x="34195" y="0"/>
                      <a:pt x="3382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1167575" y="2727250"/>
                <a:ext cx="965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8583" fill="none" extrusionOk="0">
                    <a:moveTo>
                      <a:pt x="0" y="8552"/>
                    </a:moveTo>
                    <a:cubicBezTo>
                      <a:pt x="1009" y="8583"/>
                      <a:pt x="1319" y="6864"/>
                      <a:pt x="1324" y="6130"/>
                    </a:cubicBezTo>
                    <a:cubicBezTo>
                      <a:pt x="1329" y="5558"/>
                      <a:pt x="1186" y="5103"/>
                      <a:pt x="1103" y="4580"/>
                    </a:cubicBezTo>
                    <a:cubicBezTo>
                      <a:pt x="778" y="2527"/>
                      <a:pt x="3725" y="1849"/>
                      <a:pt x="3862" y="0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1684950" y="4412650"/>
                <a:ext cx="1645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899" fill="none" extrusionOk="0">
                    <a:moveTo>
                      <a:pt x="6581" y="3899"/>
                    </a:moveTo>
                    <a:cubicBezTo>
                      <a:pt x="6581" y="3899"/>
                      <a:pt x="5607" y="0"/>
                      <a:pt x="0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1349625" y="2784950"/>
                <a:ext cx="357325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14293" h="7445" extrusionOk="0">
                    <a:moveTo>
                      <a:pt x="7911" y="0"/>
                    </a:moveTo>
                    <a:cubicBezTo>
                      <a:pt x="6055" y="0"/>
                      <a:pt x="4517" y="536"/>
                      <a:pt x="3079" y="1828"/>
                    </a:cubicBezTo>
                    <a:cubicBezTo>
                      <a:pt x="2472" y="2376"/>
                      <a:pt x="1941" y="3070"/>
                      <a:pt x="1255" y="3516"/>
                    </a:cubicBezTo>
                    <a:cubicBezTo>
                      <a:pt x="877" y="3763"/>
                      <a:pt x="608" y="3983"/>
                      <a:pt x="1" y="4202"/>
                    </a:cubicBezTo>
                    <a:cubicBezTo>
                      <a:pt x="212" y="4419"/>
                      <a:pt x="465" y="4509"/>
                      <a:pt x="741" y="4509"/>
                    </a:cubicBezTo>
                    <a:cubicBezTo>
                      <a:pt x="1805" y="4509"/>
                      <a:pt x="3202" y="3160"/>
                      <a:pt x="3822" y="2561"/>
                    </a:cubicBezTo>
                    <a:lnTo>
                      <a:pt x="3822" y="2561"/>
                    </a:lnTo>
                    <a:cubicBezTo>
                      <a:pt x="3203" y="3252"/>
                      <a:pt x="2621" y="4299"/>
                      <a:pt x="2290" y="5292"/>
                    </a:cubicBezTo>
                    <a:cubicBezTo>
                      <a:pt x="2111" y="5830"/>
                      <a:pt x="2043" y="6824"/>
                      <a:pt x="2166" y="7445"/>
                    </a:cubicBezTo>
                    <a:lnTo>
                      <a:pt x="5973" y="7404"/>
                    </a:lnTo>
                    <a:cubicBezTo>
                      <a:pt x="6831" y="6603"/>
                      <a:pt x="7425" y="5328"/>
                      <a:pt x="7781" y="4204"/>
                    </a:cubicBezTo>
                    <a:cubicBezTo>
                      <a:pt x="8297" y="4211"/>
                      <a:pt x="8870" y="4324"/>
                      <a:pt x="9435" y="4324"/>
                    </a:cubicBezTo>
                    <a:cubicBezTo>
                      <a:pt x="9528" y="4324"/>
                      <a:pt x="9620" y="4321"/>
                      <a:pt x="9713" y="4314"/>
                    </a:cubicBezTo>
                    <a:cubicBezTo>
                      <a:pt x="11878" y="4150"/>
                      <a:pt x="13576" y="3243"/>
                      <a:pt x="14292" y="2660"/>
                    </a:cubicBezTo>
                    <a:cubicBezTo>
                      <a:pt x="14292" y="2659"/>
                      <a:pt x="12305" y="175"/>
                      <a:pt x="8332" y="9"/>
                    </a:cubicBezTo>
                    <a:cubicBezTo>
                      <a:pt x="8190" y="3"/>
                      <a:pt x="8050" y="0"/>
                      <a:pt x="7911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1618950" y="2857250"/>
                <a:ext cx="476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325" fill="none" extrusionOk="0">
                    <a:moveTo>
                      <a:pt x="1904" y="1"/>
                    </a:moveTo>
                    <a:cubicBezTo>
                      <a:pt x="1516" y="571"/>
                      <a:pt x="621" y="1061"/>
                      <a:pt x="0" y="1325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1278450" y="1909800"/>
                <a:ext cx="844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684" extrusionOk="0">
                    <a:moveTo>
                      <a:pt x="3355" y="1"/>
                    </a:moveTo>
                    <a:lnTo>
                      <a:pt x="0" y="287"/>
                    </a:lnTo>
                    <a:cubicBezTo>
                      <a:pt x="137" y="1091"/>
                      <a:pt x="850" y="1684"/>
                      <a:pt x="1680" y="1684"/>
                    </a:cubicBezTo>
                    <a:cubicBezTo>
                      <a:pt x="1728" y="1684"/>
                      <a:pt x="1777" y="1682"/>
                      <a:pt x="1826" y="1678"/>
                    </a:cubicBezTo>
                    <a:cubicBezTo>
                      <a:pt x="2716" y="1601"/>
                      <a:pt x="3376" y="862"/>
                      <a:pt x="3355" y="1"/>
                    </a:cubicBezTo>
                    <a:close/>
                  </a:path>
                </a:pathLst>
              </a:custGeom>
              <a:solidFill>
                <a:srgbClr val="FFF8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1346425" y="1838825"/>
                <a:ext cx="5225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927" fill="none" extrusionOk="0">
                    <a:moveTo>
                      <a:pt x="2090" y="46"/>
                    </a:moveTo>
                    <a:cubicBezTo>
                      <a:pt x="1788" y="5"/>
                      <a:pt x="1482" y="0"/>
                      <a:pt x="1180" y="33"/>
                    </a:cubicBezTo>
                    <a:cubicBezTo>
                      <a:pt x="1058" y="43"/>
                      <a:pt x="938" y="67"/>
                      <a:pt x="821" y="106"/>
                    </a:cubicBezTo>
                    <a:cubicBezTo>
                      <a:pt x="447" y="236"/>
                      <a:pt x="183" y="574"/>
                      <a:pt x="1" y="9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1360075" y="1845200"/>
                <a:ext cx="269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73" extrusionOk="0">
                    <a:moveTo>
                      <a:pt x="988" y="0"/>
                    </a:moveTo>
                    <a:lnTo>
                      <a:pt x="0" y="298"/>
                    </a:lnTo>
                    <a:cubicBezTo>
                      <a:pt x="65" y="525"/>
                      <a:pt x="273" y="673"/>
                      <a:pt x="499" y="673"/>
                    </a:cubicBezTo>
                    <a:cubicBezTo>
                      <a:pt x="547" y="673"/>
                      <a:pt x="596" y="666"/>
                      <a:pt x="645" y="652"/>
                    </a:cubicBezTo>
                    <a:cubicBezTo>
                      <a:pt x="922" y="569"/>
                      <a:pt x="1076" y="275"/>
                      <a:pt x="98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1359350" y="1839175"/>
                <a:ext cx="2935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909" extrusionOk="0">
                    <a:moveTo>
                      <a:pt x="861" y="1"/>
                    </a:moveTo>
                    <a:cubicBezTo>
                      <a:pt x="796" y="4"/>
                      <a:pt x="730" y="7"/>
                      <a:pt x="665" y="16"/>
                    </a:cubicBezTo>
                    <a:cubicBezTo>
                      <a:pt x="543" y="29"/>
                      <a:pt x="421" y="55"/>
                      <a:pt x="304" y="94"/>
                    </a:cubicBezTo>
                    <a:cubicBezTo>
                      <a:pt x="210" y="128"/>
                      <a:pt x="120" y="173"/>
                      <a:pt x="38" y="232"/>
                    </a:cubicBezTo>
                    <a:cubicBezTo>
                      <a:pt x="2" y="331"/>
                      <a:pt x="0" y="436"/>
                      <a:pt x="31" y="537"/>
                    </a:cubicBezTo>
                    <a:cubicBezTo>
                      <a:pt x="97" y="762"/>
                      <a:pt x="302" y="909"/>
                      <a:pt x="526" y="909"/>
                    </a:cubicBezTo>
                    <a:cubicBezTo>
                      <a:pt x="573" y="909"/>
                      <a:pt x="622" y="902"/>
                      <a:pt x="669" y="888"/>
                    </a:cubicBezTo>
                    <a:cubicBezTo>
                      <a:pt x="1063" y="774"/>
                      <a:pt x="1173" y="267"/>
                      <a:pt x="861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1346375" y="1844950"/>
                <a:ext cx="1392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82" fill="none" extrusionOk="0">
                    <a:moveTo>
                      <a:pt x="1" y="681"/>
                    </a:moveTo>
                    <a:cubicBezTo>
                      <a:pt x="134" y="416"/>
                      <a:pt x="321" y="165"/>
                      <a:pt x="557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1380900" y="1838900"/>
                <a:ext cx="1775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2" fill="none" extrusionOk="0">
                    <a:moveTo>
                      <a:pt x="1" y="12"/>
                    </a:moveTo>
                    <a:cubicBezTo>
                      <a:pt x="236" y="1"/>
                      <a:pt x="474" y="10"/>
                      <a:pt x="709" y="4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1256025" y="1843450"/>
                <a:ext cx="540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87" fill="none" extrusionOk="0">
                    <a:moveTo>
                      <a:pt x="0" y="103"/>
                    </a:moveTo>
                    <a:cubicBezTo>
                      <a:pt x="296" y="33"/>
                      <a:pt x="600" y="0"/>
                      <a:pt x="904" y="5"/>
                    </a:cubicBezTo>
                    <a:cubicBezTo>
                      <a:pt x="1027" y="4"/>
                      <a:pt x="1149" y="17"/>
                      <a:pt x="1267" y="44"/>
                    </a:cubicBezTo>
                    <a:cubicBezTo>
                      <a:pt x="1652" y="140"/>
                      <a:pt x="1947" y="452"/>
                      <a:pt x="2159" y="787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1268850" y="1850000"/>
                <a:ext cx="267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1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1" y="278"/>
                      <a:pt x="183" y="551"/>
                      <a:pt x="462" y="606"/>
                    </a:cubicBezTo>
                    <a:cubicBezTo>
                      <a:pt x="496" y="613"/>
                      <a:pt x="531" y="616"/>
                      <a:pt x="564" y="616"/>
                    </a:cubicBezTo>
                    <a:cubicBezTo>
                      <a:pt x="804" y="616"/>
                      <a:pt x="1020" y="447"/>
                      <a:pt x="1068" y="203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1266450" y="1843500"/>
                <a:ext cx="296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879" extrusionOk="0">
                    <a:moveTo>
                      <a:pt x="427" y="0"/>
                    </a:moveTo>
                    <a:cubicBezTo>
                      <a:pt x="380" y="0"/>
                      <a:pt x="334" y="3"/>
                      <a:pt x="287" y="5"/>
                    </a:cubicBezTo>
                    <a:cubicBezTo>
                      <a:pt x="1" y="299"/>
                      <a:pt x="157" y="793"/>
                      <a:pt x="560" y="869"/>
                    </a:cubicBezTo>
                    <a:cubicBezTo>
                      <a:pt x="592" y="876"/>
                      <a:pt x="625" y="879"/>
                      <a:pt x="657" y="879"/>
                    </a:cubicBezTo>
                    <a:cubicBezTo>
                      <a:pt x="898" y="879"/>
                      <a:pt x="1115" y="708"/>
                      <a:pt x="1162" y="461"/>
                    </a:cubicBezTo>
                    <a:cubicBezTo>
                      <a:pt x="1183" y="359"/>
                      <a:pt x="1172" y="254"/>
                      <a:pt x="1128" y="159"/>
                    </a:cubicBezTo>
                    <a:cubicBezTo>
                      <a:pt x="1041" y="109"/>
                      <a:pt x="948" y="70"/>
                      <a:pt x="850" y="46"/>
                    </a:cubicBezTo>
                    <a:cubicBezTo>
                      <a:pt x="730" y="16"/>
                      <a:pt x="607" y="2"/>
                      <a:pt x="485" y="2"/>
                    </a:cubicBezTo>
                    <a:cubicBezTo>
                      <a:pt x="465" y="1"/>
                      <a:pt x="446" y="0"/>
                      <a:pt x="427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1294650" y="1847475"/>
                <a:ext cx="154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26" fill="none" extrusionOk="0">
                    <a:moveTo>
                      <a:pt x="0" y="0"/>
                    </a:moveTo>
                    <a:cubicBezTo>
                      <a:pt x="250" y="140"/>
                      <a:pt x="458" y="374"/>
                      <a:pt x="616" y="6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1256025" y="1843600"/>
                <a:ext cx="176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" fill="none" extrusionOk="0">
                    <a:moveTo>
                      <a:pt x="0" y="95"/>
                    </a:moveTo>
                    <a:cubicBezTo>
                      <a:pt x="233" y="43"/>
                      <a:pt x="468" y="12"/>
                      <a:pt x="70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1239075" y="1810350"/>
                <a:ext cx="6010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78" fill="none" extrusionOk="0">
                    <a:moveTo>
                      <a:pt x="2404" y="296"/>
                    </a:moveTo>
                    <a:cubicBezTo>
                      <a:pt x="1624" y="0"/>
                      <a:pt x="758" y="30"/>
                      <a:pt x="1" y="377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1352475" y="1806125"/>
                <a:ext cx="617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73" fill="none" extrusionOk="0">
                    <a:moveTo>
                      <a:pt x="2470" y="95"/>
                    </a:moveTo>
                    <a:cubicBezTo>
                      <a:pt x="1589" y="1"/>
                      <a:pt x="707" y="243"/>
                      <a:pt x="1" y="772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1334700" y="1870125"/>
                <a:ext cx="8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208" fill="none" extrusionOk="0">
                    <a:moveTo>
                      <a:pt x="0" y="1208"/>
                    </a:moveTo>
                    <a:cubicBezTo>
                      <a:pt x="301" y="891"/>
                      <a:pt x="341" y="358"/>
                      <a:pt x="91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0" name="Google Shape;550;p37"/>
          <p:cNvSpPr/>
          <p:nvPr/>
        </p:nvSpPr>
        <p:spPr>
          <a:xfrm rot="7102418">
            <a:off x="-1082735" y="24158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51" name="Google Shape;551;p37"/>
          <p:cNvSpPr/>
          <p:nvPr/>
        </p:nvSpPr>
        <p:spPr>
          <a:xfrm rot="-7028495">
            <a:off x="-1829134" y="3355292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2" name="Google Shape;552;p37"/>
          <p:cNvSpPr/>
          <p:nvPr/>
        </p:nvSpPr>
        <p:spPr>
          <a:xfrm>
            <a:off x="1527275" y="4240025"/>
            <a:ext cx="425400" cy="368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86688-91BF-51BF-65D1-5B5E8670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5609540" y="9787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6026107" y="126952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 rot="-7468832">
            <a:off x="8459965" y="-922938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69" name="Google Shape;469;p37"/>
          <p:cNvSpPr/>
          <p:nvPr/>
        </p:nvSpPr>
        <p:spPr>
          <a:xfrm>
            <a:off x="7799392" y="-350614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213873" y="156775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</a:t>
            </a:r>
            <a:endParaRPr dirty="0"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5732692" y="1313905"/>
            <a:ext cx="3741861" cy="4514416"/>
            <a:chOff x="4972044" y="1313905"/>
            <a:chExt cx="3741861" cy="4514416"/>
          </a:xfrm>
        </p:grpSpPr>
        <p:grpSp>
          <p:nvGrpSpPr>
            <p:cNvPr id="473" name="Google Shape;473;p37"/>
            <p:cNvGrpSpPr/>
            <p:nvPr/>
          </p:nvGrpSpPr>
          <p:grpSpPr>
            <a:xfrm>
              <a:off x="4972125" y="1313905"/>
              <a:ext cx="3741780" cy="4514416"/>
              <a:chOff x="1819275" y="1292800"/>
              <a:chExt cx="3759072" cy="4535279"/>
            </a:xfrm>
          </p:grpSpPr>
          <p:sp>
            <p:nvSpPr>
              <p:cNvPr id="474" name="Google Shape;474;p37"/>
              <p:cNvSpPr/>
              <p:nvPr/>
            </p:nvSpPr>
            <p:spPr>
              <a:xfrm>
                <a:off x="1819275" y="1292800"/>
                <a:ext cx="3759072" cy="4535279"/>
              </a:xfrm>
              <a:custGeom>
                <a:avLst/>
                <a:gdLst/>
                <a:ahLst/>
                <a:cxnLst/>
                <a:rect l="l" t="t" r="r" b="b"/>
                <a:pathLst>
                  <a:path w="96504" h="116431" extrusionOk="0">
                    <a:moveTo>
                      <a:pt x="61014" y="41687"/>
                    </a:moveTo>
                    <a:lnTo>
                      <a:pt x="63230" y="44269"/>
                    </a:lnTo>
                    <a:lnTo>
                      <a:pt x="63230" y="45000"/>
                    </a:lnTo>
                    <a:lnTo>
                      <a:pt x="56405" y="45150"/>
                    </a:lnTo>
                    <a:cubicBezTo>
                      <a:pt x="56420" y="44990"/>
                      <a:pt x="56435" y="44831"/>
                      <a:pt x="56449" y="44672"/>
                    </a:cubicBezTo>
                    <a:cubicBezTo>
                      <a:pt x="56539" y="43690"/>
                      <a:pt x="56618" y="42707"/>
                      <a:pt x="56687" y="41724"/>
                    </a:cubicBezTo>
                    <a:cubicBezTo>
                      <a:pt x="58042" y="41709"/>
                      <a:pt x="59506" y="41696"/>
                      <a:pt x="61014" y="41687"/>
                    </a:cubicBezTo>
                    <a:close/>
                    <a:moveTo>
                      <a:pt x="55713" y="49583"/>
                    </a:moveTo>
                    <a:cubicBezTo>
                      <a:pt x="56922" y="50377"/>
                      <a:pt x="58331" y="51091"/>
                      <a:pt x="59764" y="51674"/>
                    </a:cubicBezTo>
                    <a:lnTo>
                      <a:pt x="57744" y="51674"/>
                    </a:lnTo>
                    <a:lnTo>
                      <a:pt x="57744" y="52599"/>
                    </a:lnTo>
                    <a:lnTo>
                      <a:pt x="55000" y="52599"/>
                    </a:lnTo>
                    <a:cubicBezTo>
                      <a:pt x="55239" y="51594"/>
                      <a:pt x="55482" y="50590"/>
                      <a:pt x="55713" y="49583"/>
                    </a:cubicBezTo>
                    <a:close/>
                    <a:moveTo>
                      <a:pt x="65241" y="74159"/>
                    </a:moveTo>
                    <a:lnTo>
                      <a:pt x="69207" y="75264"/>
                    </a:lnTo>
                    <a:lnTo>
                      <a:pt x="69670" y="104147"/>
                    </a:lnTo>
                    <a:cubicBezTo>
                      <a:pt x="70624" y="104473"/>
                      <a:pt x="71651" y="104638"/>
                      <a:pt x="72657" y="104699"/>
                    </a:cubicBezTo>
                    <a:lnTo>
                      <a:pt x="72790" y="108214"/>
                    </a:lnTo>
                    <a:cubicBezTo>
                      <a:pt x="72706" y="108178"/>
                      <a:pt x="72623" y="108139"/>
                      <a:pt x="72542" y="108097"/>
                    </a:cubicBezTo>
                    <a:lnTo>
                      <a:pt x="72542" y="109737"/>
                    </a:lnTo>
                    <a:cubicBezTo>
                      <a:pt x="72508" y="109739"/>
                      <a:pt x="72473" y="109740"/>
                      <a:pt x="72438" y="109743"/>
                    </a:cubicBezTo>
                    <a:lnTo>
                      <a:pt x="72542" y="109799"/>
                    </a:lnTo>
                    <a:lnTo>
                      <a:pt x="72542" y="111913"/>
                    </a:lnTo>
                    <a:cubicBezTo>
                      <a:pt x="71562" y="111170"/>
                      <a:pt x="70454" y="110606"/>
                      <a:pt x="69279" y="110273"/>
                    </a:cubicBezTo>
                    <a:cubicBezTo>
                      <a:pt x="67917" y="109886"/>
                      <a:pt x="66461" y="109787"/>
                      <a:pt x="65210" y="109119"/>
                    </a:cubicBezTo>
                    <a:cubicBezTo>
                      <a:pt x="64371" y="108673"/>
                      <a:pt x="63685" y="107961"/>
                      <a:pt x="63217" y="107122"/>
                    </a:cubicBezTo>
                    <a:lnTo>
                      <a:pt x="63269" y="105764"/>
                    </a:lnTo>
                    <a:lnTo>
                      <a:pt x="63269" y="105762"/>
                    </a:lnTo>
                    <a:cubicBezTo>
                      <a:pt x="64194" y="105613"/>
                      <a:pt x="64781" y="105458"/>
                      <a:pt x="64781" y="105458"/>
                    </a:cubicBezTo>
                    <a:lnTo>
                      <a:pt x="65241" y="74159"/>
                    </a:lnTo>
                    <a:close/>
                    <a:moveTo>
                      <a:pt x="41688" y="0"/>
                    </a:moveTo>
                    <a:cubicBezTo>
                      <a:pt x="41537" y="0"/>
                      <a:pt x="41386" y="7"/>
                      <a:pt x="41233" y="22"/>
                    </a:cubicBezTo>
                    <a:cubicBezTo>
                      <a:pt x="40593" y="82"/>
                      <a:pt x="39972" y="270"/>
                      <a:pt x="39406" y="576"/>
                    </a:cubicBezTo>
                    <a:cubicBezTo>
                      <a:pt x="37175" y="1777"/>
                      <a:pt x="35942" y="4638"/>
                      <a:pt x="36205" y="7131"/>
                    </a:cubicBezTo>
                    <a:cubicBezTo>
                      <a:pt x="36361" y="8607"/>
                      <a:pt x="36938" y="10147"/>
                      <a:pt x="36371" y="11517"/>
                    </a:cubicBezTo>
                    <a:cubicBezTo>
                      <a:pt x="35625" y="13316"/>
                      <a:pt x="33353" y="13833"/>
                      <a:pt x="31411" y="13969"/>
                    </a:cubicBezTo>
                    <a:cubicBezTo>
                      <a:pt x="29468" y="14107"/>
                      <a:pt x="27251" y="14234"/>
                      <a:pt x="26041" y="15760"/>
                    </a:cubicBezTo>
                    <a:cubicBezTo>
                      <a:pt x="25682" y="16212"/>
                      <a:pt x="25449" y="16754"/>
                      <a:pt x="25080" y="17198"/>
                    </a:cubicBezTo>
                    <a:cubicBezTo>
                      <a:pt x="24026" y="18472"/>
                      <a:pt x="22188" y="18657"/>
                      <a:pt x="20628" y="19205"/>
                    </a:cubicBezTo>
                    <a:cubicBezTo>
                      <a:pt x="18593" y="19920"/>
                      <a:pt x="16681" y="21543"/>
                      <a:pt x="15672" y="23548"/>
                    </a:cubicBezTo>
                    <a:cubicBezTo>
                      <a:pt x="12144" y="24233"/>
                      <a:pt x="9458" y="27356"/>
                      <a:pt x="9458" y="31077"/>
                    </a:cubicBezTo>
                    <a:lnTo>
                      <a:pt x="9458" y="40351"/>
                    </a:lnTo>
                    <a:lnTo>
                      <a:pt x="5311" y="45466"/>
                    </a:lnTo>
                    <a:lnTo>
                      <a:pt x="5273" y="45512"/>
                    </a:lnTo>
                    <a:lnTo>
                      <a:pt x="5171" y="45637"/>
                    </a:lnTo>
                    <a:cubicBezTo>
                      <a:pt x="4613" y="46324"/>
                      <a:pt x="4285" y="47173"/>
                      <a:pt x="4236" y="48057"/>
                    </a:cubicBezTo>
                    <a:cubicBezTo>
                      <a:pt x="4235" y="48110"/>
                      <a:pt x="4232" y="48164"/>
                      <a:pt x="4230" y="48218"/>
                    </a:cubicBezTo>
                    <a:cubicBezTo>
                      <a:pt x="4210" y="49266"/>
                      <a:pt x="4581" y="50285"/>
                      <a:pt x="5272" y="51073"/>
                    </a:cubicBezTo>
                    <a:lnTo>
                      <a:pt x="5275" y="51078"/>
                    </a:lnTo>
                    <a:cubicBezTo>
                      <a:pt x="5283" y="51087"/>
                      <a:pt x="5293" y="51097"/>
                      <a:pt x="5301" y="51107"/>
                    </a:cubicBezTo>
                    <a:cubicBezTo>
                      <a:pt x="6084" y="51986"/>
                      <a:pt x="7199" y="52499"/>
                      <a:pt x="8375" y="52521"/>
                    </a:cubicBezTo>
                    <a:lnTo>
                      <a:pt x="9458" y="52540"/>
                    </a:lnTo>
                    <a:lnTo>
                      <a:pt x="9458" y="52599"/>
                    </a:lnTo>
                    <a:lnTo>
                      <a:pt x="0" y="52599"/>
                    </a:lnTo>
                    <a:lnTo>
                      <a:pt x="0" y="55122"/>
                    </a:lnTo>
                    <a:lnTo>
                      <a:pt x="9459" y="55122"/>
                    </a:lnTo>
                    <a:lnTo>
                      <a:pt x="9459" y="65798"/>
                    </a:lnTo>
                    <a:cubicBezTo>
                      <a:pt x="9459" y="70015"/>
                      <a:pt x="12909" y="73467"/>
                      <a:pt x="17128" y="73467"/>
                    </a:cubicBezTo>
                    <a:lnTo>
                      <a:pt x="25170" y="73467"/>
                    </a:lnTo>
                    <a:cubicBezTo>
                      <a:pt x="24822" y="74131"/>
                      <a:pt x="24642" y="74872"/>
                      <a:pt x="24642" y="75623"/>
                    </a:cubicBezTo>
                    <a:cubicBezTo>
                      <a:pt x="24642" y="77069"/>
                      <a:pt x="25305" y="78369"/>
                      <a:pt x="26340" y="79234"/>
                    </a:cubicBezTo>
                    <a:cubicBezTo>
                      <a:pt x="26271" y="79419"/>
                      <a:pt x="26237" y="79616"/>
                      <a:pt x="26237" y="79812"/>
                    </a:cubicBezTo>
                    <a:cubicBezTo>
                      <a:pt x="26239" y="80744"/>
                      <a:pt x="26993" y="81496"/>
                      <a:pt x="27922" y="81499"/>
                    </a:cubicBezTo>
                    <a:lnTo>
                      <a:pt x="55572" y="81499"/>
                    </a:lnTo>
                    <a:lnTo>
                      <a:pt x="55957" y="105458"/>
                    </a:lnTo>
                    <a:cubicBezTo>
                      <a:pt x="56513" y="105647"/>
                      <a:pt x="57083" y="105785"/>
                      <a:pt x="57663" y="105874"/>
                    </a:cubicBezTo>
                    <a:lnTo>
                      <a:pt x="57796" y="109397"/>
                    </a:lnTo>
                    <a:cubicBezTo>
                      <a:pt x="57710" y="109360"/>
                      <a:pt x="57623" y="109319"/>
                      <a:pt x="57538" y="109275"/>
                    </a:cubicBezTo>
                    <a:lnTo>
                      <a:pt x="57538" y="114589"/>
                    </a:lnTo>
                    <a:cubicBezTo>
                      <a:pt x="57072" y="114625"/>
                      <a:pt x="56703" y="115025"/>
                      <a:pt x="56703" y="115507"/>
                    </a:cubicBezTo>
                    <a:cubicBezTo>
                      <a:pt x="56703" y="116016"/>
                      <a:pt x="57109" y="116430"/>
                      <a:pt x="57608" y="116430"/>
                    </a:cubicBezTo>
                    <a:lnTo>
                      <a:pt x="75093" y="116430"/>
                    </a:lnTo>
                    <a:cubicBezTo>
                      <a:pt x="75590" y="116430"/>
                      <a:pt x="75996" y="116016"/>
                      <a:pt x="75996" y="115507"/>
                    </a:cubicBezTo>
                    <a:cubicBezTo>
                      <a:pt x="75996" y="115421"/>
                      <a:pt x="75985" y="115335"/>
                      <a:pt x="75961" y="115252"/>
                    </a:cubicBezTo>
                    <a:lnTo>
                      <a:pt x="90098" y="115252"/>
                    </a:lnTo>
                    <a:cubicBezTo>
                      <a:pt x="90597" y="115252"/>
                      <a:pt x="91003" y="114838"/>
                      <a:pt x="91003" y="114331"/>
                    </a:cubicBezTo>
                    <a:cubicBezTo>
                      <a:pt x="91003" y="113824"/>
                      <a:pt x="90595" y="113409"/>
                      <a:pt x="90098" y="113409"/>
                    </a:cubicBezTo>
                    <a:lnTo>
                      <a:pt x="90009" y="113409"/>
                    </a:lnTo>
                    <a:cubicBezTo>
                      <a:pt x="88694" y="111334"/>
                      <a:pt x="86622" y="109760"/>
                      <a:pt x="84286" y="109097"/>
                    </a:cubicBezTo>
                    <a:cubicBezTo>
                      <a:pt x="82925" y="108712"/>
                      <a:pt x="81468" y="108611"/>
                      <a:pt x="80217" y="107944"/>
                    </a:cubicBezTo>
                    <a:cubicBezTo>
                      <a:pt x="79383" y="107499"/>
                      <a:pt x="78702" y="106794"/>
                      <a:pt x="78234" y="105964"/>
                    </a:cubicBezTo>
                    <a:lnTo>
                      <a:pt x="78294" y="104386"/>
                    </a:lnTo>
                    <a:lnTo>
                      <a:pt x="78301" y="104194"/>
                    </a:lnTo>
                    <a:cubicBezTo>
                      <a:pt x="78427" y="104165"/>
                      <a:pt x="78496" y="104147"/>
                      <a:pt x="78496" y="104147"/>
                    </a:cubicBezTo>
                    <a:lnTo>
                      <a:pt x="78618" y="95884"/>
                    </a:lnTo>
                    <a:lnTo>
                      <a:pt x="79492" y="72841"/>
                    </a:lnTo>
                    <a:cubicBezTo>
                      <a:pt x="79549" y="71236"/>
                      <a:pt x="78593" y="69767"/>
                      <a:pt x="77103" y="69169"/>
                    </a:cubicBezTo>
                    <a:lnTo>
                      <a:pt x="76757" y="69031"/>
                    </a:lnTo>
                    <a:lnTo>
                      <a:pt x="72155" y="67196"/>
                    </a:lnTo>
                    <a:lnTo>
                      <a:pt x="54512" y="60161"/>
                    </a:lnTo>
                    <a:cubicBezTo>
                      <a:pt x="54425" y="60127"/>
                      <a:pt x="54334" y="60095"/>
                      <a:pt x="54243" y="60064"/>
                    </a:cubicBezTo>
                    <a:cubicBezTo>
                      <a:pt x="54150" y="60033"/>
                      <a:pt x="54062" y="60005"/>
                      <a:pt x="53971" y="59979"/>
                    </a:cubicBezTo>
                    <a:lnTo>
                      <a:pt x="53947" y="59973"/>
                    </a:lnTo>
                    <a:cubicBezTo>
                      <a:pt x="54161" y="58839"/>
                      <a:pt x="54548" y="56854"/>
                      <a:pt x="54735" y="55122"/>
                    </a:cubicBezTo>
                    <a:lnTo>
                      <a:pt x="96504" y="55122"/>
                    </a:lnTo>
                    <a:lnTo>
                      <a:pt x="96504" y="52599"/>
                    </a:lnTo>
                    <a:lnTo>
                      <a:pt x="74414" y="52599"/>
                    </a:lnTo>
                    <a:cubicBezTo>
                      <a:pt x="75452" y="51835"/>
                      <a:pt x="76131" y="50481"/>
                      <a:pt x="76107" y="48952"/>
                    </a:cubicBezTo>
                    <a:cubicBezTo>
                      <a:pt x="76091" y="47972"/>
                      <a:pt x="75788" y="47078"/>
                      <a:pt x="75294" y="46372"/>
                    </a:cubicBezTo>
                    <a:lnTo>
                      <a:pt x="75174" y="46201"/>
                    </a:lnTo>
                    <a:lnTo>
                      <a:pt x="72017" y="41690"/>
                    </a:lnTo>
                    <a:lnTo>
                      <a:pt x="72017" y="41690"/>
                    </a:lnTo>
                    <a:cubicBezTo>
                      <a:pt x="73296" y="41706"/>
                      <a:pt x="74449" y="41731"/>
                      <a:pt x="75405" y="41765"/>
                    </a:cubicBezTo>
                    <a:cubicBezTo>
                      <a:pt x="75449" y="41766"/>
                      <a:pt x="75494" y="41767"/>
                      <a:pt x="75538" y="41767"/>
                    </a:cubicBezTo>
                    <a:cubicBezTo>
                      <a:pt x="77198" y="41767"/>
                      <a:pt x="78667" y="40672"/>
                      <a:pt x="79136" y="39067"/>
                    </a:cubicBezTo>
                    <a:lnTo>
                      <a:pt x="82376" y="27955"/>
                    </a:lnTo>
                    <a:cubicBezTo>
                      <a:pt x="82813" y="26457"/>
                      <a:pt x="81708" y="24954"/>
                      <a:pt x="80171" y="24954"/>
                    </a:cubicBezTo>
                    <a:lnTo>
                      <a:pt x="60301" y="24954"/>
                    </a:lnTo>
                    <a:lnTo>
                      <a:pt x="57952" y="21600"/>
                    </a:lnTo>
                    <a:cubicBezTo>
                      <a:pt x="56955" y="20176"/>
                      <a:pt x="55499" y="19438"/>
                      <a:pt x="54032" y="19438"/>
                    </a:cubicBezTo>
                    <a:cubicBezTo>
                      <a:pt x="53683" y="19438"/>
                      <a:pt x="53333" y="19480"/>
                      <a:pt x="52988" y="19564"/>
                    </a:cubicBezTo>
                    <a:cubicBezTo>
                      <a:pt x="52759" y="19449"/>
                      <a:pt x="52527" y="19340"/>
                      <a:pt x="52289" y="19239"/>
                    </a:cubicBezTo>
                    <a:cubicBezTo>
                      <a:pt x="52255" y="18340"/>
                      <a:pt x="52072" y="17445"/>
                      <a:pt x="51721" y="16605"/>
                    </a:cubicBezTo>
                    <a:cubicBezTo>
                      <a:pt x="51079" y="15056"/>
                      <a:pt x="49605" y="14019"/>
                      <a:pt x="48649" y="12646"/>
                    </a:cubicBezTo>
                    <a:cubicBezTo>
                      <a:pt x="47226" y="10600"/>
                      <a:pt x="48571" y="7726"/>
                      <a:pt x="47903" y="5428"/>
                    </a:cubicBezTo>
                    <a:cubicBezTo>
                      <a:pt x="47135" y="2780"/>
                      <a:pt x="44671" y="0"/>
                      <a:pt x="41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3429000" y="4438650"/>
                <a:ext cx="28500" cy="1235100"/>
              </a:xfrm>
              <a:prstGeom prst="rect">
                <a:avLst/>
              </a:pr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195625" y="5584875"/>
                <a:ext cx="49524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6040" extrusionOk="0">
                    <a:moveTo>
                      <a:pt x="6236" y="1"/>
                    </a:moveTo>
                    <a:cubicBezTo>
                      <a:pt x="2870" y="1"/>
                      <a:pt x="108" y="2700"/>
                      <a:pt x="0" y="6039"/>
                    </a:cubicBezTo>
                    <a:lnTo>
                      <a:pt x="12469" y="6039"/>
                    </a:lnTo>
                    <a:cubicBezTo>
                      <a:pt x="12362" y="2700"/>
                      <a:pt x="9599" y="1"/>
                      <a:pt x="6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37"/>
            <p:cNvGrpSpPr/>
            <p:nvPr/>
          </p:nvGrpSpPr>
          <p:grpSpPr>
            <a:xfrm>
              <a:off x="4972044" y="1334710"/>
              <a:ext cx="3724215" cy="4493292"/>
              <a:chOff x="238125" y="1655075"/>
              <a:chExt cx="2411900" cy="2909975"/>
            </a:xfrm>
          </p:grpSpPr>
          <p:sp>
            <p:nvSpPr>
              <p:cNvPr id="478" name="Google Shape;478;p37"/>
              <p:cNvSpPr/>
              <p:nvPr/>
            </p:nvSpPr>
            <p:spPr>
              <a:xfrm>
                <a:off x="609975" y="1655075"/>
                <a:ext cx="940800" cy="899475"/>
              </a:xfrm>
              <a:custGeom>
                <a:avLst/>
                <a:gdLst/>
                <a:ahLst/>
                <a:cxnLst/>
                <a:rect l="l" t="t" r="r" b="b"/>
                <a:pathLst>
                  <a:path w="37632" h="35979" extrusionOk="0">
                    <a:moveTo>
                      <a:pt x="26802" y="0"/>
                    </a:moveTo>
                    <a:cubicBezTo>
                      <a:pt x="26652" y="0"/>
                      <a:pt x="26500" y="7"/>
                      <a:pt x="26348" y="22"/>
                    </a:cubicBezTo>
                    <a:cubicBezTo>
                      <a:pt x="25707" y="82"/>
                      <a:pt x="25087" y="270"/>
                      <a:pt x="24522" y="576"/>
                    </a:cubicBezTo>
                    <a:cubicBezTo>
                      <a:pt x="22291" y="1776"/>
                      <a:pt x="21058" y="4637"/>
                      <a:pt x="21321" y="7129"/>
                    </a:cubicBezTo>
                    <a:cubicBezTo>
                      <a:pt x="21477" y="8604"/>
                      <a:pt x="22054" y="10145"/>
                      <a:pt x="21487" y="11514"/>
                    </a:cubicBezTo>
                    <a:cubicBezTo>
                      <a:pt x="20741" y="13312"/>
                      <a:pt x="18470" y="13829"/>
                      <a:pt x="16527" y="13965"/>
                    </a:cubicBezTo>
                    <a:cubicBezTo>
                      <a:pt x="14586" y="14104"/>
                      <a:pt x="12370" y="14230"/>
                      <a:pt x="11160" y="15756"/>
                    </a:cubicBezTo>
                    <a:cubicBezTo>
                      <a:pt x="10801" y="16207"/>
                      <a:pt x="10567" y="16750"/>
                      <a:pt x="10199" y="17193"/>
                    </a:cubicBezTo>
                    <a:cubicBezTo>
                      <a:pt x="9145" y="18467"/>
                      <a:pt x="7308" y="18652"/>
                      <a:pt x="5748" y="19200"/>
                    </a:cubicBezTo>
                    <a:cubicBezTo>
                      <a:pt x="2796" y="20236"/>
                      <a:pt x="100" y="23191"/>
                      <a:pt x="56" y="26444"/>
                    </a:cubicBezTo>
                    <a:cubicBezTo>
                      <a:pt x="0" y="30499"/>
                      <a:pt x="3362" y="34141"/>
                      <a:pt x="7045" y="35405"/>
                    </a:cubicBezTo>
                    <a:cubicBezTo>
                      <a:pt x="8224" y="35809"/>
                      <a:pt x="9486" y="35912"/>
                      <a:pt x="10732" y="35955"/>
                    </a:cubicBezTo>
                    <a:cubicBezTo>
                      <a:pt x="11158" y="35970"/>
                      <a:pt x="11585" y="35978"/>
                      <a:pt x="12012" y="35978"/>
                    </a:cubicBezTo>
                    <a:cubicBezTo>
                      <a:pt x="14792" y="35978"/>
                      <a:pt x="17590" y="35637"/>
                      <a:pt x="20147" y="34573"/>
                    </a:cubicBezTo>
                    <a:cubicBezTo>
                      <a:pt x="22400" y="33634"/>
                      <a:pt x="24184" y="31990"/>
                      <a:pt x="25696" y="30110"/>
                    </a:cubicBezTo>
                    <a:cubicBezTo>
                      <a:pt x="26559" y="29038"/>
                      <a:pt x="27090" y="27730"/>
                      <a:pt x="27995" y="26684"/>
                    </a:cubicBezTo>
                    <a:cubicBezTo>
                      <a:pt x="28685" y="25886"/>
                      <a:pt x="29464" y="25703"/>
                      <a:pt x="30295" y="25703"/>
                    </a:cubicBezTo>
                    <a:cubicBezTo>
                      <a:pt x="30995" y="25703"/>
                      <a:pt x="31732" y="25833"/>
                      <a:pt x="32484" y="25833"/>
                    </a:cubicBezTo>
                    <a:cubicBezTo>
                      <a:pt x="32912" y="25833"/>
                      <a:pt x="33345" y="25791"/>
                      <a:pt x="33778" y="25659"/>
                    </a:cubicBezTo>
                    <a:cubicBezTo>
                      <a:pt x="35208" y="25222"/>
                      <a:pt x="36298" y="23982"/>
                      <a:pt x="36839" y="22589"/>
                    </a:cubicBezTo>
                    <a:cubicBezTo>
                      <a:pt x="37565" y="20720"/>
                      <a:pt x="37632" y="18519"/>
                      <a:pt x="36834" y="16600"/>
                    </a:cubicBezTo>
                    <a:cubicBezTo>
                      <a:pt x="36191" y="15052"/>
                      <a:pt x="34717" y="14016"/>
                      <a:pt x="33762" y="12643"/>
                    </a:cubicBezTo>
                    <a:cubicBezTo>
                      <a:pt x="32339" y="10598"/>
                      <a:pt x="33684" y="7724"/>
                      <a:pt x="33016" y="5427"/>
                    </a:cubicBezTo>
                    <a:cubicBezTo>
                      <a:pt x="32248" y="2779"/>
                      <a:pt x="29784" y="0"/>
                      <a:pt x="2680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853975" y="3427600"/>
                <a:ext cx="9302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9404" extrusionOk="0">
                    <a:moveTo>
                      <a:pt x="4704" y="0"/>
                    </a:moveTo>
                    <a:cubicBezTo>
                      <a:pt x="2118" y="0"/>
                      <a:pt x="1" y="2115"/>
                      <a:pt x="1" y="4702"/>
                    </a:cubicBezTo>
                    <a:cubicBezTo>
                      <a:pt x="1" y="7288"/>
                      <a:pt x="2118" y="9403"/>
                      <a:pt x="4704" y="9403"/>
                    </a:cubicBezTo>
                    <a:lnTo>
                      <a:pt x="32505" y="9403"/>
                    </a:lnTo>
                    <a:cubicBezTo>
                      <a:pt x="35091" y="9403"/>
                      <a:pt x="37208" y="7288"/>
                      <a:pt x="37208" y="4702"/>
                    </a:cubicBezTo>
                    <a:cubicBezTo>
                      <a:pt x="37208" y="2115"/>
                      <a:pt x="35091" y="0"/>
                      <a:pt x="32505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474525" y="2240125"/>
                <a:ext cx="923550" cy="1251125"/>
              </a:xfrm>
              <a:custGeom>
                <a:avLst/>
                <a:gdLst/>
                <a:ahLst/>
                <a:cxnLst/>
                <a:rect l="l" t="t" r="r" b="b"/>
                <a:pathLst>
                  <a:path w="36942" h="50045" extrusionOk="0">
                    <a:moveTo>
                      <a:pt x="7665" y="0"/>
                    </a:moveTo>
                    <a:cubicBezTo>
                      <a:pt x="3419" y="0"/>
                      <a:pt x="1" y="3420"/>
                      <a:pt x="1" y="7665"/>
                    </a:cubicBezTo>
                    <a:lnTo>
                      <a:pt x="1" y="42379"/>
                    </a:lnTo>
                    <a:cubicBezTo>
                      <a:pt x="1" y="46625"/>
                      <a:pt x="3419" y="50045"/>
                      <a:pt x="7665" y="50045"/>
                    </a:cubicBezTo>
                    <a:lnTo>
                      <a:pt x="29277" y="50045"/>
                    </a:lnTo>
                    <a:cubicBezTo>
                      <a:pt x="33523" y="50045"/>
                      <a:pt x="36941" y="46625"/>
                      <a:pt x="36941" y="42379"/>
                    </a:cubicBezTo>
                    <a:lnTo>
                      <a:pt x="36941" y="7665"/>
                    </a:lnTo>
                    <a:cubicBezTo>
                      <a:pt x="36941" y="3420"/>
                      <a:pt x="33523" y="0"/>
                      <a:pt x="29277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893875" y="3607725"/>
                <a:ext cx="85855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373" extrusionOk="0">
                    <a:moveTo>
                      <a:pt x="1686" y="0"/>
                    </a:moveTo>
                    <a:cubicBezTo>
                      <a:pt x="757" y="3"/>
                      <a:pt x="3" y="755"/>
                      <a:pt x="0" y="1685"/>
                    </a:cubicBezTo>
                    <a:cubicBezTo>
                      <a:pt x="3" y="2616"/>
                      <a:pt x="756" y="3369"/>
                      <a:pt x="1686" y="3373"/>
                    </a:cubicBezTo>
                    <a:lnTo>
                      <a:pt x="32655" y="3373"/>
                    </a:lnTo>
                    <a:cubicBezTo>
                      <a:pt x="33586" y="3369"/>
                      <a:pt x="34340" y="2616"/>
                      <a:pt x="34342" y="1685"/>
                    </a:cubicBezTo>
                    <a:cubicBezTo>
                      <a:pt x="34338" y="755"/>
                      <a:pt x="33586" y="3"/>
                      <a:pt x="32655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71125" y="3671850"/>
                <a:ext cx="1850" cy="7904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1616" fill="none" extrusionOk="0">
                    <a:moveTo>
                      <a:pt x="74" y="0"/>
                    </a:moveTo>
                    <a:lnTo>
                      <a:pt x="1" y="31616"/>
                    </a:lnTo>
                  </a:path>
                </a:pathLst>
              </a:custGeom>
              <a:noFill/>
              <a:ln w="255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134825" y="4401425"/>
                <a:ext cx="311650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12466" h="6038" extrusionOk="0">
                    <a:moveTo>
                      <a:pt x="6234" y="1"/>
                    </a:moveTo>
                    <a:cubicBezTo>
                      <a:pt x="2870" y="1"/>
                      <a:pt x="108" y="2699"/>
                      <a:pt x="1" y="6038"/>
                    </a:cubicBezTo>
                    <a:lnTo>
                      <a:pt x="12466" y="6038"/>
                    </a:lnTo>
                    <a:cubicBezTo>
                      <a:pt x="12359" y="2699"/>
                      <a:pt x="9597" y="1"/>
                      <a:pt x="623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68150" y="2338525"/>
                <a:ext cx="54125" cy="105217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2087" fill="none" extrusionOk="0">
                    <a:moveTo>
                      <a:pt x="241" y="1"/>
                    </a:moveTo>
                    <a:lnTo>
                      <a:pt x="426" y="223"/>
                    </a:lnTo>
                    <a:cubicBezTo>
                      <a:pt x="1539" y="1557"/>
                      <a:pt x="2164" y="3367"/>
                      <a:pt x="2164" y="5251"/>
                    </a:cubicBezTo>
                    <a:lnTo>
                      <a:pt x="2164" y="36024"/>
                    </a:lnTo>
                    <a:cubicBezTo>
                      <a:pt x="2164" y="38244"/>
                      <a:pt x="1428" y="40374"/>
                      <a:pt x="117" y="41945"/>
                    </a:cubicBezTo>
                    <a:lnTo>
                      <a:pt x="0" y="42086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196275" y="1893475"/>
                <a:ext cx="202850" cy="26405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10562" extrusionOk="0">
                    <a:moveTo>
                      <a:pt x="2462" y="1"/>
                    </a:moveTo>
                    <a:cubicBezTo>
                      <a:pt x="2432" y="1"/>
                      <a:pt x="2402" y="1"/>
                      <a:pt x="2372" y="3"/>
                    </a:cubicBezTo>
                    <a:cubicBezTo>
                      <a:pt x="1896" y="22"/>
                      <a:pt x="1481" y="618"/>
                      <a:pt x="1018" y="618"/>
                    </a:cubicBezTo>
                    <a:cubicBezTo>
                      <a:pt x="987" y="618"/>
                      <a:pt x="957" y="615"/>
                      <a:pt x="927" y="610"/>
                    </a:cubicBezTo>
                    <a:lnTo>
                      <a:pt x="927" y="610"/>
                    </a:lnTo>
                    <a:cubicBezTo>
                      <a:pt x="1123" y="1673"/>
                      <a:pt x="1237" y="2746"/>
                      <a:pt x="1266" y="3827"/>
                    </a:cubicBezTo>
                    <a:cubicBezTo>
                      <a:pt x="1312" y="5442"/>
                      <a:pt x="1107" y="7203"/>
                      <a:pt x="1" y="8361"/>
                    </a:cubicBezTo>
                    <a:cubicBezTo>
                      <a:pt x="686" y="9321"/>
                      <a:pt x="1726" y="10111"/>
                      <a:pt x="2857" y="10405"/>
                    </a:cubicBezTo>
                    <a:cubicBezTo>
                      <a:pt x="3266" y="10509"/>
                      <a:pt x="3684" y="10561"/>
                      <a:pt x="4101" y="10561"/>
                    </a:cubicBezTo>
                    <a:cubicBezTo>
                      <a:pt x="4847" y="10561"/>
                      <a:pt x="5589" y="10395"/>
                      <a:pt x="6271" y="10068"/>
                    </a:cubicBezTo>
                    <a:cubicBezTo>
                      <a:pt x="6559" y="9929"/>
                      <a:pt x="6833" y="9763"/>
                      <a:pt x="7106" y="9597"/>
                    </a:cubicBezTo>
                    <a:lnTo>
                      <a:pt x="8114" y="8988"/>
                    </a:lnTo>
                    <a:cubicBezTo>
                      <a:pt x="6658" y="6437"/>
                      <a:pt x="4421" y="3830"/>
                      <a:pt x="4811" y="909"/>
                    </a:cubicBezTo>
                    <a:cubicBezTo>
                      <a:pt x="4085" y="771"/>
                      <a:pt x="4052" y="246"/>
                      <a:pt x="3326" y="108"/>
                    </a:cubicBezTo>
                    <a:cubicBezTo>
                      <a:pt x="3040" y="55"/>
                      <a:pt x="2752" y="1"/>
                      <a:pt x="2462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958675" y="2441175"/>
                <a:ext cx="647450" cy="1015150"/>
              </a:xfrm>
              <a:custGeom>
                <a:avLst/>
                <a:gdLst/>
                <a:ahLst/>
                <a:cxnLst/>
                <a:rect l="l" t="t" r="r" b="b"/>
                <a:pathLst>
                  <a:path w="25898" h="40606" extrusionOk="0">
                    <a:moveTo>
                      <a:pt x="10178" y="0"/>
                    </a:moveTo>
                    <a:cubicBezTo>
                      <a:pt x="7563" y="0"/>
                      <a:pt x="4851" y="863"/>
                      <a:pt x="3065" y="2869"/>
                    </a:cubicBezTo>
                    <a:cubicBezTo>
                      <a:pt x="844" y="5359"/>
                      <a:pt x="1065" y="8883"/>
                      <a:pt x="647" y="11978"/>
                    </a:cubicBezTo>
                    <a:cubicBezTo>
                      <a:pt x="282" y="14689"/>
                      <a:pt x="108" y="17539"/>
                      <a:pt x="116" y="20276"/>
                    </a:cubicBezTo>
                    <a:cubicBezTo>
                      <a:pt x="126" y="24389"/>
                      <a:pt x="1" y="28539"/>
                      <a:pt x="677" y="32616"/>
                    </a:cubicBezTo>
                    <a:cubicBezTo>
                      <a:pt x="1453" y="37305"/>
                      <a:pt x="3992" y="39748"/>
                      <a:pt x="8722" y="40180"/>
                    </a:cubicBezTo>
                    <a:cubicBezTo>
                      <a:pt x="8801" y="40188"/>
                      <a:pt x="8881" y="40195"/>
                      <a:pt x="8960" y="40200"/>
                    </a:cubicBezTo>
                    <a:lnTo>
                      <a:pt x="15134" y="40594"/>
                    </a:lnTo>
                    <a:cubicBezTo>
                      <a:pt x="15248" y="40602"/>
                      <a:pt x="15363" y="40605"/>
                      <a:pt x="15478" y="40605"/>
                    </a:cubicBezTo>
                    <a:cubicBezTo>
                      <a:pt x="20047" y="40605"/>
                      <a:pt x="24384" y="34833"/>
                      <a:pt x="24959" y="29426"/>
                    </a:cubicBezTo>
                    <a:cubicBezTo>
                      <a:pt x="24938" y="29195"/>
                      <a:pt x="25628" y="26162"/>
                      <a:pt x="25898" y="23658"/>
                    </a:cubicBezTo>
                    <a:cubicBezTo>
                      <a:pt x="25898" y="23658"/>
                      <a:pt x="25528" y="11346"/>
                      <a:pt x="25518" y="11146"/>
                    </a:cubicBezTo>
                    <a:cubicBezTo>
                      <a:pt x="25792" y="5559"/>
                      <a:pt x="22010" y="733"/>
                      <a:pt x="17112" y="419"/>
                    </a:cubicBezTo>
                    <a:lnTo>
                      <a:pt x="10939" y="24"/>
                    </a:lnTo>
                    <a:cubicBezTo>
                      <a:pt x="10687" y="8"/>
                      <a:pt x="10433" y="0"/>
                      <a:pt x="10178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804550" y="2100925"/>
                <a:ext cx="858400" cy="1028650"/>
              </a:xfrm>
              <a:custGeom>
                <a:avLst/>
                <a:gdLst/>
                <a:ahLst/>
                <a:cxnLst/>
                <a:rect l="l" t="t" r="r" b="b"/>
                <a:pathLst>
                  <a:path w="34336" h="41146" extrusionOk="0">
                    <a:moveTo>
                      <a:pt x="13827" y="0"/>
                    </a:moveTo>
                    <a:cubicBezTo>
                      <a:pt x="13312" y="0"/>
                      <a:pt x="12791" y="10"/>
                      <a:pt x="12271" y="32"/>
                    </a:cubicBezTo>
                    <a:cubicBezTo>
                      <a:pt x="12250" y="34"/>
                      <a:pt x="12229" y="35"/>
                      <a:pt x="12208" y="35"/>
                    </a:cubicBezTo>
                    <a:cubicBezTo>
                      <a:pt x="11883" y="52"/>
                      <a:pt x="11559" y="71"/>
                      <a:pt x="11236" y="97"/>
                    </a:cubicBezTo>
                    <a:cubicBezTo>
                      <a:pt x="9612" y="230"/>
                      <a:pt x="8013" y="524"/>
                      <a:pt x="6566" y="1106"/>
                    </a:cubicBezTo>
                    <a:cubicBezTo>
                      <a:pt x="6336" y="1198"/>
                      <a:pt x="6099" y="1296"/>
                      <a:pt x="5859" y="1398"/>
                    </a:cubicBezTo>
                    <a:lnTo>
                      <a:pt x="5797" y="1424"/>
                    </a:lnTo>
                    <a:cubicBezTo>
                      <a:pt x="3640" y="2344"/>
                      <a:pt x="1206" y="3674"/>
                      <a:pt x="706" y="5949"/>
                    </a:cubicBezTo>
                    <a:cubicBezTo>
                      <a:pt x="1" y="9154"/>
                      <a:pt x="1279" y="13202"/>
                      <a:pt x="1843" y="16383"/>
                    </a:cubicBezTo>
                    <a:cubicBezTo>
                      <a:pt x="1846" y="16404"/>
                      <a:pt x="1851" y="16427"/>
                      <a:pt x="1854" y="16450"/>
                    </a:cubicBezTo>
                    <a:cubicBezTo>
                      <a:pt x="1880" y="16594"/>
                      <a:pt x="1906" y="16741"/>
                      <a:pt x="1932" y="16887"/>
                    </a:cubicBezTo>
                    <a:cubicBezTo>
                      <a:pt x="2092" y="17775"/>
                      <a:pt x="2270" y="18714"/>
                      <a:pt x="2464" y="19692"/>
                    </a:cubicBezTo>
                    <a:cubicBezTo>
                      <a:pt x="3006" y="22454"/>
                      <a:pt x="3658" y="25513"/>
                      <a:pt x="4259" y="28545"/>
                    </a:cubicBezTo>
                    <a:cubicBezTo>
                      <a:pt x="4259" y="28549"/>
                      <a:pt x="4260" y="28556"/>
                      <a:pt x="4262" y="28561"/>
                    </a:cubicBezTo>
                    <a:cubicBezTo>
                      <a:pt x="4348" y="28995"/>
                      <a:pt x="4433" y="29427"/>
                      <a:pt x="4517" y="29859"/>
                    </a:cubicBezTo>
                    <a:cubicBezTo>
                      <a:pt x="4837" y="31508"/>
                      <a:pt x="5136" y="33134"/>
                      <a:pt x="5388" y="34682"/>
                    </a:cubicBezTo>
                    <a:cubicBezTo>
                      <a:pt x="5765" y="36991"/>
                      <a:pt x="7118" y="39582"/>
                      <a:pt x="9374" y="40420"/>
                    </a:cubicBezTo>
                    <a:cubicBezTo>
                      <a:pt x="10642" y="40890"/>
                      <a:pt x="12245" y="40779"/>
                      <a:pt x="13574" y="40877"/>
                    </a:cubicBezTo>
                    <a:cubicBezTo>
                      <a:pt x="15374" y="41008"/>
                      <a:pt x="17176" y="41104"/>
                      <a:pt x="18979" y="41133"/>
                    </a:cubicBezTo>
                    <a:cubicBezTo>
                      <a:pt x="19431" y="41141"/>
                      <a:pt x="19884" y="41145"/>
                      <a:pt x="20337" y="41145"/>
                    </a:cubicBezTo>
                    <a:cubicBezTo>
                      <a:pt x="20531" y="41145"/>
                      <a:pt x="20725" y="41144"/>
                      <a:pt x="20919" y="41143"/>
                    </a:cubicBezTo>
                    <a:cubicBezTo>
                      <a:pt x="22184" y="41132"/>
                      <a:pt x="23450" y="41084"/>
                      <a:pt x="24712" y="40990"/>
                    </a:cubicBezTo>
                    <a:cubicBezTo>
                      <a:pt x="25911" y="40901"/>
                      <a:pt x="27102" y="40787"/>
                      <a:pt x="28268" y="40500"/>
                    </a:cubicBezTo>
                    <a:cubicBezTo>
                      <a:pt x="28708" y="40392"/>
                      <a:pt x="29142" y="40264"/>
                      <a:pt x="29571" y="40118"/>
                    </a:cubicBezTo>
                    <a:cubicBezTo>
                      <a:pt x="29930" y="39996"/>
                      <a:pt x="30336" y="39881"/>
                      <a:pt x="30632" y="39642"/>
                    </a:cubicBezTo>
                    <a:cubicBezTo>
                      <a:pt x="30713" y="39575"/>
                      <a:pt x="30791" y="39505"/>
                      <a:pt x="30862" y="39431"/>
                    </a:cubicBezTo>
                    <a:cubicBezTo>
                      <a:pt x="31002" y="39288"/>
                      <a:pt x="31124" y="39129"/>
                      <a:pt x="31228" y="38958"/>
                    </a:cubicBezTo>
                    <a:cubicBezTo>
                      <a:pt x="31434" y="38178"/>
                      <a:pt x="31608" y="37390"/>
                      <a:pt x="31816" y="36615"/>
                    </a:cubicBezTo>
                    <a:cubicBezTo>
                      <a:pt x="31982" y="35998"/>
                      <a:pt x="32154" y="35382"/>
                      <a:pt x="32325" y="34765"/>
                    </a:cubicBezTo>
                    <a:cubicBezTo>
                      <a:pt x="32708" y="33145"/>
                      <a:pt x="33109" y="31524"/>
                      <a:pt x="33436" y="29891"/>
                    </a:cubicBezTo>
                    <a:cubicBezTo>
                      <a:pt x="33585" y="28874"/>
                      <a:pt x="33683" y="27852"/>
                      <a:pt x="33777" y="26826"/>
                    </a:cubicBezTo>
                    <a:cubicBezTo>
                      <a:pt x="33915" y="25295"/>
                      <a:pt x="34032" y="23765"/>
                      <a:pt x="34116" y="22232"/>
                    </a:cubicBezTo>
                    <a:cubicBezTo>
                      <a:pt x="34289" y="19125"/>
                      <a:pt x="34336" y="16005"/>
                      <a:pt x="34121" y="12897"/>
                    </a:cubicBezTo>
                    <a:cubicBezTo>
                      <a:pt x="34022" y="11446"/>
                      <a:pt x="33832" y="10008"/>
                      <a:pt x="33642" y="8566"/>
                    </a:cubicBezTo>
                    <a:cubicBezTo>
                      <a:pt x="33470" y="7242"/>
                      <a:pt x="33262" y="5890"/>
                      <a:pt x="32810" y="4615"/>
                    </a:cubicBezTo>
                    <a:cubicBezTo>
                      <a:pt x="32604" y="4030"/>
                      <a:pt x="32342" y="3422"/>
                      <a:pt x="31941" y="2930"/>
                    </a:cubicBezTo>
                    <a:cubicBezTo>
                      <a:pt x="31590" y="2498"/>
                      <a:pt x="31143" y="2176"/>
                      <a:pt x="30641" y="1897"/>
                    </a:cubicBezTo>
                    <a:cubicBezTo>
                      <a:pt x="29907" y="1488"/>
                      <a:pt x="29114" y="1195"/>
                      <a:pt x="28340" y="865"/>
                    </a:cubicBezTo>
                    <a:cubicBezTo>
                      <a:pt x="27672" y="761"/>
                      <a:pt x="26959" y="724"/>
                      <a:pt x="26180" y="696"/>
                    </a:cubicBezTo>
                    <a:cubicBezTo>
                      <a:pt x="26029" y="690"/>
                      <a:pt x="25877" y="685"/>
                      <a:pt x="25721" y="680"/>
                    </a:cubicBezTo>
                    <a:cubicBezTo>
                      <a:pt x="25633" y="677"/>
                      <a:pt x="25542" y="674"/>
                      <a:pt x="25451" y="670"/>
                    </a:cubicBezTo>
                    <a:cubicBezTo>
                      <a:pt x="25420" y="670"/>
                      <a:pt x="25389" y="669"/>
                      <a:pt x="25357" y="667"/>
                    </a:cubicBezTo>
                    <a:lnTo>
                      <a:pt x="25131" y="661"/>
                    </a:lnTo>
                    <a:cubicBezTo>
                      <a:pt x="24829" y="649"/>
                      <a:pt x="24517" y="636"/>
                      <a:pt x="24195" y="620"/>
                    </a:cubicBezTo>
                    <a:cubicBezTo>
                      <a:pt x="23784" y="597"/>
                      <a:pt x="23372" y="571"/>
                      <a:pt x="22961" y="544"/>
                    </a:cubicBezTo>
                    <a:cubicBezTo>
                      <a:pt x="20374" y="365"/>
                      <a:pt x="17796" y="92"/>
                      <a:pt x="15203" y="21"/>
                    </a:cubicBezTo>
                    <a:cubicBezTo>
                      <a:pt x="14947" y="14"/>
                      <a:pt x="14688" y="8"/>
                      <a:pt x="14427" y="4"/>
                    </a:cubicBezTo>
                    <a:cubicBezTo>
                      <a:pt x="14228" y="2"/>
                      <a:pt x="14028" y="0"/>
                      <a:pt x="13827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1196225" y="2029625"/>
                <a:ext cx="2029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5115" extrusionOk="0">
                    <a:moveTo>
                      <a:pt x="5944" y="0"/>
                    </a:moveTo>
                    <a:lnTo>
                      <a:pt x="1163" y="327"/>
                    </a:lnTo>
                    <a:cubicBezTo>
                      <a:pt x="1008" y="1298"/>
                      <a:pt x="669" y="2216"/>
                      <a:pt x="1" y="2915"/>
                    </a:cubicBezTo>
                    <a:cubicBezTo>
                      <a:pt x="688" y="3875"/>
                      <a:pt x="1728" y="4665"/>
                      <a:pt x="2859" y="4959"/>
                    </a:cubicBezTo>
                    <a:cubicBezTo>
                      <a:pt x="3267" y="5063"/>
                      <a:pt x="3685" y="5114"/>
                      <a:pt x="4101" y="5114"/>
                    </a:cubicBezTo>
                    <a:cubicBezTo>
                      <a:pt x="4848" y="5114"/>
                      <a:pt x="5591" y="4948"/>
                      <a:pt x="6273" y="4621"/>
                    </a:cubicBezTo>
                    <a:cubicBezTo>
                      <a:pt x="6561" y="4483"/>
                      <a:pt x="6835" y="4317"/>
                      <a:pt x="7108" y="4151"/>
                    </a:cubicBezTo>
                    <a:lnTo>
                      <a:pt x="8116" y="3542"/>
                    </a:lnTo>
                    <a:cubicBezTo>
                      <a:pt x="7528" y="2510"/>
                      <a:pt x="6647" y="1407"/>
                      <a:pt x="594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1227225" y="1789625"/>
                <a:ext cx="77400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839" extrusionOk="0">
                    <a:moveTo>
                      <a:pt x="1002" y="0"/>
                    </a:moveTo>
                    <a:cubicBezTo>
                      <a:pt x="778" y="0"/>
                      <a:pt x="552" y="31"/>
                      <a:pt x="423" y="118"/>
                    </a:cubicBezTo>
                    <a:cubicBezTo>
                      <a:pt x="0" y="401"/>
                      <a:pt x="101" y="982"/>
                      <a:pt x="249" y="1427"/>
                    </a:cubicBezTo>
                    <a:cubicBezTo>
                      <a:pt x="644" y="2612"/>
                      <a:pt x="923" y="3655"/>
                      <a:pt x="1318" y="4839"/>
                    </a:cubicBezTo>
                    <a:cubicBezTo>
                      <a:pt x="2104" y="4150"/>
                      <a:pt x="2801" y="3300"/>
                      <a:pt x="2947" y="2329"/>
                    </a:cubicBezTo>
                    <a:cubicBezTo>
                      <a:pt x="3095" y="1357"/>
                      <a:pt x="2528" y="274"/>
                      <a:pt x="1500" y="50"/>
                    </a:cubicBezTo>
                    <a:cubicBezTo>
                      <a:pt x="1373" y="22"/>
                      <a:pt x="1188" y="0"/>
                      <a:pt x="1002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1215725" y="1714325"/>
                <a:ext cx="1707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11913" extrusionOk="0">
                    <a:moveTo>
                      <a:pt x="3394" y="1"/>
                    </a:moveTo>
                    <a:cubicBezTo>
                      <a:pt x="3383" y="1"/>
                      <a:pt x="3372" y="1"/>
                      <a:pt x="3360" y="1"/>
                    </a:cubicBezTo>
                    <a:cubicBezTo>
                      <a:pt x="2085" y="12"/>
                      <a:pt x="975" y="748"/>
                      <a:pt x="407" y="1821"/>
                    </a:cubicBezTo>
                    <a:lnTo>
                      <a:pt x="397" y="1837"/>
                    </a:lnTo>
                    <a:cubicBezTo>
                      <a:pt x="379" y="1874"/>
                      <a:pt x="360" y="1910"/>
                      <a:pt x="342" y="1947"/>
                    </a:cubicBezTo>
                    <a:lnTo>
                      <a:pt x="331" y="1973"/>
                    </a:lnTo>
                    <a:cubicBezTo>
                      <a:pt x="313" y="2009"/>
                      <a:pt x="296" y="2045"/>
                      <a:pt x="282" y="2082"/>
                    </a:cubicBezTo>
                    <a:cubicBezTo>
                      <a:pt x="277" y="2090"/>
                      <a:pt x="274" y="2098"/>
                      <a:pt x="270" y="2108"/>
                    </a:cubicBezTo>
                    <a:cubicBezTo>
                      <a:pt x="251" y="2152"/>
                      <a:pt x="233" y="2197"/>
                      <a:pt x="217" y="2243"/>
                    </a:cubicBezTo>
                    <a:cubicBezTo>
                      <a:pt x="209" y="2264"/>
                      <a:pt x="201" y="2287"/>
                      <a:pt x="192" y="2310"/>
                    </a:cubicBezTo>
                    <a:cubicBezTo>
                      <a:pt x="184" y="2332"/>
                      <a:pt x="176" y="2355"/>
                      <a:pt x="170" y="2378"/>
                    </a:cubicBezTo>
                    <a:cubicBezTo>
                      <a:pt x="163" y="2400"/>
                      <a:pt x="155" y="2423"/>
                      <a:pt x="149" y="2446"/>
                    </a:cubicBezTo>
                    <a:cubicBezTo>
                      <a:pt x="149" y="2446"/>
                      <a:pt x="149" y="2448"/>
                      <a:pt x="149" y="2448"/>
                    </a:cubicBezTo>
                    <a:cubicBezTo>
                      <a:pt x="142" y="2470"/>
                      <a:pt x="136" y="2493"/>
                      <a:pt x="129" y="2516"/>
                    </a:cubicBezTo>
                    <a:cubicBezTo>
                      <a:pt x="123" y="2540"/>
                      <a:pt x="116" y="2561"/>
                      <a:pt x="110" y="2586"/>
                    </a:cubicBezTo>
                    <a:cubicBezTo>
                      <a:pt x="103" y="2612"/>
                      <a:pt x="97" y="2638"/>
                      <a:pt x="92" y="2664"/>
                    </a:cubicBezTo>
                    <a:cubicBezTo>
                      <a:pt x="80" y="2708"/>
                      <a:pt x="71" y="2753"/>
                      <a:pt x="62" y="2800"/>
                    </a:cubicBezTo>
                    <a:cubicBezTo>
                      <a:pt x="59" y="2812"/>
                      <a:pt x="58" y="2823"/>
                      <a:pt x="56" y="2834"/>
                    </a:cubicBezTo>
                    <a:cubicBezTo>
                      <a:pt x="53" y="2854"/>
                      <a:pt x="49" y="2875"/>
                      <a:pt x="46" y="2894"/>
                    </a:cubicBezTo>
                    <a:cubicBezTo>
                      <a:pt x="41" y="2917"/>
                      <a:pt x="38" y="2941"/>
                      <a:pt x="35" y="2964"/>
                    </a:cubicBezTo>
                    <a:cubicBezTo>
                      <a:pt x="33" y="2974"/>
                      <a:pt x="32" y="2984"/>
                      <a:pt x="32" y="2995"/>
                    </a:cubicBezTo>
                    <a:cubicBezTo>
                      <a:pt x="28" y="3010"/>
                      <a:pt x="27" y="3029"/>
                      <a:pt x="25" y="3042"/>
                    </a:cubicBezTo>
                    <a:cubicBezTo>
                      <a:pt x="23" y="3057"/>
                      <a:pt x="20" y="3070"/>
                      <a:pt x="20" y="3083"/>
                    </a:cubicBezTo>
                    <a:cubicBezTo>
                      <a:pt x="20" y="3088"/>
                      <a:pt x="19" y="3094"/>
                      <a:pt x="19" y="3099"/>
                    </a:cubicBezTo>
                    <a:cubicBezTo>
                      <a:pt x="17" y="3120"/>
                      <a:pt x="15" y="3143"/>
                      <a:pt x="12" y="3166"/>
                    </a:cubicBezTo>
                    <a:cubicBezTo>
                      <a:pt x="10" y="3187"/>
                      <a:pt x="9" y="3210"/>
                      <a:pt x="7" y="3231"/>
                    </a:cubicBezTo>
                    <a:cubicBezTo>
                      <a:pt x="6" y="3258"/>
                      <a:pt x="4" y="3287"/>
                      <a:pt x="4" y="3315"/>
                    </a:cubicBezTo>
                    <a:cubicBezTo>
                      <a:pt x="1" y="3370"/>
                      <a:pt x="1" y="3427"/>
                      <a:pt x="1" y="3484"/>
                    </a:cubicBezTo>
                    <a:lnTo>
                      <a:pt x="10" y="4521"/>
                    </a:lnTo>
                    <a:lnTo>
                      <a:pt x="17" y="5271"/>
                    </a:lnTo>
                    <a:lnTo>
                      <a:pt x="36" y="7674"/>
                    </a:lnTo>
                    <a:lnTo>
                      <a:pt x="45" y="8489"/>
                    </a:lnTo>
                    <a:cubicBezTo>
                      <a:pt x="53" y="9648"/>
                      <a:pt x="639" y="10725"/>
                      <a:pt x="1607" y="11363"/>
                    </a:cubicBezTo>
                    <a:cubicBezTo>
                      <a:pt x="2111" y="11696"/>
                      <a:pt x="2698" y="11885"/>
                      <a:pt x="3302" y="11909"/>
                    </a:cubicBezTo>
                    <a:cubicBezTo>
                      <a:pt x="3357" y="11912"/>
                      <a:pt x="3411" y="11912"/>
                      <a:pt x="3468" y="11912"/>
                    </a:cubicBezTo>
                    <a:cubicBezTo>
                      <a:pt x="3716" y="11911"/>
                      <a:pt x="3965" y="11880"/>
                      <a:pt x="4208" y="11821"/>
                    </a:cubicBezTo>
                    <a:cubicBezTo>
                      <a:pt x="4249" y="11812"/>
                      <a:pt x="4288" y="11802"/>
                      <a:pt x="4329" y="11790"/>
                    </a:cubicBezTo>
                    <a:lnTo>
                      <a:pt x="4366" y="11781"/>
                    </a:lnTo>
                    <a:cubicBezTo>
                      <a:pt x="4379" y="11776"/>
                      <a:pt x="4392" y="11773"/>
                      <a:pt x="4407" y="11768"/>
                    </a:cubicBezTo>
                    <a:cubicBezTo>
                      <a:pt x="4431" y="11761"/>
                      <a:pt x="4455" y="11753"/>
                      <a:pt x="4480" y="11745"/>
                    </a:cubicBezTo>
                    <a:cubicBezTo>
                      <a:pt x="4512" y="11734"/>
                      <a:pt x="4546" y="11722"/>
                      <a:pt x="4580" y="11709"/>
                    </a:cubicBezTo>
                    <a:cubicBezTo>
                      <a:pt x="4735" y="11652"/>
                      <a:pt x="4884" y="11584"/>
                      <a:pt x="5027" y="11506"/>
                    </a:cubicBezTo>
                    <a:cubicBezTo>
                      <a:pt x="5217" y="11402"/>
                      <a:pt x="5396" y="11282"/>
                      <a:pt x="5562" y="11145"/>
                    </a:cubicBezTo>
                    <a:cubicBezTo>
                      <a:pt x="5602" y="11111"/>
                      <a:pt x="5643" y="11077"/>
                      <a:pt x="5682" y="11041"/>
                    </a:cubicBezTo>
                    <a:cubicBezTo>
                      <a:pt x="5766" y="10965"/>
                      <a:pt x="5846" y="10886"/>
                      <a:pt x="5922" y="10803"/>
                    </a:cubicBezTo>
                    <a:cubicBezTo>
                      <a:pt x="5953" y="10767"/>
                      <a:pt x="5984" y="10733"/>
                      <a:pt x="6015" y="10697"/>
                    </a:cubicBezTo>
                    <a:cubicBezTo>
                      <a:pt x="6033" y="10676"/>
                      <a:pt x="6051" y="10655"/>
                      <a:pt x="6067" y="10632"/>
                    </a:cubicBezTo>
                    <a:cubicBezTo>
                      <a:pt x="6099" y="10593"/>
                      <a:pt x="6132" y="10551"/>
                      <a:pt x="6163" y="10509"/>
                    </a:cubicBezTo>
                    <a:cubicBezTo>
                      <a:pt x="6306" y="10312"/>
                      <a:pt x="6427" y="10102"/>
                      <a:pt x="6527" y="9882"/>
                    </a:cubicBezTo>
                    <a:cubicBezTo>
                      <a:pt x="6538" y="9857"/>
                      <a:pt x="6548" y="9831"/>
                      <a:pt x="6559" y="9807"/>
                    </a:cubicBezTo>
                    <a:cubicBezTo>
                      <a:pt x="6603" y="9703"/>
                      <a:pt x="6640" y="9596"/>
                      <a:pt x="6674" y="9488"/>
                    </a:cubicBezTo>
                    <a:cubicBezTo>
                      <a:pt x="6687" y="9443"/>
                      <a:pt x="6700" y="9397"/>
                      <a:pt x="6713" y="9352"/>
                    </a:cubicBezTo>
                    <a:cubicBezTo>
                      <a:pt x="6717" y="9341"/>
                      <a:pt x="6720" y="9329"/>
                      <a:pt x="6722" y="9318"/>
                    </a:cubicBezTo>
                    <a:cubicBezTo>
                      <a:pt x="6726" y="9300"/>
                      <a:pt x="6731" y="9280"/>
                      <a:pt x="6736" y="9261"/>
                    </a:cubicBezTo>
                    <a:cubicBezTo>
                      <a:pt x="6749" y="9207"/>
                      <a:pt x="6761" y="9154"/>
                      <a:pt x="6770" y="9099"/>
                    </a:cubicBezTo>
                    <a:cubicBezTo>
                      <a:pt x="6780" y="9048"/>
                      <a:pt x="6788" y="8996"/>
                      <a:pt x="6796" y="8944"/>
                    </a:cubicBezTo>
                    <a:cubicBezTo>
                      <a:pt x="6796" y="8933"/>
                      <a:pt x="6798" y="8923"/>
                      <a:pt x="6800" y="8912"/>
                    </a:cubicBezTo>
                    <a:cubicBezTo>
                      <a:pt x="6804" y="8876"/>
                      <a:pt x="6809" y="8842"/>
                      <a:pt x="6813" y="8804"/>
                    </a:cubicBezTo>
                    <a:cubicBezTo>
                      <a:pt x="6814" y="8793"/>
                      <a:pt x="6814" y="8782"/>
                      <a:pt x="6816" y="8770"/>
                    </a:cubicBezTo>
                    <a:cubicBezTo>
                      <a:pt x="6817" y="8751"/>
                      <a:pt x="6819" y="8731"/>
                      <a:pt x="6821" y="8712"/>
                    </a:cubicBezTo>
                    <a:cubicBezTo>
                      <a:pt x="6822" y="8675"/>
                      <a:pt x="6826" y="8637"/>
                      <a:pt x="6827" y="8600"/>
                    </a:cubicBezTo>
                    <a:cubicBezTo>
                      <a:pt x="6829" y="8543"/>
                      <a:pt x="6830" y="8484"/>
                      <a:pt x="6829" y="8429"/>
                    </a:cubicBezTo>
                    <a:lnTo>
                      <a:pt x="6783" y="3422"/>
                    </a:lnTo>
                    <a:cubicBezTo>
                      <a:pt x="6780" y="2995"/>
                      <a:pt x="6699" y="2574"/>
                      <a:pt x="6543" y="2178"/>
                    </a:cubicBezTo>
                    <a:cubicBezTo>
                      <a:pt x="6042" y="905"/>
                      <a:pt x="4814" y="1"/>
                      <a:pt x="339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1169500" y="1842950"/>
                <a:ext cx="65700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661" extrusionOk="0">
                    <a:moveTo>
                      <a:pt x="1314" y="1"/>
                    </a:moveTo>
                    <a:cubicBezTo>
                      <a:pt x="1310" y="1"/>
                      <a:pt x="1306" y="1"/>
                      <a:pt x="1302" y="1"/>
                    </a:cubicBezTo>
                    <a:cubicBezTo>
                      <a:pt x="581" y="7"/>
                      <a:pt x="1" y="610"/>
                      <a:pt x="9" y="1343"/>
                    </a:cubicBezTo>
                    <a:cubicBezTo>
                      <a:pt x="16" y="2073"/>
                      <a:pt x="599" y="2660"/>
                      <a:pt x="1315" y="2660"/>
                    </a:cubicBezTo>
                    <a:cubicBezTo>
                      <a:pt x="1319" y="2660"/>
                      <a:pt x="1323" y="2660"/>
                      <a:pt x="1327" y="2660"/>
                    </a:cubicBezTo>
                    <a:cubicBezTo>
                      <a:pt x="2048" y="2654"/>
                      <a:pt x="2628" y="2053"/>
                      <a:pt x="2621" y="1318"/>
                    </a:cubicBezTo>
                    <a:cubicBezTo>
                      <a:pt x="2615" y="588"/>
                      <a:pt x="2030" y="1"/>
                      <a:pt x="131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1215725" y="1714300"/>
                <a:ext cx="163575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961" extrusionOk="0">
                    <a:moveTo>
                      <a:pt x="3394" y="0"/>
                    </a:moveTo>
                    <a:cubicBezTo>
                      <a:pt x="3383" y="0"/>
                      <a:pt x="3372" y="0"/>
                      <a:pt x="3360" y="0"/>
                    </a:cubicBezTo>
                    <a:cubicBezTo>
                      <a:pt x="2085" y="13"/>
                      <a:pt x="975" y="749"/>
                      <a:pt x="407" y="1820"/>
                    </a:cubicBezTo>
                    <a:lnTo>
                      <a:pt x="397" y="1838"/>
                    </a:lnTo>
                    <a:cubicBezTo>
                      <a:pt x="378" y="1874"/>
                      <a:pt x="360" y="1911"/>
                      <a:pt x="342" y="1948"/>
                    </a:cubicBezTo>
                    <a:lnTo>
                      <a:pt x="329" y="1973"/>
                    </a:lnTo>
                    <a:cubicBezTo>
                      <a:pt x="313" y="2010"/>
                      <a:pt x="296" y="2046"/>
                      <a:pt x="280" y="2083"/>
                    </a:cubicBezTo>
                    <a:cubicBezTo>
                      <a:pt x="277" y="2091"/>
                      <a:pt x="274" y="2099"/>
                      <a:pt x="270" y="2107"/>
                    </a:cubicBezTo>
                    <a:cubicBezTo>
                      <a:pt x="251" y="2153"/>
                      <a:pt x="233" y="2197"/>
                      <a:pt x="217" y="2242"/>
                    </a:cubicBezTo>
                    <a:cubicBezTo>
                      <a:pt x="209" y="2265"/>
                      <a:pt x="201" y="2288"/>
                      <a:pt x="192" y="2311"/>
                    </a:cubicBezTo>
                    <a:cubicBezTo>
                      <a:pt x="184" y="2333"/>
                      <a:pt x="175" y="2356"/>
                      <a:pt x="170" y="2379"/>
                    </a:cubicBezTo>
                    <a:cubicBezTo>
                      <a:pt x="163" y="2401"/>
                      <a:pt x="155" y="2424"/>
                      <a:pt x="149" y="2447"/>
                    </a:cubicBezTo>
                    <a:cubicBezTo>
                      <a:pt x="149" y="2447"/>
                      <a:pt x="149" y="2447"/>
                      <a:pt x="149" y="2449"/>
                    </a:cubicBezTo>
                    <a:cubicBezTo>
                      <a:pt x="142" y="2471"/>
                      <a:pt x="136" y="2494"/>
                      <a:pt x="129" y="2517"/>
                    </a:cubicBezTo>
                    <a:cubicBezTo>
                      <a:pt x="123" y="2540"/>
                      <a:pt x="116" y="2562"/>
                      <a:pt x="110" y="2587"/>
                    </a:cubicBezTo>
                    <a:cubicBezTo>
                      <a:pt x="103" y="2613"/>
                      <a:pt x="97" y="2637"/>
                      <a:pt x="92" y="2663"/>
                    </a:cubicBezTo>
                    <a:cubicBezTo>
                      <a:pt x="80" y="2709"/>
                      <a:pt x="71" y="2754"/>
                      <a:pt x="62" y="2800"/>
                    </a:cubicBezTo>
                    <a:cubicBezTo>
                      <a:pt x="59" y="2813"/>
                      <a:pt x="58" y="2824"/>
                      <a:pt x="56" y="2835"/>
                    </a:cubicBezTo>
                    <a:cubicBezTo>
                      <a:pt x="51" y="2855"/>
                      <a:pt x="48" y="2874"/>
                      <a:pt x="45" y="2895"/>
                    </a:cubicBezTo>
                    <a:cubicBezTo>
                      <a:pt x="41" y="2918"/>
                      <a:pt x="38" y="2942"/>
                      <a:pt x="35" y="2965"/>
                    </a:cubicBezTo>
                    <a:cubicBezTo>
                      <a:pt x="33" y="2975"/>
                      <a:pt x="30" y="2985"/>
                      <a:pt x="30" y="2994"/>
                    </a:cubicBezTo>
                    <a:cubicBezTo>
                      <a:pt x="28" y="3011"/>
                      <a:pt x="27" y="3029"/>
                      <a:pt x="25" y="3043"/>
                    </a:cubicBezTo>
                    <a:cubicBezTo>
                      <a:pt x="23" y="3056"/>
                      <a:pt x="20" y="3071"/>
                      <a:pt x="20" y="3084"/>
                    </a:cubicBezTo>
                    <a:cubicBezTo>
                      <a:pt x="19" y="3089"/>
                      <a:pt x="19" y="3094"/>
                      <a:pt x="19" y="3100"/>
                    </a:cubicBezTo>
                    <a:cubicBezTo>
                      <a:pt x="15" y="3121"/>
                      <a:pt x="15" y="3144"/>
                      <a:pt x="12" y="3165"/>
                    </a:cubicBezTo>
                    <a:cubicBezTo>
                      <a:pt x="10" y="3188"/>
                      <a:pt x="9" y="3209"/>
                      <a:pt x="7" y="3232"/>
                    </a:cubicBezTo>
                    <a:cubicBezTo>
                      <a:pt x="6" y="3259"/>
                      <a:pt x="4" y="3287"/>
                      <a:pt x="4" y="3314"/>
                    </a:cubicBezTo>
                    <a:cubicBezTo>
                      <a:pt x="1" y="3371"/>
                      <a:pt x="1" y="3428"/>
                      <a:pt x="1" y="3485"/>
                    </a:cubicBezTo>
                    <a:lnTo>
                      <a:pt x="10" y="4520"/>
                    </a:lnTo>
                    <a:cubicBezTo>
                      <a:pt x="53" y="4790"/>
                      <a:pt x="93" y="5059"/>
                      <a:pt x="123" y="5329"/>
                    </a:cubicBezTo>
                    <a:cubicBezTo>
                      <a:pt x="145" y="5540"/>
                      <a:pt x="163" y="5751"/>
                      <a:pt x="170" y="5961"/>
                    </a:cubicBezTo>
                    <a:lnTo>
                      <a:pt x="254" y="5418"/>
                    </a:lnTo>
                    <a:lnTo>
                      <a:pt x="699" y="2557"/>
                    </a:lnTo>
                    <a:cubicBezTo>
                      <a:pt x="740" y="2530"/>
                      <a:pt x="785" y="2509"/>
                      <a:pt x="834" y="2497"/>
                    </a:cubicBezTo>
                    <a:cubicBezTo>
                      <a:pt x="892" y="2483"/>
                      <a:pt x="954" y="2478"/>
                      <a:pt x="1016" y="2478"/>
                    </a:cubicBezTo>
                    <a:cubicBezTo>
                      <a:pt x="1049" y="2478"/>
                      <a:pt x="1083" y="2479"/>
                      <a:pt x="1115" y="2481"/>
                    </a:cubicBezTo>
                    <a:cubicBezTo>
                      <a:pt x="2189" y="2529"/>
                      <a:pt x="3250" y="2806"/>
                      <a:pt x="4322" y="2806"/>
                    </a:cubicBezTo>
                    <a:cubicBezTo>
                      <a:pt x="4412" y="2806"/>
                      <a:pt x="4501" y="2804"/>
                      <a:pt x="4590" y="2800"/>
                    </a:cubicBezTo>
                    <a:cubicBezTo>
                      <a:pt x="5272" y="2769"/>
                      <a:pt x="5987" y="2564"/>
                      <a:pt x="6543" y="2177"/>
                    </a:cubicBezTo>
                    <a:cubicBezTo>
                      <a:pt x="6043" y="904"/>
                      <a:pt x="4816" y="0"/>
                      <a:pt x="339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1199525" y="1730500"/>
                <a:ext cx="68300" cy="1438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5754" extrusionOk="0">
                    <a:moveTo>
                      <a:pt x="2125" y="1"/>
                    </a:moveTo>
                    <a:lnTo>
                      <a:pt x="826" y="766"/>
                    </a:lnTo>
                    <a:cubicBezTo>
                      <a:pt x="451" y="954"/>
                      <a:pt x="210" y="1344"/>
                      <a:pt x="105" y="1750"/>
                    </a:cubicBezTo>
                    <a:cubicBezTo>
                      <a:pt x="1" y="2156"/>
                      <a:pt x="12" y="2584"/>
                      <a:pt x="27" y="3001"/>
                    </a:cubicBezTo>
                    <a:lnTo>
                      <a:pt x="70" y="4403"/>
                    </a:lnTo>
                    <a:cubicBezTo>
                      <a:pt x="506" y="4686"/>
                      <a:pt x="899" y="5254"/>
                      <a:pt x="1040" y="5753"/>
                    </a:cubicBezTo>
                    <a:cubicBezTo>
                      <a:pt x="2247" y="4176"/>
                      <a:pt x="2731" y="1892"/>
                      <a:pt x="2125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1028575" y="317127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4" y="1539"/>
                      <a:pt x="789" y="3890"/>
                    </a:cubicBezTo>
                    <a:cubicBezTo>
                      <a:pt x="1" y="6717"/>
                      <a:pt x="1653" y="9647"/>
                      <a:pt x="4480" y="10435"/>
                    </a:cubicBezTo>
                    <a:lnTo>
                      <a:pt x="24925" y="16135"/>
                    </a:lnTo>
                    <a:lnTo>
                      <a:pt x="26181" y="49239"/>
                    </a:lnTo>
                    <a:cubicBezTo>
                      <a:pt x="26237" y="50607"/>
                      <a:pt x="27337" y="51733"/>
                      <a:pt x="28728" y="51786"/>
                    </a:cubicBezTo>
                    <a:cubicBezTo>
                      <a:pt x="28762" y="51788"/>
                      <a:pt x="28796" y="51788"/>
                      <a:pt x="28830" y="51788"/>
                    </a:cubicBezTo>
                    <a:cubicBezTo>
                      <a:pt x="30247" y="51788"/>
                      <a:pt x="31421" y="50667"/>
                      <a:pt x="31477" y="49239"/>
                    </a:cubicBezTo>
                    <a:lnTo>
                      <a:pt x="32849" y="13057"/>
                    </a:lnTo>
                    <a:cubicBezTo>
                      <a:pt x="32905" y="11498"/>
                      <a:pt x="31992" y="9995"/>
                      <a:pt x="30461" y="9386"/>
                    </a:cubicBezTo>
                    <a:lnTo>
                      <a:pt x="30115" y="9248"/>
                    </a:lnTo>
                    <a:lnTo>
                      <a:pt x="7875" y="381"/>
                    </a:lnTo>
                    <a:cubicBezTo>
                      <a:pt x="7698" y="311"/>
                      <a:pt x="7518" y="249"/>
                      <a:pt x="7334" y="197"/>
                    </a:cubicBezTo>
                    <a:cubicBezTo>
                      <a:pt x="6857" y="64"/>
                      <a:pt x="6377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1028550" y="3171275"/>
                <a:ext cx="822700" cy="1137175"/>
              </a:xfrm>
              <a:custGeom>
                <a:avLst/>
                <a:gdLst/>
                <a:ahLst/>
                <a:cxnLst/>
                <a:rect l="l" t="t" r="r" b="b"/>
                <a:pathLst>
                  <a:path w="32908" h="45487" extrusionOk="0">
                    <a:moveTo>
                      <a:pt x="5906" y="1"/>
                    </a:moveTo>
                    <a:cubicBezTo>
                      <a:pt x="3580" y="1"/>
                      <a:pt x="1445" y="1540"/>
                      <a:pt x="790" y="3890"/>
                    </a:cubicBezTo>
                    <a:cubicBezTo>
                      <a:pt x="0" y="6717"/>
                      <a:pt x="1654" y="9647"/>
                      <a:pt x="4481" y="10435"/>
                    </a:cubicBezTo>
                    <a:lnTo>
                      <a:pt x="24926" y="16137"/>
                    </a:lnTo>
                    <a:lnTo>
                      <a:pt x="26030" y="45254"/>
                    </a:lnTo>
                    <a:cubicBezTo>
                      <a:pt x="26734" y="45416"/>
                      <a:pt x="27475" y="45486"/>
                      <a:pt x="28229" y="45486"/>
                    </a:cubicBezTo>
                    <a:cubicBezTo>
                      <a:pt x="29363" y="45486"/>
                      <a:pt x="30526" y="45328"/>
                      <a:pt x="31635" y="45087"/>
                    </a:cubicBezTo>
                    <a:lnTo>
                      <a:pt x="32850" y="13057"/>
                    </a:lnTo>
                    <a:cubicBezTo>
                      <a:pt x="32907" y="11498"/>
                      <a:pt x="31993" y="9995"/>
                      <a:pt x="30462" y="9386"/>
                    </a:cubicBezTo>
                    <a:lnTo>
                      <a:pt x="30116" y="9248"/>
                    </a:lnTo>
                    <a:lnTo>
                      <a:pt x="7876" y="381"/>
                    </a:lnTo>
                    <a:cubicBezTo>
                      <a:pt x="7699" y="311"/>
                      <a:pt x="7519" y="249"/>
                      <a:pt x="7335" y="197"/>
                    </a:cubicBezTo>
                    <a:cubicBezTo>
                      <a:pt x="6858" y="64"/>
                      <a:pt x="6378" y="1"/>
                      <a:pt x="5906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03650" y="314922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90"/>
                    </a:cubicBezTo>
                    <a:cubicBezTo>
                      <a:pt x="1" y="6716"/>
                      <a:pt x="1653" y="9647"/>
                      <a:pt x="4479" y="10435"/>
                    </a:cubicBezTo>
                    <a:lnTo>
                      <a:pt x="24923" y="16135"/>
                    </a:lnTo>
                    <a:lnTo>
                      <a:pt x="24923" y="16135"/>
                    </a:lnTo>
                    <a:lnTo>
                      <a:pt x="26180" y="49239"/>
                    </a:lnTo>
                    <a:cubicBezTo>
                      <a:pt x="26236" y="50607"/>
                      <a:pt x="27335" y="51733"/>
                      <a:pt x="28728" y="51786"/>
                    </a:cubicBezTo>
                    <a:cubicBezTo>
                      <a:pt x="28762" y="51788"/>
                      <a:pt x="28796" y="51788"/>
                      <a:pt x="28829" y="51788"/>
                    </a:cubicBezTo>
                    <a:cubicBezTo>
                      <a:pt x="30246" y="51788"/>
                      <a:pt x="31421" y="50667"/>
                      <a:pt x="31475" y="49239"/>
                    </a:cubicBezTo>
                    <a:lnTo>
                      <a:pt x="32848" y="13055"/>
                    </a:lnTo>
                    <a:cubicBezTo>
                      <a:pt x="32904" y="11497"/>
                      <a:pt x="31991" y="9995"/>
                      <a:pt x="30459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1403650" y="3149225"/>
                <a:ext cx="822625" cy="1114800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44592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88"/>
                    </a:cubicBezTo>
                    <a:cubicBezTo>
                      <a:pt x="1" y="6715"/>
                      <a:pt x="1653" y="9647"/>
                      <a:pt x="4479" y="10435"/>
                    </a:cubicBezTo>
                    <a:lnTo>
                      <a:pt x="24925" y="16136"/>
                    </a:lnTo>
                    <a:lnTo>
                      <a:pt x="26005" y="44591"/>
                    </a:lnTo>
                    <a:lnTo>
                      <a:pt x="31652" y="44591"/>
                    </a:lnTo>
                    <a:lnTo>
                      <a:pt x="32849" y="13055"/>
                    </a:lnTo>
                    <a:cubicBezTo>
                      <a:pt x="32904" y="11497"/>
                      <a:pt x="31991" y="9995"/>
                      <a:pt x="30461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2051150" y="4302450"/>
                <a:ext cx="448950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5" extrusionOk="0">
                    <a:moveTo>
                      <a:pt x="5671" y="1"/>
                    </a:moveTo>
                    <a:cubicBezTo>
                      <a:pt x="5094" y="824"/>
                      <a:pt x="4350" y="1651"/>
                      <a:pt x="3489" y="2113"/>
                    </a:cubicBezTo>
                    <a:cubicBezTo>
                      <a:pt x="2900" y="2427"/>
                      <a:pt x="2280" y="2582"/>
                      <a:pt x="1670" y="2582"/>
                    </a:cubicBezTo>
                    <a:cubicBezTo>
                      <a:pt x="1095" y="2582"/>
                      <a:pt x="527" y="2445"/>
                      <a:pt x="1" y="2174"/>
                    </a:cubicBezTo>
                    <a:lnTo>
                      <a:pt x="1" y="8354"/>
                    </a:lnTo>
                    <a:lnTo>
                      <a:pt x="17957" y="8354"/>
                    </a:lnTo>
                    <a:cubicBezTo>
                      <a:pt x="16706" y="5852"/>
                      <a:pt x="14396" y="3926"/>
                      <a:pt x="11742" y="3172"/>
                    </a:cubicBezTo>
                    <a:cubicBezTo>
                      <a:pt x="10382" y="2785"/>
                      <a:pt x="8925" y="2688"/>
                      <a:pt x="7674" y="2020"/>
                    </a:cubicBezTo>
                    <a:cubicBezTo>
                      <a:pt x="6827" y="1568"/>
                      <a:pt x="6138" y="849"/>
                      <a:pt x="567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2051150" y="4302525"/>
                <a:ext cx="44895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2" extrusionOk="0">
                    <a:moveTo>
                      <a:pt x="5669" y="1"/>
                    </a:moveTo>
                    <a:cubicBezTo>
                      <a:pt x="5092" y="825"/>
                      <a:pt x="4348" y="1650"/>
                      <a:pt x="3489" y="2110"/>
                    </a:cubicBezTo>
                    <a:cubicBezTo>
                      <a:pt x="2900" y="2424"/>
                      <a:pt x="2280" y="2579"/>
                      <a:pt x="1670" y="2579"/>
                    </a:cubicBezTo>
                    <a:cubicBezTo>
                      <a:pt x="1095" y="2579"/>
                      <a:pt x="527" y="2442"/>
                      <a:pt x="1" y="2171"/>
                    </a:cubicBezTo>
                    <a:lnTo>
                      <a:pt x="1" y="8351"/>
                    </a:lnTo>
                    <a:lnTo>
                      <a:pt x="17957" y="8351"/>
                    </a:lnTo>
                    <a:cubicBezTo>
                      <a:pt x="16706" y="5849"/>
                      <a:pt x="14396" y="3923"/>
                      <a:pt x="11742" y="3169"/>
                    </a:cubicBezTo>
                    <a:cubicBezTo>
                      <a:pt x="10382" y="2782"/>
                      <a:pt x="8925" y="2685"/>
                      <a:pt x="7674" y="2017"/>
                    </a:cubicBezTo>
                    <a:cubicBezTo>
                      <a:pt x="6827" y="1565"/>
                      <a:pt x="6137" y="849"/>
                      <a:pt x="5669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2030325" y="44895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0"/>
                    </a:moveTo>
                    <a:cubicBezTo>
                      <a:pt x="407" y="0"/>
                      <a:pt x="0" y="415"/>
                      <a:pt x="0" y="921"/>
                    </a:cubicBezTo>
                    <a:cubicBezTo>
                      <a:pt x="0" y="1428"/>
                      <a:pt x="407" y="1844"/>
                      <a:pt x="904" y="1844"/>
                    </a:cubicBezTo>
                    <a:lnTo>
                      <a:pt x="18386" y="1844"/>
                    </a:lnTo>
                    <a:cubicBezTo>
                      <a:pt x="18883" y="1844"/>
                      <a:pt x="19289" y="1428"/>
                      <a:pt x="19289" y="921"/>
                    </a:cubicBezTo>
                    <a:cubicBezTo>
                      <a:pt x="19289" y="415"/>
                      <a:pt x="18883" y="0"/>
                      <a:pt x="18386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2048600" y="4388800"/>
                <a:ext cx="16455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900" fill="none" extrusionOk="0">
                    <a:moveTo>
                      <a:pt x="6582" y="3899"/>
                    </a:moveTo>
                    <a:cubicBezTo>
                      <a:pt x="6582" y="3899"/>
                      <a:pt x="5607" y="0"/>
                      <a:pt x="1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676100" y="4331850"/>
                <a:ext cx="4488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5" extrusionOk="0">
                    <a:moveTo>
                      <a:pt x="5670" y="1"/>
                    </a:moveTo>
                    <a:cubicBezTo>
                      <a:pt x="5093" y="824"/>
                      <a:pt x="4349" y="1653"/>
                      <a:pt x="3488" y="2113"/>
                    </a:cubicBezTo>
                    <a:cubicBezTo>
                      <a:pt x="2900" y="2428"/>
                      <a:pt x="2280" y="2583"/>
                      <a:pt x="1668" y="2583"/>
                    </a:cubicBezTo>
                    <a:cubicBezTo>
                      <a:pt x="1093" y="2583"/>
                      <a:pt x="526" y="2445"/>
                      <a:pt x="0" y="2174"/>
                    </a:cubicBezTo>
                    <a:lnTo>
                      <a:pt x="0" y="8354"/>
                    </a:lnTo>
                    <a:lnTo>
                      <a:pt x="17955" y="8354"/>
                    </a:lnTo>
                    <a:cubicBezTo>
                      <a:pt x="16705" y="5852"/>
                      <a:pt x="14395" y="3926"/>
                      <a:pt x="11741" y="3172"/>
                    </a:cubicBezTo>
                    <a:cubicBezTo>
                      <a:pt x="10381" y="2785"/>
                      <a:pt x="8924" y="2686"/>
                      <a:pt x="7673" y="2020"/>
                    </a:cubicBezTo>
                    <a:cubicBezTo>
                      <a:pt x="6826" y="1569"/>
                      <a:pt x="6138" y="849"/>
                      <a:pt x="567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1676100" y="4331975"/>
                <a:ext cx="448875" cy="2087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1" extrusionOk="0">
                    <a:moveTo>
                      <a:pt x="5668" y="1"/>
                    </a:moveTo>
                    <a:cubicBezTo>
                      <a:pt x="5091" y="823"/>
                      <a:pt x="4347" y="1648"/>
                      <a:pt x="3488" y="2108"/>
                    </a:cubicBezTo>
                    <a:cubicBezTo>
                      <a:pt x="2900" y="2423"/>
                      <a:pt x="2280" y="2578"/>
                      <a:pt x="1668" y="2578"/>
                    </a:cubicBezTo>
                    <a:cubicBezTo>
                      <a:pt x="1093" y="2578"/>
                      <a:pt x="526" y="2440"/>
                      <a:pt x="0" y="2169"/>
                    </a:cubicBezTo>
                    <a:lnTo>
                      <a:pt x="0" y="8351"/>
                    </a:lnTo>
                    <a:lnTo>
                      <a:pt x="17955" y="8351"/>
                    </a:lnTo>
                    <a:cubicBezTo>
                      <a:pt x="16705" y="5847"/>
                      <a:pt x="14395" y="3921"/>
                      <a:pt x="11741" y="3167"/>
                    </a:cubicBezTo>
                    <a:cubicBezTo>
                      <a:pt x="10381" y="2782"/>
                      <a:pt x="8924" y="2683"/>
                      <a:pt x="7673" y="2015"/>
                    </a:cubicBezTo>
                    <a:cubicBezTo>
                      <a:pt x="6826" y="1564"/>
                      <a:pt x="6136" y="847"/>
                      <a:pt x="5668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1655300" y="45189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1"/>
                    </a:moveTo>
                    <a:cubicBezTo>
                      <a:pt x="406" y="1"/>
                      <a:pt x="0" y="415"/>
                      <a:pt x="0" y="923"/>
                    </a:cubicBezTo>
                    <a:cubicBezTo>
                      <a:pt x="0" y="1430"/>
                      <a:pt x="406" y="1844"/>
                      <a:pt x="904" y="1844"/>
                    </a:cubicBezTo>
                    <a:lnTo>
                      <a:pt x="18384" y="1844"/>
                    </a:lnTo>
                    <a:cubicBezTo>
                      <a:pt x="18881" y="1844"/>
                      <a:pt x="19287" y="1430"/>
                      <a:pt x="19289" y="923"/>
                    </a:cubicBezTo>
                    <a:cubicBezTo>
                      <a:pt x="19289" y="415"/>
                      <a:pt x="18881" y="1"/>
                      <a:pt x="1838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196275" y="2102475"/>
                <a:ext cx="229625" cy="400725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6029" extrusionOk="0">
                    <a:moveTo>
                      <a:pt x="1" y="1"/>
                    </a:moveTo>
                    <a:lnTo>
                      <a:pt x="5919" y="16029"/>
                    </a:lnTo>
                    <a:lnTo>
                      <a:pt x="9184" y="5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42825" y="2122450"/>
                <a:ext cx="943975" cy="859075"/>
              </a:xfrm>
              <a:custGeom>
                <a:avLst/>
                <a:gdLst/>
                <a:ahLst/>
                <a:cxnLst/>
                <a:rect l="l" t="t" r="r" b="b"/>
                <a:pathLst>
                  <a:path w="37759" h="34363" extrusionOk="0">
                    <a:moveTo>
                      <a:pt x="25603" y="1"/>
                    </a:moveTo>
                    <a:cubicBezTo>
                      <a:pt x="23903" y="1"/>
                      <a:pt x="22218" y="739"/>
                      <a:pt x="21064" y="2162"/>
                    </a:cubicBezTo>
                    <a:lnTo>
                      <a:pt x="1123" y="26758"/>
                    </a:lnTo>
                    <a:lnTo>
                      <a:pt x="985" y="26928"/>
                    </a:lnTo>
                    <a:cubicBezTo>
                      <a:pt x="392" y="27659"/>
                      <a:pt x="60" y="28567"/>
                      <a:pt x="44" y="29508"/>
                    </a:cubicBezTo>
                    <a:cubicBezTo>
                      <a:pt x="0" y="31841"/>
                      <a:pt x="1855" y="33766"/>
                      <a:pt x="4187" y="33810"/>
                    </a:cubicBezTo>
                    <a:lnTo>
                      <a:pt x="33409" y="34362"/>
                    </a:lnTo>
                    <a:cubicBezTo>
                      <a:pt x="33436" y="34363"/>
                      <a:pt x="33463" y="34363"/>
                      <a:pt x="33490" y="34363"/>
                    </a:cubicBezTo>
                    <a:cubicBezTo>
                      <a:pt x="35786" y="34363"/>
                      <a:pt x="37671" y="32520"/>
                      <a:pt x="37714" y="30215"/>
                    </a:cubicBezTo>
                    <a:cubicBezTo>
                      <a:pt x="37758" y="27882"/>
                      <a:pt x="35901" y="25953"/>
                      <a:pt x="33568" y="25910"/>
                    </a:cubicBezTo>
                    <a:lnTo>
                      <a:pt x="14236" y="25545"/>
                    </a:lnTo>
                    <a:lnTo>
                      <a:pt x="14236" y="25545"/>
                    </a:lnTo>
                    <a:lnTo>
                      <a:pt x="29738" y="9956"/>
                    </a:lnTo>
                    <a:cubicBezTo>
                      <a:pt x="29874" y="9820"/>
                      <a:pt x="30009" y="9670"/>
                      <a:pt x="30134" y="9516"/>
                    </a:cubicBezTo>
                    <a:cubicBezTo>
                      <a:pt x="32165" y="7011"/>
                      <a:pt x="31781" y="3335"/>
                      <a:pt x="29276" y="1304"/>
                    </a:cubicBezTo>
                    <a:cubicBezTo>
                      <a:pt x="28195" y="427"/>
                      <a:pt x="26895" y="1"/>
                      <a:pt x="25603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42825" y="2457725"/>
                <a:ext cx="723600" cy="520650"/>
              </a:xfrm>
              <a:custGeom>
                <a:avLst/>
                <a:gdLst/>
                <a:ahLst/>
                <a:cxnLst/>
                <a:rect l="l" t="t" r="r" b="b"/>
                <a:pathLst>
                  <a:path w="28944" h="20826" extrusionOk="0">
                    <a:moveTo>
                      <a:pt x="11944" y="1"/>
                    </a:moveTo>
                    <a:lnTo>
                      <a:pt x="1123" y="13348"/>
                    </a:lnTo>
                    <a:lnTo>
                      <a:pt x="983" y="13520"/>
                    </a:lnTo>
                    <a:cubicBezTo>
                      <a:pt x="390" y="14251"/>
                      <a:pt x="59" y="15160"/>
                      <a:pt x="42" y="16100"/>
                    </a:cubicBezTo>
                    <a:cubicBezTo>
                      <a:pt x="0" y="18430"/>
                      <a:pt x="1854" y="20356"/>
                      <a:pt x="4188" y="20400"/>
                    </a:cubicBezTo>
                    <a:lnTo>
                      <a:pt x="26719" y="20826"/>
                    </a:lnTo>
                    <a:lnTo>
                      <a:pt x="26768" y="20519"/>
                    </a:lnTo>
                    <a:cubicBezTo>
                      <a:pt x="27096" y="18660"/>
                      <a:pt x="27908" y="16886"/>
                      <a:pt x="28943" y="15225"/>
                    </a:cubicBezTo>
                    <a:cubicBezTo>
                      <a:pt x="25558" y="13741"/>
                      <a:pt x="21740" y="13345"/>
                      <a:pt x="18145" y="12464"/>
                    </a:cubicBezTo>
                    <a:cubicBezTo>
                      <a:pt x="17701" y="12354"/>
                      <a:pt x="17258" y="12261"/>
                      <a:pt x="16818" y="12183"/>
                    </a:cubicBezTo>
                    <a:lnTo>
                      <a:pt x="14238" y="12133"/>
                    </a:lnTo>
                    <a:lnTo>
                      <a:pt x="14506" y="11865"/>
                    </a:lnTo>
                    <a:lnTo>
                      <a:pt x="26302" y="1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29300" y="2122500"/>
                <a:ext cx="517650" cy="350175"/>
              </a:xfrm>
              <a:custGeom>
                <a:avLst/>
                <a:gdLst/>
                <a:ahLst/>
                <a:cxnLst/>
                <a:rect l="l" t="t" r="r" b="b"/>
                <a:pathLst>
                  <a:path w="20706" h="14007" extrusionOk="0">
                    <a:moveTo>
                      <a:pt x="14144" y="0"/>
                    </a:moveTo>
                    <a:cubicBezTo>
                      <a:pt x="12444" y="0"/>
                      <a:pt x="10759" y="739"/>
                      <a:pt x="9605" y="2161"/>
                    </a:cubicBezTo>
                    <a:lnTo>
                      <a:pt x="1" y="14006"/>
                    </a:lnTo>
                    <a:lnTo>
                      <a:pt x="14250" y="14006"/>
                    </a:lnTo>
                    <a:lnTo>
                      <a:pt x="18279" y="9954"/>
                    </a:lnTo>
                    <a:cubicBezTo>
                      <a:pt x="18415" y="9818"/>
                      <a:pt x="18550" y="9668"/>
                      <a:pt x="18675" y="9516"/>
                    </a:cubicBezTo>
                    <a:cubicBezTo>
                      <a:pt x="20706" y="7011"/>
                      <a:pt x="20321" y="3334"/>
                      <a:pt x="17816" y="1304"/>
                    </a:cubicBezTo>
                    <a:cubicBezTo>
                      <a:pt x="16735" y="427"/>
                      <a:pt x="15435" y="0"/>
                      <a:pt x="14144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521275" y="2481575"/>
                <a:ext cx="619950" cy="506825"/>
              </a:xfrm>
              <a:custGeom>
                <a:avLst/>
                <a:gdLst/>
                <a:ahLst/>
                <a:cxnLst/>
                <a:rect l="l" t="t" r="r" b="b"/>
                <a:pathLst>
                  <a:path w="24798" h="20273" extrusionOk="0">
                    <a:moveTo>
                      <a:pt x="2275" y="0"/>
                    </a:moveTo>
                    <a:lnTo>
                      <a:pt x="12505" y="11915"/>
                    </a:lnTo>
                    <a:lnTo>
                      <a:pt x="0" y="12188"/>
                    </a:lnTo>
                    <a:cubicBezTo>
                      <a:pt x="533" y="13963"/>
                      <a:pt x="2627" y="15310"/>
                      <a:pt x="4058" y="16298"/>
                    </a:cubicBezTo>
                    <a:cubicBezTo>
                      <a:pt x="7114" y="18405"/>
                      <a:pt x="11619" y="19979"/>
                      <a:pt x="14485" y="20202"/>
                    </a:cubicBezTo>
                    <a:cubicBezTo>
                      <a:pt x="15153" y="20254"/>
                      <a:pt x="15822" y="20272"/>
                      <a:pt x="16493" y="20272"/>
                    </a:cubicBezTo>
                    <a:cubicBezTo>
                      <a:pt x="17970" y="20272"/>
                      <a:pt x="19451" y="20185"/>
                      <a:pt x="20928" y="20182"/>
                    </a:cubicBezTo>
                    <a:lnTo>
                      <a:pt x="21183" y="20182"/>
                    </a:lnTo>
                    <a:cubicBezTo>
                      <a:pt x="23196" y="20138"/>
                      <a:pt x="24798" y="18212"/>
                      <a:pt x="24760" y="15879"/>
                    </a:cubicBezTo>
                    <a:cubicBezTo>
                      <a:pt x="24744" y="14899"/>
                      <a:pt x="24442" y="14006"/>
                      <a:pt x="23948" y="13301"/>
                    </a:cubicBezTo>
                    <a:lnTo>
                      <a:pt x="23828" y="13130"/>
                    </a:lnTo>
                    <a:lnTo>
                      <a:pt x="14638" y="0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446900" y="2140900"/>
                <a:ext cx="434075" cy="331800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13272" extrusionOk="0">
                    <a:moveTo>
                      <a:pt x="5666" y="0"/>
                    </a:moveTo>
                    <a:cubicBezTo>
                      <a:pt x="4551" y="0"/>
                      <a:pt x="3429" y="427"/>
                      <a:pt x="2494" y="1304"/>
                    </a:cubicBezTo>
                    <a:cubicBezTo>
                      <a:pt x="332" y="3334"/>
                      <a:pt x="1" y="7011"/>
                      <a:pt x="1755" y="9516"/>
                    </a:cubicBezTo>
                    <a:cubicBezTo>
                      <a:pt x="1861" y="9667"/>
                      <a:pt x="1979" y="9818"/>
                      <a:pt x="2095" y="9956"/>
                    </a:cubicBezTo>
                    <a:lnTo>
                      <a:pt x="4943" y="13272"/>
                    </a:lnTo>
                    <a:lnTo>
                      <a:pt x="17362" y="13272"/>
                    </a:lnTo>
                    <a:lnTo>
                      <a:pt x="9586" y="2161"/>
                    </a:lnTo>
                    <a:cubicBezTo>
                      <a:pt x="8589" y="739"/>
                      <a:pt x="7134" y="0"/>
                      <a:pt x="5666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238125" y="2969675"/>
                <a:ext cx="24119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96476" h="2524" extrusionOk="0">
                    <a:moveTo>
                      <a:pt x="0" y="0"/>
                    </a:moveTo>
                    <a:lnTo>
                      <a:pt x="0" y="2523"/>
                    </a:lnTo>
                    <a:lnTo>
                      <a:pt x="96476" y="2523"/>
                    </a:lnTo>
                    <a:lnTo>
                      <a:pt x="96476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423350" y="3246425"/>
                <a:ext cx="35812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6242" fill="none" extrusionOk="0">
                    <a:moveTo>
                      <a:pt x="0" y="0"/>
                    </a:moveTo>
                    <a:lnTo>
                      <a:pt x="14324" y="6242"/>
                    </a:ln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1488800" y="2278750"/>
                <a:ext cx="819100" cy="420350"/>
              </a:xfrm>
              <a:custGeom>
                <a:avLst/>
                <a:gdLst/>
                <a:ahLst/>
                <a:cxnLst/>
                <a:rect l="l" t="t" r="r" b="b"/>
                <a:pathLst>
                  <a:path w="32764" h="16814" extrusionOk="0">
                    <a:moveTo>
                      <a:pt x="7698" y="0"/>
                    </a:moveTo>
                    <a:cubicBezTo>
                      <a:pt x="6769" y="0"/>
                      <a:pt x="5929" y="571"/>
                      <a:pt x="5573" y="1445"/>
                    </a:cubicBezTo>
                    <a:lnTo>
                      <a:pt x="628" y="13583"/>
                    </a:lnTo>
                    <a:cubicBezTo>
                      <a:pt x="0" y="15124"/>
                      <a:pt x="1116" y="16813"/>
                      <a:pt x="2752" y="16813"/>
                    </a:cubicBezTo>
                    <a:cubicBezTo>
                      <a:pt x="2762" y="16813"/>
                      <a:pt x="2772" y="16813"/>
                      <a:pt x="2783" y="16813"/>
                    </a:cubicBezTo>
                    <a:cubicBezTo>
                      <a:pt x="6265" y="16766"/>
                      <a:pt x="11806" y="16705"/>
                      <a:pt x="16829" y="16705"/>
                    </a:cubicBezTo>
                    <a:cubicBezTo>
                      <a:pt x="20145" y="16705"/>
                      <a:pt x="23235" y="16731"/>
                      <a:pt x="25357" y="16806"/>
                    </a:cubicBezTo>
                    <a:cubicBezTo>
                      <a:pt x="25403" y="16808"/>
                      <a:pt x="25448" y="16809"/>
                      <a:pt x="25493" y="16809"/>
                    </a:cubicBezTo>
                    <a:cubicBezTo>
                      <a:pt x="27152" y="16809"/>
                      <a:pt x="28621" y="15713"/>
                      <a:pt x="29087" y="14111"/>
                    </a:cubicBezTo>
                    <a:lnTo>
                      <a:pt x="32327" y="3001"/>
                    </a:lnTo>
                    <a:cubicBezTo>
                      <a:pt x="32764" y="1505"/>
                      <a:pt x="31659" y="0"/>
                      <a:pt x="3012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1551925" y="2323475"/>
                <a:ext cx="133125" cy="3445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13782" fill="none" extrusionOk="0">
                    <a:moveTo>
                      <a:pt x="1" y="13781"/>
                    </a:moveTo>
                    <a:lnTo>
                      <a:pt x="5325" y="0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1876875" y="2480075"/>
                <a:ext cx="1096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6" fill="none" extrusionOk="0">
                    <a:moveTo>
                      <a:pt x="4386" y="2193"/>
                    </a:moveTo>
                    <a:cubicBezTo>
                      <a:pt x="4386" y="3404"/>
                      <a:pt x="3404" y="4385"/>
                      <a:pt x="2194" y="4385"/>
                    </a:cubicBezTo>
                    <a:cubicBezTo>
                      <a:pt x="982" y="4385"/>
                      <a:pt x="1" y="3404"/>
                      <a:pt x="1" y="2193"/>
                    </a:cubicBezTo>
                    <a:cubicBezTo>
                      <a:pt x="1" y="982"/>
                      <a:pt x="982" y="0"/>
                      <a:pt x="2194" y="0"/>
                    </a:cubicBezTo>
                    <a:cubicBezTo>
                      <a:pt x="3404" y="0"/>
                      <a:pt x="4386" y="982"/>
                      <a:pt x="4386" y="2193"/>
                    </a:cubicBezTo>
                    <a:close/>
                  </a:path>
                </a:pathLst>
              </a:custGeom>
              <a:noFill/>
              <a:ln w="78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1818450" y="2675350"/>
                <a:ext cx="86450" cy="30105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12042" extrusionOk="0">
                    <a:moveTo>
                      <a:pt x="0" y="0"/>
                    </a:moveTo>
                    <a:lnTo>
                      <a:pt x="0" y="12041"/>
                    </a:lnTo>
                    <a:lnTo>
                      <a:pt x="3457" y="12041"/>
                    </a:lnTo>
                    <a:lnTo>
                      <a:pt x="3457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1681325" y="2946550"/>
                <a:ext cx="351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1551" extrusionOk="0">
                    <a:moveTo>
                      <a:pt x="1" y="1"/>
                    </a:moveTo>
                    <a:lnTo>
                      <a:pt x="1" y="1551"/>
                    </a:lnTo>
                    <a:lnTo>
                      <a:pt x="14069" y="1551"/>
                    </a:lnTo>
                    <a:lnTo>
                      <a:pt x="14069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1624725" y="3459750"/>
                <a:ext cx="244425" cy="845650"/>
              </a:xfrm>
              <a:custGeom>
                <a:avLst/>
                <a:gdLst/>
                <a:ahLst/>
                <a:cxnLst/>
                <a:rect l="l" t="t" r="r" b="b"/>
                <a:pathLst>
                  <a:path w="9777" h="33826" extrusionOk="0">
                    <a:moveTo>
                      <a:pt x="6511" y="1"/>
                    </a:moveTo>
                    <a:cubicBezTo>
                      <a:pt x="2572" y="1"/>
                      <a:pt x="0" y="3557"/>
                      <a:pt x="0" y="3557"/>
                    </a:cubicBezTo>
                    <a:lnTo>
                      <a:pt x="478" y="33242"/>
                    </a:lnTo>
                    <a:cubicBezTo>
                      <a:pt x="1749" y="33679"/>
                      <a:pt x="3153" y="33825"/>
                      <a:pt x="4460" y="33825"/>
                    </a:cubicBezTo>
                    <a:cubicBezTo>
                      <a:pt x="7074" y="33825"/>
                      <a:pt x="9299" y="33242"/>
                      <a:pt x="9299" y="33242"/>
                    </a:cubicBezTo>
                    <a:lnTo>
                      <a:pt x="9777" y="815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1967500" y="3426950"/>
                <a:ext cx="244400" cy="84567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3827" extrusionOk="0">
                    <a:moveTo>
                      <a:pt x="6511" y="1"/>
                    </a:moveTo>
                    <a:cubicBezTo>
                      <a:pt x="2573" y="1"/>
                      <a:pt x="0" y="3556"/>
                      <a:pt x="0" y="3556"/>
                    </a:cubicBezTo>
                    <a:lnTo>
                      <a:pt x="476" y="33243"/>
                    </a:lnTo>
                    <a:cubicBezTo>
                      <a:pt x="1748" y="33680"/>
                      <a:pt x="3153" y="33826"/>
                      <a:pt x="4460" y="33826"/>
                    </a:cubicBezTo>
                    <a:cubicBezTo>
                      <a:pt x="7074" y="33826"/>
                      <a:pt x="9299" y="33243"/>
                      <a:pt x="9299" y="33243"/>
                    </a:cubicBezTo>
                    <a:lnTo>
                      <a:pt x="9775" y="814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1831850" y="2454775"/>
                <a:ext cx="2012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6" fill="none" extrusionOk="0">
                    <a:moveTo>
                      <a:pt x="7691" y="715"/>
                    </a:moveTo>
                    <a:lnTo>
                      <a:pt x="359" y="715"/>
                    </a:lnTo>
                    <a:cubicBezTo>
                      <a:pt x="161" y="715"/>
                      <a:pt x="2" y="556"/>
                      <a:pt x="0" y="358"/>
                    </a:cubicBezTo>
                    <a:lnTo>
                      <a:pt x="0" y="358"/>
                    </a:lnTo>
                    <a:cubicBezTo>
                      <a:pt x="2" y="161"/>
                      <a:pt x="161" y="0"/>
                      <a:pt x="359" y="0"/>
                    </a:cubicBezTo>
                    <a:lnTo>
                      <a:pt x="7691" y="0"/>
                    </a:lnTo>
                    <a:cubicBezTo>
                      <a:pt x="7888" y="0"/>
                      <a:pt x="8048" y="161"/>
                      <a:pt x="8048" y="358"/>
                    </a:cubicBezTo>
                    <a:lnTo>
                      <a:pt x="8048" y="358"/>
                    </a:lnTo>
                    <a:cubicBezTo>
                      <a:pt x="8048" y="556"/>
                      <a:pt x="7888" y="715"/>
                      <a:pt x="7691" y="715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1827375" y="2526300"/>
                <a:ext cx="2012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7" fill="none" extrusionOk="0">
                    <a:moveTo>
                      <a:pt x="7691" y="717"/>
                    </a:moveTo>
                    <a:lnTo>
                      <a:pt x="360" y="717"/>
                    </a:lnTo>
                    <a:cubicBezTo>
                      <a:pt x="161" y="715"/>
                      <a:pt x="2" y="556"/>
                      <a:pt x="1" y="357"/>
                    </a:cubicBezTo>
                    <a:lnTo>
                      <a:pt x="1" y="357"/>
                    </a:lnTo>
                    <a:cubicBezTo>
                      <a:pt x="2" y="161"/>
                      <a:pt x="161" y="2"/>
                      <a:pt x="360" y="0"/>
                    </a:cubicBezTo>
                    <a:lnTo>
                      <a:pt x="7691" y="0"/>
                    </a:lnTo>
                    <a:cubicBezTo>
                      <a:pt x="7888" y="2"/>
                      <a:pt x="8049" y="161"/>
                      <a:pt x="8049" y="357"/>
                    </a:cubicBezTo>
                    <a:lnTo>
                      <a:pt x="8049" y="357"/>
                    </a:lnTo>
                    <a:cubicBezTo>
                      <a:pt x="8049" y="556"/>
                      <a:pt x="7888" y="715"/>
                      <a:pt x="7691" y="717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1302475" y="2589600"/>
                <a:ext cx="3760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4085" fill="none" extrusionOk="0">
                    <a:moveTo>
                      <a:pt x="1" y="1"/>
                    </a:moveTo>
                    <a:cubicBezTo>
                      <a:pt x="519" y="1356"/>
                      <a:pt x="1019" y="2717"/>
                      <a:pt x="1504" y="4085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1150950" y="2207400"/>
                <a:ext cx="111925" cy="28117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11247" fill="none" extrusionOk="0">
                    <a:moveTo>
                      <a:pt x="1" y="0"/>
                    </a:moveTo>
                    <a:cubicBezTo>
                      <a:pt x="1422" y="3777"/>
                      <a:pt x="2977" y="7502"/>
                      <a:pt x="4476" y="11247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1153400" y="2092900"/>
                <a:ext cx="46550" cy="3827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5311" fill="none" extrusionOk="0">
                    <a:moveTo>
                      <a:pt x="16" y="15310"/>
                    </a:moveTo>
                    <a:lnTo>
                      <a:pt x="16" y="9779"/>
                    </a:lnTo>
                    <a:cubicBezTo>
                      <a:pt x="16" y="8339"/>
                      <a:pt x="0" y="6900"/>
                      <a:pt x="16" y="5461"/>
                    </a:cubicBezTo>
                    <a:cubicBezTo>
                      <a:pt x="46" y="2772"/>
                      <a:pt x="141" y="670"/>
                      <a:pt x="1862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1393650" y="2088150"/>
                <a:ext cx="48775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9301" fill="none" extrusionOk="0">
                    <a:moveTo>
                      <a:pt x="1851" y="9301"/>
                    </a:moveTo>
                    <a:cubicBezTo>
                      <a:pt x="1855" y="6880"/>
                      <a:pt x="1950" y="5179"/>
                      <a:pt x="1663" y="2762"/>
                    </a:cubicBezTo>
                    <a:cubicBezTo>
                      <a:pt x="1473" y="1612"/>
                      <a:pt x="995" y="462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442350" y="2321200"/>
                <a:ext cx="38250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8028" fill="none" extrusionOk="0">
                    <a:moveTo>
                      <a:pt x="1434" y="8027"/>
                    </a:moveTo>
                    <a:lnTo>
                      <a:pt x="1434" y="1815"/>
                    </a:lnTo>
                    <a:cubicBezTo>
                      <a:pt x="1434" y="1815"/>
                      <a:pt x="1529" y="478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1395275" y="2320650"/>
                <a:ext cx="38250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931" fill="none" extrusionOk="0">
                    <a:moveTo>
                      <a:pt x="97" y="7930"/>
                    </a:moveTo>
                    <a:lnTo>
                      <a:pt x="97" y="1794"/>
                    </a:lnTo>
                    <a:cubicBezTo>
                      <a:pt x="97" y="1794"/>
                      <a:pt x="1" y="472"/>
                      <a:pt x="1530" y="1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1380250" y="2517100"/>
                <a:ext cx="3590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4" extrusionOk="0">
                    <a:moveTo>
                      <a:pt x="717" y="1"/>
                    </a:moveTo>
                    <a:cubicBezTo>
                      <a:pt x="322" y="1"/>
                      <a:pt x="2" y="321"/>
                      <a:pt x="1" y="717"/>
                    </a:cubicBezTo>
                    <a:cubicBezTo>
                      <a:pt x="2" y="1112"/>
                      <a:pt x="322" y="1432"/>
                      <a:pt x="717" y="1434"/>
                    </a:cubicBezTo>
                    <a:cubicBezTo>
                      <a:pt x="1114" y="1432"/>
                      <a:pt x="1434" y="1112"/>
                      <a:pt x="1435" y="717"/>
                    </a:cubicBezTo>
                    <a:cubicBezTo>
                      <a:pt x="1434" y="321"/>
                      <a:pt x="1114" y="1"/>
                      <a:pt x="717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1459775" y="2515925"/>
                <a:ext cx="393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3" extrusionOk="0">
                    <a:moveTo>
                      <a:pt x="786" y="1"/>
                    </a:moveTo>
                    <a:cubicBezTo>
                      <a:pt x="603" y="1"/>
                      <a:pt x="420" y="71"/>
                      <a:pt x="280" y="210"/>
                    </a:cubicBezTo>
                    <a:cubicBezTo>
                      <a:pt x="1" y="490"/>
                      <a:pt x="1" y="943"/>
                      <a:pt x="280" y="1224"/>
                    </a:cubicBezTo>
                    <a:cubicBezTo>
                      <a:pt x="420" y="1363"/>
                      <a:pt x="603" y="1432"/>
                      <a:pt x="786" y="1432"/>
                    </a:cubicBezTo>
                    <a:cubicBezTo>
                      <a:pt x="970" y="1432"/>
                      <a:pt x="1153" y="1363"/>
                      <a:pt x="1294" y="1224"/>
                    </a:cubicBezTo>
                    <a:cubicBezTo>
                      <a:pt x="1572" y="943"/>
                      <a:pt x="1572" y="490"/>
                      <a:pt x="1294" y="210"/>
                    </a:cubicBezTo>
                    <a:cubicBezTo>
                      <a:pt x="1153" y="71"/>
                      <a:pt x="970" y="1"/>
                      <a:pt x="786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1107175" y="2475650"/>
                <a:ext cx="932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27" extrusionOk="0">
                    <a:moveTo>
                      <a:pt x="1865" y="0"/>
                    </a:moveTo>
                    <a:cubicBezTo>
                      <a:pt x="840" y="0"/>
                      <a:pt x="0" y="839"/>
                      <a:pt x="0" y="1864"/>
                    </a:cubicBezTo>
                    <a:cubicBezTo>
                      <a:pt x="0" y="2889"/>
                      <a:pt x="840" y="3727"/>
                      <a:pt x="1865" y="3727"/>
                    </a:cubicBezTo>
                    <a:cubicBezTo>
                      <a:pt x="2890" y="3727"/>
                      <a:pt x="3729" y="2889"/>
                      <a:pt x="3729" y="1864"/>
                    </a:cubicBezTo>
                    <a:cubicBezTo>
                      <a:pt x="3729" y="839"/>
                      <a:pt x="2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513750" y="2658600"/>
                <a:ext cx="862550" cy="312100"/>
              </a:xfrm>
              <a:custGeom>
                <a:avLst/>
                <a:gdLst/>
                <a:ahLst/>
                <a:cxnLst/>
                <a:rect l="l" t="t" r="r" b="b"/>
                <a:pathLst>
                  <a:path w="34502" h="12484" extrusionOk="0">
                    <a:moveTo>
                      <a:pt x="33824" y="0"/>
                    </a:moveTo>
                    <a:cubicBezTo>
                      <a:pt x="33756" y="0"/>
                      <a:pt x="33685" y="13"/>
                      <a:pt x="33615" y="40"/>
                    </a:cubicBezTo>
                    <a:cubicBezTo>
                      <a:pt x="31962" y="678"/>
                      <a:pt x="30151" y="1751"/>
                      <a:pt x="28830" y="2774"/>
                    </a:cubicBezTo>
                    <a:cubicBezTo>
                      <a:pt x="28020" y="3399"/>
                      <a:pt x="27152" y="4152"/>
                      <a:pt x="26514" y="4982"/>
                    </a:cubicBezTo>
                    <a:cubicBezTo>
                      <a:pt x="25435" y="6379"/>
                      <a:pt x="25060" y="6803"/>
                      <a:pt x="24195" y="8293"/>
                    </a:cubicBezTo>
                    <a:cubicBezTo>
                      <a:pt x="23529" y="7872"/>
                      <a:pt x="22831" y="7503"/>
                      <a:pt x="22106" y="7190"/>
                    </a:cubicBezTo>
                    <a:cubicBezTo>
                      <a:pt x="19843" y="6199"/>
                      <a:pt x="17408" y="5698"/>
                      <a:pt x="14996" y="5216"/>
                    </a:cubicBezTo>
                    <a:cubicBezTo>
                      <a:pt x="12559" y="4727"/>
                      <a:pt x="10151" y="4067"/>
                      <a:pt x="7670" y="3830"/>
                    </a:cubicBezTo>
                    <a:cubicBezTo>
                      <a:pt x="6320" y="3700"/>
                      <a:pt x="4962" y="3664"/>
                      <a:pt x="3559" y="3658"/>
                    </a:cubicBezTo>
                    <a:cubicBezTo>
                      <a:pt x="1" y="6223"/>
                      <a:pt x="1408" y="11685"/>
                      <a:pt x="3312" y="12456"/>
                    </a:cubicBezTo>
                    <a:lnTo>
                      <a:pt x="27618" y="12484"/>
                    </a:lnTo>
                    <a:cubicBezTo>
                      <a:pt x="30556" y="12484"/>
                      <a:pt x="30962" y="9534"/>
                      <a:pt x="32815" y="7743"/>
                    </a:cubicBezTo>
                    <a:cubicBezTo>
                      <a:pt x="32969" y="7593"/>
                      <a:pt x="32862" y="7329"/>
                      <a:pt x="32648" y="7329"/>
                    </a:cubicBezTo>
                    <a:cubicBezTo>
                      <a:pt x="32645" y="7329"/>
                      <a:pt x="32642" y="7329"/>
                      <a:pt x="32640" y="7329"/>
                    </a:cubicBezTo>
                    <a:cubicBezTo>
                      <a:pt x="31449" y="7362"/>
                      <a:pt x="30307" y="9186"/>
                      <a:pt x="29245" y="9202"/>
                    </a:cubicBezTo>
                    <a:cubicBezTo>
                      <a:pt x="29194" y="8749"/>
                      <a:pt x="29462" y="7409"/>
                      <a:pt x="29823" y="6415"/>
                    </a:cubicBezTo>
                    <a:cubicBezTo>
                      <a:pt x="30455" y="4787"/>
                      <a:pt x="31720" y="4488"/>
                      <a:pt x="32671" y="3542"/>
                    </a:cubicBezTo>
                    <a:cubicBezTo>
                      <a:pt x="33654" y="2560"/>
                      <a:pt x="34052" y="1811"/>
                      <a:pt x="34378" y="761"/>
                    </a:cubicBezTo>
                    <a:cubicBezTo>
                      <a:pt x="34502" y="370"/>
                      <a:pt x="34195" y="0"/>
                      <a:pt x="3382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1167575" y="2727250"/>
                <a:ext cx="965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8583" fill="none" extrusionOk="0">
                    <a:moveTo>
                      <a:pt x="0" y="8552"/>
                    </a:moveTo>
                    <a:cubicBezTo>
                      <a:pt x="1009" y="8583"/>
                      <a:pt x="1319" y="6864"/>
                      <a:pt x="1324" y="6130"/>
                    </a:cubicBezTo>
                    <a:cubicBezTo>
                      <a:pt x="1329" y="5558"/>
                      <a:pt x="1186" y="5103"/>
                      <a:pt x="1103" y="4580"/>
                    </a:cubicBezTo>
                    <a:cubicBezTo>
                      <a:pt x="778" y="2527"/>
                      <a:pt x="3725" y="1849"/>
                      <a:pt x="3862" y="0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1684950" y="4412650"/>
                <a:ext cx="1645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899" fill="none" extrusionOk="0">
                    <a:moveTo>
                      <a:pt x="6581" y="3899"/>
                    </a:moveTo>
                    <a:cubicBezTo>
                      <a:pt x="6581" y="3899"/>
                      <a:pt x="5607" y="0"/>
                      <a:pt x="0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1349625" y="2784950"/>
                <a:ext cx="357325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14293" h="7445" extrusionOk="0">
                    <a:moveTo>
                      <a:pt x="7911" y="0"/>
                    </a:moveTo>
                    <a:cubicBezTo>
                      <a:pt x="6055" y="0"/>
                      <a:pt x="4517" y="536"/>
                      <a:pt x="3079" y="1828"/>
                    </a:cubicBezTo>
                    <a:cubicBezTo>
                      <a:pt x="2472" y="2376"/>
                      <a:pt x="1941" y="3070"/>
                      <a:pt x="1255" y="3516"/>
                    </a:cubicBezTo>
                    <a:cubicBezTo>
                      <a:pt x="877" y="3763"/>
                      <a:pt x="608" y="3983"/>
                      <a:pt x="1" y="4202"/>
                    </a:cubicBezTo>
                    <a:cubicBezTo>
                      <a:pt x="212" y="4419"/>
                      <a:pt x="465" y="4509"/>
                      <a:pt x="741" y="4509"/>
                    </a:cubicBezTo>
                    <a:cubicBezTo>
                      <a:pt x="1805" y="4509"/>
                      <a:pt x="3202" y="3160"/>
                      <a:pt x="3822" y="2561"/>
                    </a:cubicBezTo>
                    <a:lnTo>
                      <a:pt x="3822" y="2561"/>
                    </a:lnTo>
                    <a:cubicBezTo>
                      <a:pt x="3203" y="3252"/>
                      <a:pt x="2621" y="4299"/>
                      <a:pt x="2290" y="5292"/>
                    </a:cubicBezTo>
                    <a:cubicBezTo>
                      <a:pt x="2111" y="5830"/>
                      <a:pt x="2043" y="6824"/>
                      <a:pt x="2166" y="7445"/>
                    </a:cubicBezTo>
                    <a:lnTo>
                      <a:pt x="5973" y="7404"/>
                    </a:lnTo>
                    <a:cubicBezTo>
                      <a:pt x="6831" y="6603"/>
                      <a:pt x="7425" y="5328"/>
                      <a:pt x="7781" y="4204"/>
                    </a:cubicBezTo>
                    <a:cubicBezTo>
                      <a:pt x="8297" y="4211"/>
                      <a:pt x="8870" y="4324"/>
                      <a:pt x="9435" y="4324"/>
                    </a:cubicBezTo>
                    <a:cubicBezTo>
                      <a:pt x="9528" y="4324"/>
                      <a:pt x="9620" y="4321"/>
                      <a:pt x="9713" y="4314"/>
                    </a:cubicBezTo>
                    <a:cubicBezTo>
                      <a:pt x="11878" y="4150"/>
                      <a:pt x="13576" y="3243"/>
                      <a:pt x="14292" y="2660"/>
                    </a:cubicBezTo>
                    <a:cubicBezTo>
                      <a:pt x="14292" y="2659"/>
                      <a:pt x="12305" y="175"/>
                      <a:pt x="8332" y="9"/>
                    </a:cubicBezTo>
                    <a:cubicBezTo>
                      <a:pt x="8190" y="3"/>
                      <a:pt x="8050" y="0"/>
                      <a:pt x="7911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1618950" y="2857250"/>
                <a:ext cx="476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325" fill="none" extrusionOk="0">
                    <a:moveTo>
                      <a:pt x="1904" y="1"/>
                    </a:moveTo>
                    <a:cubicBezTo>
                      <a:pt x="1516" y="571"/>
                      <a:pt x="621" y="1061"/>
                      <a:pt x="0" y="1325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1278450" y="1909800"/>
                <a:ext cx="844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684" extrusionOk="0">
                    <a:moveTo>
                      <a:pt x="3355" y="1"/>
                    </a:moveTo>
                    <a:lnTo>
                      <a:pt x="0" y="287"/>
                    </a:lnTo>
                    <a:cubicBezTo>
                      <a:pt x="137" y="1091"/>
                      <a:pt x="850" y="1684"/>
                      <a:pt x="1680" y="1684"/>
                    </a:cubicBezTo>
                    <a:cubicBezTo>
                      <a:pt x="1728" y="1684"/>
                      <a:pt x="1777" y="1682"/>
                      <a:pt x="1826" y="1678"/>
                    </a:cubicBezTo>
                    <a:cubicBezTo>
                      <a:pt x="2716" y="1601"/>
                      <a:pt x="3376" y="862"/>
                      <a:pt x="3355" y="1"/>
                    </a:cubicBezTo>
                    <a:close/>
                  </a:path>
                </a:pathLst>
              </a:custGeom>
              <a:solidFill>
                <a:srgbClr val="FFF8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1346425" y="1838825"/>
                <a:ext cx="5225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927" fill="none" extrusionOk="0">
                    <a:moveTo>
                      <a:pt x="2090" y="46"/>
                    </a:moveTo>
                    <a:cubicBezTo>
                      <a:pt x="1788" y="5"/>
                      <a:pt x="1482" y="0"/>
                      <a:pt x="1180" y="33"/>
                    </a:cubicBezTo>
                    <a:cubicBezTo>
                      <a:pt x="1058" y="43"/>
                      <a:pt x="938" y="67"/>
                      <a:pt x="821" y="106"/>
                    </a:cubicBezTo>
                    <a:cubicBezTo>
                      <a:pt x="447" y="236"/>
                      <a:pt x="183" y="574"/>
                      <a:pt x="1" y="9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1360075" y="1845200"/>
                <a:ext cx="269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73" extrusionOk="0">
                    <a:moveTo>
                      <a:pt x="988" y="0"/>
                    </a:moveTo>
                    <a:lnTo>
                      <a:pt x="0" y="298"/>
                    </a:lnTo>
                    <a:cubicBezTo>
                      <a:pt x="65" y="525"/>
                      <a:pt x="273" y="673"/>
                      <a:pt x="499" y="673"/>
                    </a:cubicBezTo>
                    <a:cubicBezTo>
                      <a:pt x="547" y="673"/>
                      <a:pt x="596" y="666"/>
                      <a:pt x="645" y="652"/>
                    </a:cubicBezTo>
                    <a:cubicBezTo>
                      <a:pt x="922" y="569"/>
                      <a:pt x="1076" y="275"/>
                      <a:pt x="98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1359350" y="1839175"/>
                <a:ext cx="2935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909" extrusionOk="0">
                    <a:moveTo>
                      <a:pt x="861" y="1"/>
                    </a:moveTo>
                    <a:cubicBezTo>
                      <a:pt x="796" y="4"/>
                      <a:pt x="730" y="7"/>
                      <a:pt x="665" y="16"/>
                    </a:cubicBezTo>
                    <a:cubicBezTo>
                      <a:pt x="543" y="29"/>
                      <a:pt x="421" y="55"/>
                      <a:pt x="304" y="94"/>
                    </a:cubicBezTo>
                    <a:cubicBezTo>
                      <a:pt x="210" y="128"/>
                      <a:pt x="120" y="173"/>
                      <a:pt x="38" y="232"/>
                    </a:cubicBezTo>
                    <a:cubicBezTo>
                      <a:pt x="2" y="331"/>
                      <a:pt x="0" y="436"/>
                      <a:pt x="31" y="537"/>
                    </a:cubicBezTo>
                    <a:cubicBezTo>
                      <a:pt x="97" y="762"/>
                      <a:pt x="302" y="909"/>
                      <a:pt x="526" y="909"/>
                    </a:cubicBezTo>
                    <a:cubicBezTo>
                      <a:pt x="573" y="909"/>
                      <a:pt x="622" y="902"/>
                      <a:pt x="669" y="888"/>
                    </a:cubicBezTo>
                    <a:cubicBezTo>
                      <a:pt x="1063" y="774"/>
                      <a:pt x="1173" y="267"/>
                      <a:pt x="861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1346375" y="1844950"/>
                <a:ext cx="1392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82" fill="none" extrusionOk="0">
                    <a:moveTo>
                      <a:pt x="1" y="681"/>
                    </a:moveTo>
                    <a:cubicBezTo>
                      <a:pt x="134" y="416"/>
                      <a:pt x="321" y="165"/>
                      <a:pt x="557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1380900" y="1838900"/>
                <a:ext cx="1775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2" fill="none" extrusionOk="0">
                    <a:moveTo>
                      <a:pt x="1" y="12"/>
                    </a:moveTo>
                    <a:cubicBezTo>
                      <a:pt x="236" y="1"/>
                      <a:pt x="474" y="10"/>
                      <a:pt x="709" y="4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1256025" y="1843450"/>
                <a:ext cx="540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87" fill="none" extrusionOk="0">
                    <a:moveTo>
                      <a:pt x="0" y="103"/>
                    </a:moveTo>
                    <a:cubicBezTo>
                      <a:pt x="296" y="33"/>
                      <a:pt x="600" y="0"/>
                      <a:pt x="904" y="5"/>
                    </a:cubicBezTo>
                    <a:cubicBezTo>
                      <a:pt x="1027" y="4"/>
                      <a:pt x="1149" y="17"/>
                      <a:pt x="1267" y="44"/>
                    </a:cubicBezTo>
                    <a:cubicBezTo>
                      <a:pt x="1652" y="140"/>
                      <a:pt x="1947" y="452"/>
                      <a:pt x="2159" y="787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1268850" y="1850000"/>
                <a:ext cx="267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1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1" y="278"/>
                      <a:pt x="183" y="551"/>
                      <a:pt x="462" y="606"/>
                    </a:cubicBezTo>
                    <a:cubicBezTo>
                      <a:pt x="496" y="613"/>
                      <a:pt x="531" y="616"/>
                      <a:pt x="564" y="616"/>
                    </a:cubicBezTo>
                    <a:cubicBezTo>
                      <a:pt x="804" y="616"/>
                      <a:pt x="1020" y="447"/>
                      <a:pt x="1068" y="203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1266450" y="1843500"/>
                <a:ext cx="296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879" extrusionOk="0">
                    <a:moveTo>
                      <a:pt x="427" y="0"/>
                    </a:moveTo>
                    <a:cubicBezTo>
                      <a:pt x="380" y="0"/>
                      <a:pt x="334" y="3"/>
                      <a:pt x="287" y="5"/>
                    </a:cubicBezTo>
                    <a:cubicBezTo>
                      <a:pt x="1" y="299"/>
                      <a:pt x="157" y="793"/>
                      <a:pt x="560" y="869"/>
                    </a:cubicBezTo>
                    <a:cubicBezTo>
                      <a:pt x="592" y="876"/>
                      <a:pt x="625" y="879"/>
                      <a:pt x="657" y="879"/>
                    </a:cubicBezTo>
                    <a:cubicBezTo>
                      <a:pt x="898" y="879"/>
                      <a:pt x="1115" y="708"/>
                      <a:pt x="1162" y="461"/>
                    </a:cubicBezTo>
                    <a:cubicBezTo>
                      <a:pt x="1183" y="359"/>
                      <a:pt x="1172" y="254"/>
                      <a:pt x="1128" y="159"/>
                    </a:cubicBezTo>
                    <a:cubicBezTo>
                      <a:pt x="1041" y="109"/>
                      <a:pt x="948" y="70"/>
                      <a:pt x="850" y="46"/>
                    </a:cubicBezTo>
                    <a:cubicBezTo>
                      <a:pt x="730" y="16"/>
                      <a:pt x="607" y="2"/>
                      <a:pt x="485" y="2"/>
                    </a:cubicBezTo>
                    <a:cubicBezTo>
                      <a:pt x="465" y="1"/>
                      <a:pt x="446" y="0"/>
                      <a:pt x="427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1294650" y="1847475"/>
                <a:ext cx="154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26" fill="none" extrusionOk="0">
                    <a:moveTo>
                      <a:pt x="0" y="0"/>
                    </a:moveTo>
                    <a:cubicBezTo>
                      <a:pt x="250" y="140"/>
                      <a:pt x="458" y="374"/>
                      <a:pt x="616" y="6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1256025" y="1843600"/>
                <a:ext cx="176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" fill="none" extrusionOk="0">
                    <a:moveTo>
                      <a:pt x="0" y="95"/>
                    </a:moveTo>
                    <a:cubicBezTo>
                      <a:pt x="233" y="43"/>
                      <a:pt x="468" y="12"/>
                      <a:pt x="70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1239075" y="1810350"/>
                <a:ext cx="6010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78" fill="none" extrusionOk="0">
                    <a:moveTo>
                      <a:pt x="2404" y="296"/>
                    </a:moveTo>
                    <a:cubicBezTo>
                      <a:pt x="1624" y="0"/>
                      <a:pt x="758" y="30"/>
                      <a:pt x="1" y="377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1352475" y="1806125"/>
                <a:ext cx="617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73" fill="none" extrusionOk="0">
                    <a:moveTo>
                      <a:pt x="2470" y="95"/>
                    </a:moveTo>
                    <a:cubicBezTo>
                      <a:pt x="1589" y="1"/>
                      <a:pt x="707" y="243"/>
                      <a:pt x="1" y="772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1334700" y="1870125"/>
                <a:ext cx="8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208" fill="none" extrusionOk="0">
                    <a:moveTo>
                      <a:pt x="0" y="1208"/>
                    </a:moveTo>
                    <a:cubicBezTo>
                      <a:pt x="301" y="891"/>
                      <a:pt x="341" y="358"/>
                      <a:pt x="91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0" name="Google Shape;550;p37"/>
          <p:cNvSpPr/>
          <p:nvPr/>
        </p:nvSpPr>
        <p:spPr>
          <a:xfrm rot="7102418">
            <a:off x="-1082735" y="24158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51" name="Google Shape;551;p37"/>
          <p:cNvSpPr/>
          <p:nvPr/>
        </p:nvSpPr>
        <p:spPr>
          <a:xfrm rot="-7028495">
            <a:off x="-1829134" y="3873180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2" name="Google Shape;552;p37"/>
          <p:cNvSpPr/>
          <p:nvPr/>
        </p:nvSpPr>
        <p:spPr>
          <a:xfrm>
            <a:off x="1527275" y="4240025"/>
            <a:ext cx="425400" cy="368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"/>
          </p:nvPr>
        </p:nvSpPr>
        <p:spPr>
          <a:xfrm>
            <a:off x="213873" y="909141"/>
            <a:ext cx="5442666" cy="3816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 err="1"/>
              <a:t>Kebutuhan</a:t>
            </a:r>
            <a:r>
              <a:rPr lang="en-ID" sz="1200" b="1" dirty="0"/>
              <a:t> </a:t>
            </a:r>
            <a:r>
              <a:rPr lang="en-ID" sz="1200" b="1" dirty="0" err="1"/>
              <a:t>Bisnis</a:t>
            </a:r>
            <a:r>
              <a:rPr lang="en-ID" sz="1200" b="1" dirty="0"/>
              <a:t> dan </a:t>
            </a:r>
            <a:r>
              <a:rPr lang="en-ID" sz="1200" b="1" dirty="0" err="1"/>
              <a:t>Sistem</a:t>
            </a:r>
            <a:r>
              <a:rPr lang="en-ID" sz="1200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1.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mengisi</a:t>
            </a:r>
            <a:r>
              <a:rPr lang="en-ID" sz="1200" dirty="0"/>
              <a:t> </a:t>
            </a:r>
            <a:r>
              <a:rPr lang="en-ID" sz="1200" dirty="0" err="1"/>
              <a:t>formulir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memasukkan</a:t>
            </a:r>
            <a:r>
              <a:rPr lang="en-ID" sz="1200" dirty="0"/>
              <a:t>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ID" sz="1200" dirty="0"/>
              <a:t>No RM, No </a:t>
            </a:r>
            <a:r>
              <a:rPr lang="en-ID" sz="1200" dirty="0" err="1"/>
              <a:t>Whatsapp</a:t>
            </a:r>
            <a:r>
              <a:rPr lang="en-ID" sz="1200" dirty="0"/>
              <a:t>, </a:t>
            </a:r>
            <a:r>
              <a:rPr lang="en-ID" sz="1200" dirty="0" err="1"/>
              <a:t>pilihan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dan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kontrol</a:t>
            </a:r>
            <a:r>
              <a:rPr lang="en-ID" sz="1200" dirty="0"/>
              <a:t> dan </a:t>
            </a:r>
            <a:r>
              <a:rPr lang="en-ID" sz="1200" dirty="0" err="1"/>
              <a:t>dokter</a:t>
            </a:r>
            <a:r>
              <a:rPr lang="en-ID" sz="1200" dirty="0"/>
              <a:t>. (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LAMA)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ID" sz="1200" dirty="0"/>
              <a:t>Data </a:t>
            </a:r>
            <a:r>
              <a:rPr lang="en-ID" sz="1200" dirty="0" err="1"/>
              <a:t>lengkap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, No </a:t>
            </a:r>
            <a:r>
              <a:rPr lang="en-ID" sz="1200" dirty="0" err="1"/>
              <a:t>Whatsapp</a:t>
            </a:r>
            <a:r>
              <a:rPr lang="en-ID" sz="1200" dirty="0"/>
              <a:t>, </a:t>
            </a:r>
            <a:r>
              <a:rPr lang="en-ID" sz="1200" dirty="0" err="1"/>
              <a:t>Pilihan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dan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kontrol</a:t>
            </a:r>
            <a:r>
              <a:rPr lang="en-ID" sz="1200" dirty="0"/>
              <a:t> dan </a:t>
            </a:r>
            <a:r>
              <a:rPr lang="en-ID" sz="1200" dirty="0" err="1"/>
              <a:t>dokter</a:t>
            </a:r>
            <a:r>
              <a:rPr lang="en-ID" sz="1200" dirty="0"/>
              <a:t>. (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BARU)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2. </a:t>
            </a:r>
            <a:r>
              <a:rPr lang="en-ID" sz="1200" dirty="0" err="1"/>
              <a:t>Jadwal</a:t>
            </a:r>
            <a:r>
              <a:rPr lang="en-ID" sz="1200" dirty="0"/>
              <a:t> Dokter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berubah</a:t>
            </a:r>
            <a:r>
              <a:rPr lang="en-ID" sz="1200" dirty="0"/>
              <a:t> </a:t>
            </a:r>
            <a:r>
              <a:rPr lang="en-ID" sz="1200" dirty="0" err="1"/>
              <a:t>sewaktu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. </a:t>
            </a:r>
            <a:r>
              <a:rPr lang="en-ID" sz="1200" dirty="0" err="1"/>
              <a:t>Wajib</a:t>
            </a:r>
            <a:r>
              <a:rPr lang="en-ID" sz="1200" dirty="0"/>
              <a:t> </a:t>
            </a:r>
            <a:r>
              <a:rPr lang="en-ID" sz="1200" dirty="0" err="1"/>
              <a:t>Mengisikan</a:t>
            </a:r>
            <a:r>
              <a:rPr lang="en-ID" sz="1200" dirty="0"/>
              <a:t> </a:t>
            </a:r>
            <a:r>
              <a:rPr lang="en-ID" sz="1200" dirty="0" err="1"/>
              <a:t>Nomor</a:t>
            </a:r>
            <a:r>
              <a:rPr lang="en-ID" sz="1200" dirty="0"/>
              <a:t> </a:t>
            </a:r>
            <a:r>
              <a:rPr lang="en-ID" sz="1200" dirty="0" err="1"/>
              <a:t>Whatsapp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</a:t>
            </a:r>
            <a:r>
              <a:rPr lang="en-ID" sz="1200" dirty="0" err="1"/>
              <a:t>jadwal</a:t>
            </a:r>
            <a:r>
              <a:rPr lang="en-ID" sz="1200" dirty="0"/>
              <a:t> </a:t>
            </a:r>
            <a:r>
              <a:rPr lang="en-ID" sz="1200" dirty="0" err="1"/>
              <a:t>dokter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mendadak</a:t>
            </a:r>
            <a:r>
              <a:rPr lang="en-ID" sz="1200" dirty="0"/>
              <a:t>.\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3. Jika data </a:t>
            </a:r>
            <a:r>
              <a:rPr lang="en-ID" sz="1200" dirty="0" err="1"/>
              <a:t>lengkap</a:t>
            </a:r>
            <a:r>
              <a:rPr lang="en-ID" sz="1200" dirty="0"/>
              <a:t> dan valid,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mengirimkan</a:t>
            </a:r>
            <a:r>
              <a:rPr lang="en-ID" sz="1200" dirty="0"/>
              <a:t> </a:t>
            </a:r>
            <a:r>
              <a:rPr lang="en-ID" sz="1200" dirty="0" err="1"/>
              <a:t>konfirmasi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email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Whastapp</a:t>
            </a:r>
            <a:r>
              <a:rPr lang="en-ID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4. </a:t>
            </a:r>
            <a:r>
              <a:rPr lang="en-ID" sz="1200" dirty="0" err="1"/>
              <a:t>Sistem</a:t>
            </a:r>
            <a:r>
              <a:rPr lang="en-ID" sz="1200" dirty="0"/>
              <a:t> juga </a:t>
            </a:r>
            <a:r>
              <a:rPr lang="en-ID" sz="1200" dirty="0" err="1"/>
              <a:t>menampilkan</a:t>
            </a:r>
            <a:r>
              <a:rPr lang="en-ID" sz="1200" dirty="0"/>
              <a:t> </a:t>
            </a:r>
            <a:r>
              <a:rPr lang="en-ID" sz="1200" dirty="0" err="1"/>
              <a:t>halaman</a:t>
            </a:r>
            <a:r>
              <a:rPr lang="en-ID" sz="1200" dirty="0"/>
              <a:t> </a:t>
            </a:r>
            <a:r>
              <a:rPr lang="en-ID" sz="1200" dirty="0" err="1"/>
              <a:t>konfirmasi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 yang </a:t>
            </a:r>
            <a:r>
              <a:rPr lang="en-ID" sz="1200" dirty="0" err="1"/>
              <a:t>berisi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nomor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dan detail </a:t>
            </a:r>
            <a:r>
              <a:rPr lang="en-ID" sz="1200" dirty="0" err="1"/>
              <a:t>pendaftaran</a:t>
            </a:r>
            <a:r>
              <a:rPr lang="en-ID" sz="1200" dirty="0"/>
              <a:t> </a:t>
            </a:r>
            <a:r>
              <a:rPr lang="en-ID" sz="1200" dirty="0" err="1"/>
              <a:t>lainnya</a:t>
            </a:r>
            <a:r>
              <a:rPr lang="en-ID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5. </a:t>
            </a:r>
            <a:r>
              <a:rPr lang="en-ID" sz="1200" dirty="0" err="1"/>
              <a:t>Nomor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Bukti </a:t>
            </a:r>
            <a:r>
              <a:rPr lang="en-ID" sz="1200" dirty="0" err="1"/>
              <a:t>Pendaftaran</a:t>
            </a:r>
            <a:r>
              <a:rPr lang="en-ID" sz="1200" dirty="0"/>
              <a:t> Online </a:t>
            </a:r>
            <a:r>
              <a:rPr lang="en-ID" sz="1200" dirty="0" err="1"/>
              <a:t>dibawa</a:t>
            </a:r>
            <a:r>
              <a:rPr lang="en-ID" sz="1200" dirty="0"/>
              <a:t> </a:t>
            </a:r>
            <a:r>
              <a:rPr lang="en-ID" sz="1200" dirty="0" err="1"/>
              <a:t>hari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endParaRPr lang="en-ID" sz="12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Lama BPJS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r>
              <a:rPr lang="en-ID" sz="1200" dirty="0"/>
              <a:t> di </a:t>
            </a:r>
            <a:r>
              <a:rPr lang="en-ID" sz="1200" dirty="0" err="1"/>
              <a:t>mesin</a:t>
            </a:r>
            <a:r>
              <a:rPr lang="en-ID" sz="1200" dirty="0"/>
              <a:t> APM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Baru dan </a:t>
            </a:r>
            <a:r>
              <a:rPr lang="en-ID" sz="1200" dirty="0" err="1"/>
              <a:t>Pasien</a:t>
            </a:r>
            <a:r>
              <a:rPr lang="en-ID" sz="1200" dirty="0"/>
              <a:t> Lama </a:t>
            </a:r>
            <a:r>
              <a:rPr lang="en-ID" sz="1200" dirty="0" err="1"/>
              <a:t>selain</a:t>
            </a:r>
            <a:r>
              <a:rPr lang="en-ID" sz="1200" dirty="0"/>
              <a:t> BPJS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r>
              <a:rPr lang="en-ID" sz="1200" dirty="0"/>
              <a:t> di </a:t>
            </a:r>
            <a:r>
              <a:rPr lang="en-ID" sz="1200" dirty="0" err="1"/>
              <a:t>Loket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6. No </a:t>
            </a:r>
            <a:r>
              <a:rPr lang="en-ID" sz="1200" dirty="0" err="1"/>
              <a:t>Antrian</a:t>
            </a:r>
            <a:r>
              <a:rPr lang="en-ID" sz="1200" dirty="0"/>
              <a:t> </a:t>
            </a:r>
            <a:r>
              <a:rPr lang="en-ID" sz="1200" dirty="0" err="1"/>
              <a:t>Periksa</a:t>
            </a:r>
            <a:r>
              <a:rPr lang="en-ID" sz="1200" dirty="0"/>
              <a:t> </a:t>
            </a:r>
            <a:r>
              <a:rPr lang="en-ID" sz="1200" dirty="0" err="1"/>
              <a:t>dokter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urutan</a:t>
            </a:r>
            <a:r>
              <a:rPr lang="en-ID" sz="1200" dirty="0"/>
              <a:t> </a:t>
            </a:r>
            <a:r>
              <a:rPr lang="en-ID" sz="1200" dirty="0" err="1"/>
              <a:t>ketika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D" sz="1200" dirty="0"/>
              <a:t>7. </a:t>
            </a:r>
            <a:r>
              <a:rPr lang="en-ID" sz="1200" dirty="0" err="1"/>
              <a:t>Pasien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registrasi</a:t>
            </a:r>
            <a:r>
              <a:rPr lang="en-ID" sz="1200" dirty="0"/>
              <a:t> online </a:t>
            </a:r>
            <a:r>
              <a:rPr lang="en-ID" sz="1200" dirty="0" err="1"/>
              <a:t>diharapkan</a:t>
            </a:r>
            <a:r>
              <a:rPr lang="en-ID" sz="1200" dirty="0"/>
              <a:t> </a:t>
            </a:r>
            <a:r>
              <a:rPr lang="en-ID" sz="1200" dirty="0" err="1"/>
              <a:t>datang</a:t>
            </a:r>
            <a:r>
              <a:rPr lang="en-ID" sz="1200" dirty="0"/>
              <a:t>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(Minimal 1 jam </a:t>
            </a:r>
            <a:r>
              <a:rPr lang="en-ID" sz="1200" dirty="0" err="1"/>
              <a:t>sebelum</a:t>
            </a:r>
            <a:r>
              <a:rPr lang="en-ID" sz="1200" dirty="0"/>
              <a:t> </a:t>
            </a:r>
            <a:r>
              <a:rPr lang="en-ID" sz="1200" dirty="0" err="1"/>
              <a:t>jadwal</a:t>
            </a:r>
            <a:r>
              <a:rPr lang="en-ID" sz="1200" dirty="0"/>
              <a:t> Poli Dokter) </a:t>
            </a:r>
            <a:endParaRPr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6E49DB-4D0C-6EDE-8A55-434907B9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49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5609540" y="978700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6026107" y="126952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 rot="-7468832">
            <a:off x="8459965" y="-922938"/>
            <a:ext cx="1909191" cy="3577511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213873" y="156775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</a:t>
            </a:r>
            <a:endParaRPr dirty="0"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5732692" y="1313905"/>
            <a:ext cx="3741861" cy="4514416"/>
            <a:chOff x="4972044" y="1313905"/>
            <a:chExt cx="3741861" cy="4514416"/>
          </a:xfrm>
        </p:grpSpPr>
        <p:grpSp>
          <p:nvGrpSpPr>
            <p:cNvPr id="473" name="Google Shape;473;p37"/>
            <p:cNvGrpSpPr/>
            <p:nvPr/>
          </p:nvGrpSpPr>
          <p:grpSpPr>
            <a:xfrm>
              <a:off x="4972125" y="1313905"/>
              <a:ext cx="3741780" cy="4514416"/>
              <a:chOff x="1819275" y="1292800"/>
              <a:chExt cx="3759072" cy="4535279"/>
            </a:xfrm>
          </p:grpSpPr>
          <p:sp>
            <p:nvSpPr>
              <p:cNvPr id="474" name="Google Shape;474;p37"/>
              <p:cNvSpPr/>
              <p:nvPr/>
            </p:nvSpPr>
            <p:spPr>
              <a:xfrm>
                <a:off x="1819275" y="1292800"/>
                <a:ext cx="3759072" cy="4535279"/>
              </a:xfrm>
              <a:custGeom>
                <a:avLst/>
                <a:gdLst/>
                <a:ahLst/>
                <a:cxnLst/>
                <a:rect l="l" t="t" r="r" b="b"/>
                <a:pathLst>
                  <a:path w="96504" h="116431" extrusionOk="0">
                    <a:moveTo>
                      <a:pt x="61014" y="41687"/>
                    </a:moveTo>
                    <a:lnTo>
                      <a:pt x="63230" y="44269"/>
                    </a:lnTo>
                    <a:lnTo>
                      <a:pt x="63230" y="45000"/>
                    </a:lnTo>
                    <a:lnTo>
                      <a:pt x="56405" y="45150"/>
                    </a:lnTo>
                    <a:cubicBezTo>
                      <a:pt x="56420" y="44990"/>
                      <a:pt x="56435" y="44831"/>
                      <a:pt x="56449" y="44672"/>
                    </a:cubicBezTo>
                    <a:cubicBezTo>
                      <a:pt x="56539" y="43690"/>
                      <a:pt x="56618" y="42707"/>
                      <a:pt x="56687" y="41724"/>
                    </a:cubicBezTo>
                    <a:cubicBezTo>
                      <a:pt x="58042" y="41709"/>
                      <a:pt x="59506" y="41696"/>
                      <a:pt x="61014" y="41687"/>
                    </a:cubicBezTo>
                    <a:close/>
                    <a:moveTo>
                      <a:pt x="55713" y="49583"/>
                    </a:moveTo>
                    <a:cubicBezTo>
                      <a:pt x="56922" y="50377"/>
                      <a:pt x="58331" y="51091"/>
                      <a:pt x="59764" y="51674"/>
                    </a:cubicBezTo>
                    <a:lnTo>
                      <a:pt x="57744" y="51674"/>
                    </a:lnTo>
                    <a:lnTo>
                      <a:pt x="57744" y="52599"/>
                    </a:lnTo>
                    <a:lnTo>
                      <a:pt x="55000" y="52599"/>
                    </a:lnTo>
                    <a:cubicBezTo>
                      <a:pt x="55239" y="51594"/>
                      <a:pt x="55482" y="50590"/>
                      <a:pt x="55713" y="49583"/>
                    </a:cubicBezTo>
                    <a:close/>
                    <a:moveTo>
                      <a:pt x="65241" y="74159"/>
                    </a:moveTo>
                    <a:lnTo>
                      <a:pt x="69207" y="75264"/>
                    </a:lnTo>
                    <a:lnTo>
                      <a:pt x="69670" y="104147"/>
                    </a:lnTo>
                    <a:cubicBezTo>
                      <a:pt x="70624" y="104473"/>
                      <a:pt x="71651" y="104638"/>
                      <a:pt x="72657" y="104699"/>
                    </a:cubicBezTo>
                    <a:lnTo>
                      <a:pt x="72790" y="108214"/>
                    </a:lnTo>
                    <a:cubicBezTo>
                      <a:pt x="72706" y="108178"/>
                      <a:pt x="72623" y="108139"/>
                      <a:pt x="72542" y="108097"/>
                    </a:cubicBezTo>
                    <a:lnTo>
                      <a:pt x="72542" y="109737"/>
                    </a:lnTo>
                    <a:cubicBezTo>
                      <a:pt x="72508" y="109739"/>
                      <a:pt x="72473" y="109740"/>
                      <a:pt x="72438" y="109743"/>
                    </a:cubicBezTo>
                    <a:lnTo>
                      <a:pt x="72542" y="109799"/>
                    </a:lnTo>
                    <a:lnTo>
                      <a:pt x="72542" y="111913"/>
                    </a:lnTo>
                    <a:cubicBezTo>
                      <a:pt x="71562" y="111170"/>
                      <a:pt x="70454" y="110606"/>
                      <a:pt x="69279" y="110273"/>
                    </a:cubicBezTo>
                    <a:cubicBezTo>
                      <a:pt x="67917" y="109886"/>
                      <a:pt x="66461" y="109787"/>
                      <a:pt x="65210" y="109119"/>
                    </a:cubicBezTo>
                    <a:cubicBezTo>
                      <a:pt x="64371" y="108673"/>
                      <a:pt x="63685" y="107961"/>
                      <a:pt x="63217" y="107122"/>
                    </a:cubicBezTo>
                    <a:lnTo>
                      <a:pt x="63269" y="105764"/>
                    </a:lnTo>
                    <a:lnTo>
                      <a:pt x="63269" y="105762"/>
                    </a:lnTo>
                    <a:cubicBezTo>
                      <a:pt x="64194" y="105613"/>
                      <a:pt x="64781" y="105458"/>
                      <a:pt x="64781" y="105458"/>
                    </a:cubicBezTo>
                    <a:lnTo>
                      <a:pt x="65241" y="74159"/>
                    </a:lnTo>
                    <a:close/>
                    <a:moveTo>
                      <a:pt x="41688" y="0"/>
                    </a:moveTo>
                    <a:cubicBezTo>
                      <a:pt x="41537" y="0"/>
                      <a:pt x="41386" y="7"/>
                      <a:pt x="41233" y="22"/>
                    </a:cubicBezTo>
                    <a:cubicBezTo>
                      <a:pt x="40593" y="82"/>
                      <a:pt x="39972" y="270"/>
                      <a:pt x="39406" y="576"/>
                    </a:cubicBezTo>
                    <a:cubicBezTo>
                      <a:pt x="37175" y="1777"/>
                      <a:pt x="35942" y="4638"/>
                      <a:pt x="36205" y="7131"/>
                    </a:cubicBezTo>
                    <a:cubicBezTo>
                      <a:pt x="36361" y="8607"/>
                      <a:pt x="36938" y="10147"/>
                      <a:pt x="36371" y="11517"/>
                    </a:cubicBezTo>
                    <a:cubicBezTo>
                      <a:pt x="35625" y="13316"/>
                      <a:pt x="33353" y="13833"/>
                      <a:pt x="31411" y="13969"/>
                    </a:cubicBezTo>
                    <a:cubicBezTo>
                      <a:pt x="29468" y="14107"/>
                      <a:pt x="27251" y="14234"/>
                      <a:pt x="26041" y="15760"/>
                    </a:cubicBezTo>
                    <a:cubicBezTo>
                      <a:pt x="25682" y="16212"/>
                      <a:pt x="25449" y="16754"/>
                      <a:pt x="25080" y="17198"/>
                    </a:cubicBezTo>
                    <a:cubicBezTo>
                      <a:pt x="24026" y="18472"/>
                      <a:pt x="22188" y="18657"/>
                      <a:pt x="20628" y="19205"/>
                    </a:cubicBezTo>
                    <a:cubicBezTo>
                      <a:pt x="18593" y="19920"/>
                      <a:pt x="16681" y="21543"/>
                      <a:pt x="15672" y="23548"/>
                    </a:cubicBezTo>
                    <a:cubicBezTo>
                      <a:pt x="12144" y="24233"/>
                      <a:pt x="9458" y="27356"/>
                      <a:pt x="9458" y="31077"/>
                    </a:cubicBezTo>
                    <a:lnTo>
                      <a:pt x="9458" y="40351"/>
                    </a:lnTo>
                    <a:lnTo>
                      <a:pt x="5311" y="45466"/>
                    </a:lnTo>
                    <a:lnTo>
                      <a:pt x="5273" y="45512"/>
                    </a:lnTo>
                    <a:lnTo>
                      <a:pt x="5171" y="45637"/>
                    </a:lnTo>
                    <a:cubicBezTo>
                      <a:pt x="4613" y="46324"/>
                      <a:pt x="4285" y="47173"/>
                      <a:pt x="4236" y="48057"/>
                    </a:cubicBezTo>
                    <a:cubicBezTo>
                      <a:pt x="4235" y="48110"/>
                      <a:pt x="4232" y="48164"/>
                      <a:pt x="4230" y="48218"/>
                    </a:cubicBezTo>
                    <a:cubicBezTo>
                      <a:pt x="4210" y="49266"/>
                      <a:pt x="4581" y="50285"/>
                      <a:pt x="5272" y="51073"/>
                    </a:cubicBezTo>
                    <a:lnTo>
                      <a:pt x="5275" y="51078"/>
                    </a:lnTo>
                    <a:cubicBezTo>
                      <a:pt x="5283" y="51087"/>
                      <a:pt x="5293" y="51097"/>
                      <a:pt x="5301" y="51107"/>
                    </a:cubicBezTo>
                    <a:cubicBezTo>
                      <a:pt x="6084" y="51986"/>
                      <a:pt x="7199" y="52499"/>
                      <a:pt x="8375" y="52521"/>
                    </a:cubicBezTo>
                    <a:lnTo>
                      <a:pt x="9458" y="52540"/>
                    </a:lnTo>
                    <a:lnTo>
                      <a:pt x="9458" y="52599"/>
                    </a:lnTo>
                    <a:lnTo>
                      <a:pt x="0" y="52599"/>
                    </a:lnTo>
                    <a:lnTo>
                      <a:pt x="0" y="55122"/>
                    </a:lnTo>
                    <a:lnTo>
                      <a:pt x="9459" y="55122"/>
                    </a:lnTo>
                    <a:lnTo>
                      <a:pt x="9459" y="65798"/>
                    </a:lnTo>
                    <a:cubicBezTo>
                      <a:pt x="9459" y="70015"/>
                      <a:pt x="12909" y="73467"/>
                      <a:pt x="17128" y="73467"/>
                    </a:cubicBezTo>
                    <a:lnTo>
                      <a:pt x="25170" y="73467"/>
                    </a:lnTo>
                    <a:cubicBezTo>
                      <a:pt x="24822" y="74131"/>
                      <a:pt x="24642" y="74872"/>
                      <a:pt x="24642" y="75623"/>
                    </a:cubicBezTo>
                    <a:cubicBezTo>
                      <a:pt x="24642" y="77069"/>
                      <a:pt x="25305" y="78369"/>
                      <a:pt x="26340" y="79234"/>
                    </a:cubicBezTo>
                    <a:cubicBezTo>
                      <a:pt x="26271" y="79419"/>
                      <a:pt x="26237" y="79616"/>
                      <a:pt x="26237" y="79812"/>
                    </a:cubicBezTo>
                    <a:cubicBezTo>
                      <a:pt x="26239" y="80744"/>
                      <a:pt x="26993" y="81496"/>
                      <a:pt x="27922" y="81499"/>
                    </a:cubicBezTo>
                    <a:lnTo>
                      <a:pt x="55572" y="81499"/>
                    </a:lnTo>
                    <a:lnTo>
                      <a:pt x="55957" y="105458"/>
                    </a:lnTo>
                    <a:cubicBezTo>
                      <a:pt x="56513" y="105647"/>
                      <a:pt x="57083" y="105785"/>
                      <a:pt x="57663" y="105874"/>
                    </a:cubicBezTo>
                    <a:lnTo>
                      <a:pt x="57796" y="109397"/>
                    </a:lnTo>
                    <a:cubicBezTo>
                      <a:pt x="57710" y="109360"/>
                      <a:pt x="57623" y="109319"/>
                      <a:pt x="57538" y="109275"/>
                    </a:cubicBezTo>
                    <a:lnTo>
                      <a:pt x="57538" y="114589"/>
                    </a:lnTo>
                    <a:cubicBezTo>
                      <a:pt x="57072" y="114625"/>
                      <a:pt x="56703" y="115025"/>
                      <a:pt x="56703" y="115507"/>
                    </a:cubicBezTo>
                    <a:cubicBezTo>
                      <a:pt x="56703" y="116016"/>
                      <a:pt x="57109" y="116430"/>
                      <a:pt x="57608" y="116430"/>
                    </a:cubicBezTo>
                    <a:lnTo>
                      <a:pt x="75093" y="116430"/>
                    </a:lnTo>
                    <a:cubicBezTo>
                      <a:pt x="75590" y="116430"/>
                      <a:pt x="75996" y="116016"/>
                      <a:pt x="75996" y="115507"/>
                    </a:cubicBezTo>
                    <a:cubicBezTo>
                      <a:pt x="75996" y="115421"/>
                      <a:pt x="75985" y="115335"/>
                      <a:pt x="75961" y="115252"/>
                    </a:cubicBezTo>
                    <a:lnTo>
                      <a:pt x="90098" y="115252"/>
                    </a:lnTo>
                    <a:cubicBezTo>
                      <a:pt x="90597" y="115252"/>
                      <a:pt x="91003" y="114838"/>
                      <a:pt x="91003" y="114331"/>
                    </a:cubicBezTo>
                    <a:cubicBezTo>
                      <a:pt x="91003" y="113824"/>
                      <a:pt x="90595" y="113409"/>
                      <a:pt x="90098" y="113409"/>
                    </a:cubicBezTo>
                    <a:lnTo>
                      <a:pt x="90009" y="113409"/>
                    </a:lnTo>
                    <a:cubicBezTo>
                      <a:pt x="88694" y="111334"/>
                      <a:pt x="86622" y="109760"/>
                      <a:pt x="84286" y="109097"/>
                    </a:cubicBezTo>
                    <a:cubicBezTo>
                      <a:pt x="82925" y="108712"/>
                      <a:pt x="81468" y="108611"/>
                      <a:pt x="80217" y="107944"/>
                    </a:cubicBezTo>
                    <a:cubicBezTo>
                      <a:pt x="79383" y="107499"/>
                      <a:pt x="78702" y="106794"/>
                      <a:pt x="78234" y="105964"/>
                    </a:cubicBezTo>
                    <a:lnTo>
                      <a:pt x="78294" y="104386"/>
                    </a:lnTo>
                    <a:lnTo>
                      <a:pt x="78301" y="104194"/>
                    </a:lnTo>
                    <a:cubicBezTo>
                      <a:pt x="78427" y="104165"/>
                      <a:pt x="78496" y="104147"/>
                      <a:pt x="78496" y="104147"/>
                    </a:cubicBezTo>
                    <a:lnTo>
                      <a:pt x="78618" y="95884"/>
                    </a:lnTo>
                    <a:lnTo>
                      <a:pt x="79492" y="72841"/>
                    </a:lnTo>
                    <a:cubicBezTo>
                      <a:pt x="79549" y="71236"/>
                      <a:pt x="78593" y="69767"/>
                      <a:pt x="77103" y="69169"/>
                    </a:cubicBezTo>
                    <a:lnTo>
                      <a:pt x="76757" y="69031"/>
                    </a:lnTo>
                    <a:lnTo>
                      <a:pt x="72155" y="67196"/>
                    </a:lnTo>
                    <a:lnTo>
                      <a:pt x="54512" y="60161"/>
                    </a:lnTo>
                    <a:cubicBezTo>
                      <a:pt x="54425" y="60127"/>
                      <a:pt x="54334" y="60095"/>
                      <a:pt x="54243" y="60064"/>
                    </a:cubicBezTo>
                    <a:cubicBezTo>
                      <a:pt x="54150" y="60033"/>
                      <a:pt x="54062" y="60005"/>
                      <a:pt x="53971" y="59979"/>
                    </a:cubicBezTo>
                    <a:lnTo>
                      <a:pt x="53947" y="59973"/>
                    </a:lnTo>
                    <a:cubicBezTo>
                      <a:pt x="54161" y="58839"/>
                      <a:pt x="54548" y="56854"/>
                      <a:pt x="54735" y="55122"/>
                    </a:cubicBezTo>
                    <a:lnTo>
                      <a:pt x="96504" y="55122"/>
                    </a:lnTo>
                    <a:lnTo>
                      <a:pt x="96504" y="52599"/>
                    </a:lnTo>
                    <a:lnTo>
                      <a:pt x="74414" y="52599"/>
                    </a:lnTo>
                    <a:cubicBezTo>
                      <a:pt x="75452" y="51835"/>
                      <a:pt x="76131" y="50481"/>
                      <a:pt x="76107" y="48952"/>
                    </a:cubicBezTo>
                    <a:cubicBezTo>
                      <a:pt x="76091" y="47972"/>
                      <a:pt x="75788" y="47078"/>
                      <a:pt x="75294" y="46372"/>
                    </a:cubicBezTo>
                    <a:lnTo>
                      <a:pt x="75174" y="46201"/>
                    </a:lnTo>
                    <a:lnTo>
                      <a:pt x="72017" y="41690"/>
                    </a:lnTo>
                    <a:lnTo>
                      <a:pt x="72017" y="41690"/>
                    </a:lnTo>
                    <a:cubicBezTo>
                      <a:pt x="73296" y="41706"/>
                      <a:pt x="74449" y="41731"/>
                      <a:pt x="75405" y="41765"/>
                    </a:cubicBezTo>
                    <a:cubicBezTo>
                      <a:pt x="75449" y="41766"/>
                      <a:pt x="75494" y="41767"/>
                      <a:pt x="75538" y="41767"/>
                    </a:cubicBezTo>
                    <a:cubicBezTo>
                      <a:pt x="77198" y="41767"/>
                      <a:pt x="78667" y="40672"/>
                      <a:pt x="79136" y="39067"/>
                    </a:cubicBezTo>
                    <a:lnTo>
                      <a:pt x="82376" y="27955"/>
                    </a:lnTo>
                    <a:cubicBezTo>
                      <a:pt x="82813" y="26457"/>
                      <a:pt x="81708" y="24954"/>
                      <a:pt x="80171" y="24954"/>
                    </a:cubicBezTo>
                    <a:lnTo>
                      <a:pt x="60301" y="24954"/>
                    </a:lnTo>
                    <a:lnTo>
                      <a:pt x="57952" y="21600"/>
                    </a:lnTo>
                    <a:cubicBezTo>
                      <a:pt x="56955" y="20176"/>
                      <a:pt x="55499" y="19438"/>
                      <a:pt x="54032" y="19438"/>
                    </a:cubicBezTo>
                    <a:cubicBezTo>
                      <a:pt x="53683" y="19438"/>
                      <a:pt x="53333" y="19480"/>
                      <a:pt x="52988" y="19564"/>
                    </a:cubicBezTo>
                    <a:cubicBezTo>
                      <a:pt x="52759" y="19449"/>
                      <a:pt x="52527" y="19340"/>
                      <a:pt x="52289" y="19239"/>
                    </a:cubicBezTo>
                    <a:cubicBezTo>
                      <a:pt x="52255" y="18340"/>
                      <a:pt x="52072" y="17445"/>
                      <a:pt x="51721" y="16605"/>
                    </a:cubicBezTo>
                    <a:cubicBezTo>
                      <a:pt x="51079" y="15056"/>
                      <a:pt x="49605" y="14019"/>
                      <a:pt x="48649" y="12646"/>
                    </a:cubicBezTo>
                    <a:cubicBezTo>
                      <a:pt x="47226" y="10600"/>
                      <a:pt x="48571" y="7726"/>
                      <a:pt x="47903" y="5428"/>
                    </a:cubicBezTo>
                    <a:cubicBezTo>
                      <a:pt x="47135" y="2780"/>
                      <a:pt x="44671" y="0"/>
                      <a:pt x="41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3429000" y="4438650"/>
                <a:ext cx="28500" cy="1235100"/>
              </a:xfrm>
              <a:prstGeom prst="rect">
                <a:avLst/>
              </a:pr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195625" y="5584875"/>
                <a:ext cx="495246" cy="239879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6040" extrusionOk="0">
                    <a:moveTo>
                      <a:pt x="6236" y="1"/>
                    </a:moveTo>
                    <a:cubicBezTo>
                      <a:pt x="2870" y="1"/>
                      <a:pt x="108" y="2700"/>
                      <a:pt x="0" y="6039"/>
                    </a:cubicBezTo>
                    <a:lnTo>
                      <a:pt x="12469" y="6039"/>
                    </a:lnTo>
                    <a:cubicBezTo>
                      <a:pt x="12362" y="2700"/>
                      <a:pt x="9599" y="1"/>
                      <a:pt x="6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5400000" algn="bl" rotWithShape="0">
                  <a:srgbClr val="000000">
                    <a:alpha val="1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37"/>
            <p:cNvGrpSpPr/>
            <p:nvPr/>
          </p:nvGrpSpPr>
          <p:grpSpPr>
            <a:xfrm>
              <a:off x="4972044" y="1334710"/>
              <a:ext cx="3724215" cy="4493292"/>
              <a:chOff x="238125" y="1655075"/>
              <a:chExt cx="2411900" cy="2909975"/>
            </a:xfrm>
          </p:grpSpPr>
          <p:sp>
            <p:nvSpPr>
              <p:cNvPr id="478" name="Google Shape;478;p37"/>
              <p:cNvSpPr/>
              <p:nvPr/>
            </p:nvSpPr>
            <p:spPr>
              <a:xfrm>
                <a:off x="609975" y="1655075"/>
                <a:ext cx="940800" cy="899475"/>
              </a:xfrm>
              <a:custGeom>
                <a:avLst/>
                <a:gdLst/>
                <a:ahLst/>
                <a:cxnLst/>
                <a:rect l="l" t="t" r="r" b="b"/>
                <a:pathLst>
                  <a:path w="37632" h="35979" extrusionOk="0">
                    <a:moveTo>
                      <a:pt x="26802" y="0"/>
                    </a:moveTo>
                    <a:cubicBezTo>
                      <a:pt x="26652" y="0"/>
                      <a:pt x="26500" y="7"/>
                      <a:pt x="26348" y="22"/>
                    </a:cubicBezTo>
                    <a:cubicBezTo>
                      <a:pt x="25707" y="82"/>
                      <a:pt x="25087" y="270"/>
                      <a:pt x="24522" y="576"/>
                    </a:cubicBezTo>
                    <a:cubicBezTo>
                      <a:pt x="22291" y="1776"/>
                      <a:pt x="21058" y="4637"/>
                      <a:pt x="21321" y="7129"/>
                    </a:cubicBezTo>
                    <a:cubicBezTo>
                      <a:pt x="21477" y="8604"/>
                      <a:pt x="22054" y="10145"/>
                      <a:pt x="21487" y="11514"/>
                    </a:cubicBezTo>
                    <a:cubicBezTo>
                      <a:pt x="20741" y="13312"/>
                      <a:pt x="18470" y="13829"/>
                      <a:pt x="16527" y="13965"/>
                    </a:cubicBezTo>
                    <a:cubicBezTo>
                      <a:pt x="14586" y="14104"/>
                      <a:pt x="12370" y="14230"/>
                      <a:pt x="11160" y="15756"/>
                    </a:cubicBezTo>
                    <a:cubicBezTo>
                      <a:pt x="10801" y="16207"/>
                      <a:pt x="10567" y="16750"/>
                      <a:pt x="10199" y="17193"/>
                    </a:cubicBezTo>
                    <a:cubicBezTo>
                      <a:pt x="9145" y="18467"/>
                      <a:pt x="7308" y="18652"/>
                      <a:pt x="5748" y="19200"/>
                    </a:cubicBezTo>
                    <a:cubicBezTo>
                      <a:pt x="2796" y="20236"/>
                      <a:pt x="100" y="23191"/>
                      <a:pt x="56" y="26444"/>
                    </a:cubicBezTo>
                    <a:cubicBezTo>
                      <a:pt x="0" y="30499"/>
                      <a:pt x="3362" y="34141"/>
                      <a:pt x="7045" y="35405"/>
                    </a:cubicBezTo>
                    <a:cubicBezTo>
                      <a:pt x="8224" y="35809"/>
                      <a:pt x="9486" y="35912"/>
                      <a:pt x="10732" y="35955"/>
                    </a:cubicBezTo>
                    <a:cubicBezTo>
                      <a:pt x="11158" y="35970"/>
                      <a:pt x="11585" y="35978"/>
                      <a:pt x="12012" y="35978"/>
                    </a:cubicBezTo>
                    <a:cubicBezTo>
                      <a:pt x="14792" y="35978"/>
                      <a:pt x="17590" y="35637"/>
                      <a:pt x="20147" y="34573"/>
                    </a:cubicBezTo>
                    <a:cubicBezTo>
                      <a:pt x="22400" y="33634"/>
                      <a:pt x="24184" y="31990"/>
                      <a:pt x="25696" y="30110"/>
                    </a:cubicBezTo>
                    <a:cubicBezTo>
                      <a:pt x="26559" y="29038"/>
                      <a:pt x="27090" y="27730"/>
                      <a:pt x="27995" y="26684"/>
                    </a:cubicBezTo>
                    <a:cubicBezTo>
                      <a:pt x="28685" y="25886"/>
                      <a:pt x="29464" y="25703"/>
                      <a:pt x="30295" y="25703"/>
                    </a:cubicBezTo>
                    <a:cubicBezTo>
                      <a:pt x="30995" y="25703"/>
                      <a:pt x="31732" y="25833"/>
                      <a:pt x="32484" y="25833"/>
                    </a:cubicBezTo>
                    <a:cubicBezTo>
                      <a:pt x="32912" y="25833"/>
                      <a:pt x="33345" y="25791"/>
                      <a:pt x="33778" y="25659"/>
                    </a:cubicBezTo>
                    <a:cubicBezTo>
                      <a:pt x="35208" y="25222"/>
                      <a:pt x="36298" y="23982"/>
                      <a:pt x="36839" y="22589"/>
                    </a:cubicBezTo>
                    <a:cubicBezTo>
                      <a:pt x="37565" y="20720"/>
                      <a:pt x="37632" y="18519"/>
                      <a:pt x="36834" y="16600"/>
                    </a:cubicBezTo>
                    <a:cubicBezTo>
                      <a:pt x="36191" y="15052"/>
                      <a:pt x="34717" y="14016"/>
                      <a:pt x="33762" y="12643"/>
                    </a:cubicBezTo>
                    <a:cubicBezTo>
                      <a:pt x="32339" y="10598"/>
                      <a:pt x="33684" y="7724"/>
                      <a:pt x="33016" y="5427"/>
                    </a:cubicBezTo>
                    <a:cubicBezTo>
                      <a:pt x="32248" y="2779"/>
                      <a:pt x="29784" y="0"/>
                      <a:pt x="2680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853975" y="3427600"/>
                <a:ext cx="930225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37209" h="9404" extrusionOk="0">
                    <a:moveTo>
                      <a:pt x="4704" y="0"/>
                    </a:moveTo>
                    <a:cubicBezTo>
                      <a:pt x="2118" y="0"/>
                      <a:pt x="1" y="2115"/>
                      <a:pt x="1" y="4702"/>
                    </a:cubicBezTo>
                    <a:cubicBezTo>
                      <a:pt x="1" y="7288"/>
                      <a:pt x="2118" y="9403"/>
                      <a:pt x="4704" y="9403"/>
                    </a:cubicBezTo>
                    <a:lnTo>
                      <a:pt x="32505" y="9403"/>
                    </a:lnTo>
                    <a:cubicBezTo>
                      <a:pt x="35091" y="9403"/>
                      <a:pt x="37208" y="7288"/>
                      <a:pt x="37208" y="4702"/>
                    </a:cubicBezTo>
                    <a:cubicBezTo>
                      <a:pt x="37208" y="2115"/>
                      <a:pt x="35091" y="0"/>
                      <a:pt x="32505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474525" y="2240125"/>
                <a:ext cx="923550" cy="1251125"/>
              </a:xfrm>
              <a:custGeom>
                <a:avLst/>
                <a:gdLst/>
                <a:ahLst/>
                <a:cxnLst/>
                <a:rect l="l" t="t" r="r" b="b"/>
                <a:pathLst>
                  <a:path w="36942" h="50045" extrusionOk="0">
                    <a:moveTo>
                      <a:pt x="7665" y="0"/>
                    </a:moveTo>
                    <a:cubicBezTo>
                      <a:pt x="3419" y="0"/>
                      <a:pt x="1" y="3420"/>
                      <a:pt x="1" y="7665"/>
                    </a:cubicBezTo>
                    <a:lnTo>
                      <a:pt x="1" y="42379"/>
                    </a:lnTo>
                    <a:cubicBezTo>
                      <a:pt x="1" y="46625"/>
                      <a:pt x="3419" y="50045"/>
                      <a:pt x="7665" y="50045"/>
                    </a:cubicBezTo>
                    <a:lnTo>
                      <a:pt x="29277" y="50045"/>
                    </a:lnTo>
                    <a:cubicBezTo>
                      <a:pt x="33523" y="50045"/>
                      <a:pt x="36941" y="46625"/>
                      <a:pt x="36941" y="42379"/>
                    </a:cubicBezTo>
                    <a:lnTo>
                      <a:pt x="36941" y="7665"/>
                    </a:lnTo>
                    <a:cubicBezTo>
                      <a:pt x="36941" y="3420"/>
                      <a:pt x="33523" y="0"/>
                      <a:pt x="29277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893875" y="3607725"/>
                <a:ext cx="85855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373" extrusionOk="0">
                    <a:moveTo>
                      <a:pt x="1686" y="0"/>
                    </a:moveTo>
                    <a:cubicBezTo>
                      <a:pt x="757" y="3"/>
                      <a:pt x="3" y="755"/>
                      <a:pt x="0" y="1685"/>
                    </a:cubicBezTo>
                    <a:cubicBezTo>
                      <a:pt x="3" y="2616"/>
                      <a:pt x="756" y="3369"/>
                      <a:pt x="1686" y="3373"/>
                    </a:cubicBezTo>
                    <a:lnTo>
                      <a:pt x="32655" y="3373"/>
                    </a:lnTo>
                    <a:cubicBezTo>
                      <a:pt x="33586" y="3369"/>
                      <a:pt x="34340" y="2616"/>
                      <a:pt x="34342" y="1685"/>
                    </a:cubicBezTo>
                    <a:cubicBezTo>
                      <a:pt x="34338" y="755"/>
                      <a:pt x="33586" y="3"/>
                      <a:pt x="32655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271125" y="3671850"/>
                <a:ext cx="1850" cy="790400"/>
              </a:xfrm>
              <a:custGeom>
                <a:avLst/>
                <a:gdLst/>
                <a:ahLst/>
                <a:cxnLst/>
                <a:rect l="l" t="t" r="r" b="b"/>
                <a:pathLst>
                  <a:path w="74" h="31616" fill="none" extrusionOk="0">
                    <a:moveTo>
                      <a:pt x="74" y="0"/>
                    </a:moveTo>
                    <a:lnTo>
                      <a:pt x="1" y="31616"/>
                    </a:lnTo>
                  </a:path>
                </a:pathLst>
              </a:custGeom>
              <a:noFill/>
              <a:ln w="255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134825" y="4401425"/>
                <a:ext cx="311650" cy="150950"/>
              </a:xfrm>
              <a:custGeom>
                <a:avLst/>
                <a:gdLst/>
                <a:ahLst/>
                <a:cxnLst/>
                <a:rect l="l" t="t" r="r" b="b"/>
                <a:pathLst>
                  <a:path w="12466" h="6038" extrusionOk="0">
                    <a:moveTo>
                      <a:pt x="6234" y="1"/>
                    </a:moveTo>
                    <a:cubicBezTo>
                      <a:pt x="2870" y="1"/>
                      <a:pt x="108" y="2699"/>
                      <a:pt x="1" y="6038"/>
                    </a:cubicBezTo>
                    <a:lnTo>
                      <a:pt x="12466" y="6038"/>
                    </a:lnTo>
                    <a:cubicBezTo>
                      <a:pt x="12359" y="2699"/>
                      <a:pt x="9597" y="1"/>
                      <a:pt x="623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68150" y="2338525"/>
                <a:ext cx="54125" cy="105217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42087" fill="none" extrusionOk="0">
                    <a:moveTo>
                      <a:pt x="241" y="1"/>
                    </a:moveTo>
                    <a:lnTo>
                      <a:pt x="426" y="223"/>
                    </a:lnTo>
                    <a:cubicBezTo>
                      <a:pt x="1539" y="1557"/>
                      <a:pt x="2164" y="3367"/>
                      <a:pt x="2164" y="5251"/>
                    </a:cubicBezTo>
                    <a:lnTo>
                      <a:pt x="2164" y="36024"/>
                    </a:lnTo>
                    <a:cubicBezTo>
                      <a:pt x="2164" y="38244"/>
                      <a:pt x="1428" y="40374"/>
                      <a:pt x="117" y="41945"/>
                    </a:cubicBezTo>
                    <a:lnTo>
                      <a:pt x="0" y="42086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196275" y="1893475"/>
                <a:ext cx="202850" cy="264050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10562" extrusionOk="0">
                    <a:moveTo>
                      <a:pt x="2462" y="1"/>
                    </a:moveTo>
                    <a:cubicBezTo>
                      <a:pt x="2432" y="1"/>
                      <a:pt x="2402" y="1"/>
                      <a:pt x="2372" y="3"/>
                    </a:cubicBezTo>
                    <a:cubicBezTo>
                      <a:pt x="1896" y="22"/>
                      <a:pt x="1481" y="618"/>
                      <a:pt x="1018" y="618"/>
                    </a:cubicBezTo>
                    <a:cubicBezTo>
                      <a:pt x="987" y="618"/>
                      <a:pt x="957" y="615"/>
                      <a:pt x="927" y="610"/>
                    </a:cubicBezTo>
                    <a:lnTo>
                      <a:pt x="927" y="610"/>
                    </a:lnTo>
                    <a:cubicBezTo>
                      <a:pt x="1123" y="1673"/>
                      <a:pt x="1237" y="2746"/>
                      <a:pt x="1266" y="3827"/>
                    </a:cubicBezTo>
                    <a:cubicBezTo>
                      <a:pt x="1312" y="5442"/>
                      <a:pt x="1107" y="7203"/>
                      <a:pt x="1" y="8361"/>
                    </a:cubicBezTo>
                    <a:cubicBezTo>
                      <a:pt x="686" y="9321"/>
                      <a:pt x="1726" y="10111"/>
                      <a:pt x="2857" y="10405"/>
                    </a:cubicBezTo>
                    <a:cubicBezTo>
                      <a:pt x="3266" y="10509"/>
                      <a:pt x="3684" y="10561"/>
                      <a:pt x="4101" y="10561"/>
                    </a:cubicBezTo>
                    <a:cubicBezTo>
                      <a:pt x="4847" y="10561"/>
                      <a:pt x="5589" y="10395"/>
                      <a:pt x="6271" y="10068"/>
                    </a:cubicBezTo>
                    <a:cubicBezTo>
                      <a:pt x="6559" y="9929"/>
                      <a:pt x="6833" y="9763"/>
                      <a:pt x="7106" y="9597"/>
                    </a:cubicBezTo>
                    <a:lnTo>
                      <a:pt x="8114" y="8988"/>
                    </a:lnTo>
                    <a:cubicBezTo>
                      <a:pt x="6658" y="6437"/>
                      <a:pt x="4421" y="3830"/>
                      <a:pt x="4811" y="909"/>
                    </a:cubicBezTo>
                    <a:cubicBezTo>
                      <a:pt x="4085" y="771"/>
                      <a:pt x="4052" y="246"/>
                      <a:pt x="3326" y="108"/>
                    </a:cubicBezTo>
                    <a:cubicBezTo>
                      <a:pt x="3040" y="55"/>
                      <a:pt x="2752" y="1"/>
                      <a:pt x="2462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958675" y="2441175"/>
                <a:ext cx="647450" cy="1015150"/>
              </a:xfrm>
              <a:custGeom>
                <a:avLst/>
                <a:gdLst/>
                <a:ahLst/>
                <a:cxnLst/>
                <a:rect l="l" t="t" r="r" b="b"/>
                <a:pathLst>
                  <a:path w="25898" h="40606" extrusionOk="0">
                    <a:moveTo>
                      <a:pt x="10178" y="0"/>
                    </a:moveTo>
                    <a:cubicBezTo>
                      <a:pt x="7563" y="0"/>
                      <a:pt x="4851" y="863"/>
                      <a:pt x="3065" y="2869"/>
                    </a:cubicBezTo>
                    <a:cubicBezTo>
                      <a:pt x="844" y="5359"/>
                      <a:pt x="1065" y="8883"/>
                      <a:pt x="647" y="11978"/>
                    </a:cubicBezTo>
                    <a:cubicBezTo>
                      <a:pt x="282" y="14689"/>
                      <a:pt x="108" y="17539"/>
                      <a:pt x="116" y="20276"/>
                    </a:cubicBezTo>
                    <a:cubicBezTo>
                      <a:pt x="126" y="24389"/>
                      <a:pt x="1" y="28539"/>
                      <a:pt x="677" y="32616"/>
                    </a:cubicBezTo>
                    <a:cubicBezTo>
                      <a:pt x="1453" y="37305"/>
                      <a:pt x="3992" y="39748"/>
                      <a:pt x="8722" y="40180"/>
                    </a:cubicBezTo>
                    <a:cubicBezTo>
                      <a:pt x="8801" y="40188"/>
                      <a:pt x="8881" y="40195"/>
                      <a:pt x="8960" y="40200"/>
                    </a:cubicBezTo>
                    <a:lnTo>
                      <a:pt x="15134" y="40594"/>
                    </a:lnTo>
                    <a:cubicBezTo>
                      <a:pt x="15248" y="40602"/>
                      <a:pt x="15363" y="40605"/>
                      <a:pt x="15478" y="40605"/>
                    </a:cubicBezTo>
                    <a:cubicBezTo>
                      <a:pt x="20047" y="40605"/>
                      <a:pt x="24384" y="34833"/>
                      <a:pt x="24959" y="29426"/>
                    </a:cubicBezTo>
                    <a:cubicBezTo>
                      <a:pt x="24938" y="29195"/>
                      <a:pt x="25628" y="26162"/>
                      <a:pt x="25898" y="23658"/>
                    </a:cubicBezTo>
                    <a:cubicBezTo>
                      <a:pt x="25898" y="23658"/>
                      <a:pt x="25528" y="11346"/>
                      <a:pt x="25518" y="11146"/>
                    </a:cubicBezTo>
                    <a:cubicBezTo>
                      <a:pt x="25792" y="5559"/>
                      <a:pt x="22010" y="733"/>
                      <a:pt x="17112" y="419"/>
                    </a:cubicBezTo>
                    <a:lnTo>
                      <a:pt x="10939" y="24"/>
                    </a:lnTo>
                    <a:cubicBezTo>
                      <a:pt x="10687" y="8"/>
                      <a:pt x="10433" y="0"/>
                      <a:pt x="10178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804550" y="2100925"/>
                <a:ext cx="858400" cy="1028650"/>
              </a:xfrm>
              <a:custGeom>
                <a:avLst/>
                <a:gdLst/>
                <a:ahLst/>
                <a:cxnLst/>
                <a:rect l="l" t="t" r="r" b="b"/>
                <a:pathLst>
                  <a:path w="34336" h="41146" extrusionOk="0">
                    <a:moveTo>
                      <a:pt x="13827" y="0"/>
                    </a:moveTo>
                    <a:cubicBezTo>
                      <a:pt x="13312" y="0"/>
                      <a:pt x="12791" y="10"/>
                      <a:pt x="12271" y="32"/>
                    </a:cubicBezTo>
                    <a:cubicBezTo>
                      <a:pt x="12250" y="34"/>
                      <a:pt x="12229" y="35"/>
                      <a:pt x="12208" y="35"/>
                    </a:cubicBezTo>
                    <a:cubicBezTo>
                      <a:pt x="11883" y="52"/>
                      <a:pt x="11559" y="71"/>
                      <a:pt x="11236" y="97"/>
                    </a:cubicBezTo>
                    <a:cubicBezTo>
                      <a:pt x="9612" y="230"/>
                      <a:pt x="8013" y="524"/>
                      <a:pt x="6566" y="1106"/>
                    </a:cubicBezTo>
                    <a:cubicBezTo>
                      <a:pt x="6336" y="1198"/>
                      <a:pt x="6099" y="1296"/>
                      <a:pt x="5859" y="1398"/>
                    </a:cubicBezTo>
                    <a:lnTo>
                      <a:pt x="5797" y="1424"/>
                    </a:lnTo>
                    <a:cubicBezTo>
                      <a:pt x="3640" y="2344"/>
                      <a:pt x="1206" y="3674"/>
                      <a:pt x="706" y="5949"/>
                    </a:cubicBezTo>
                    <a:cubicBezTo>
                      <a:pt x="1" y="9154"/>
                      <a:pt x="1279" y="13202"/>
                      <a:pt x="1843" y="16383"/>
                    </a:cubicBezTo>
                    <a:cubicBezTo>
                      <a:pt x="1846" y="16404"/>
                      <a:pt x="1851" y="16427"/>
                      <a:pt x="1854" y="16450"/>
                    </a:cubicBezTo>
                    <a:cubicBezTo>
                      <a:pt x="1880" y="16594"/>
                      <a:pt x="1906" y="16741"/>
                      <a:pt x="1932" y="16887"/>
                    </a:cubicBezTo>
                    <a:cubicBezTo>
                      <a:pt x="2092" y="17775"/>
                      <a:pt x="2270" y="18714"/>
                      <a:pt x="2464" y="19692"/>
                    </a:cubicBezTo>
                    <a:cubicBezTo>
                      <a:pt x="3006" y="22454"/>
                      <a:pt x="3658" y="25513"/>
                      <a:pt x="4259" y="28545"/>
                    </a:cubicBezTo>
                    <a:cubicBezTo>
                      <a:pt x="4259" y="28549"/>
                      <a:pt x="4260" y="28556"/>
                      <a:pt x="4262" y="28561"/>
                    </a:cubicBezTo>
                    <a:cubicBezTo>
                      <a:pt x="4348" y="28995"/>
                      <a:pt x="4433" y="29427"/>
                      <a:pt x="4517" y="29859"/>
                    </a:cubicBezTo>
                    <a:cubicBezTo>
                      <a:pt x="4837" y="31508"/>
                      <a:pt x="5136" y="33134"/>
                      <a:pt x="5388" y="34682"/>
                    </a:cubicBezTo>
                    <a:cubicBezTo>
                      <a:pt x="5765" y="36991"/>
                      <a:pt x="7118" y="39582"/>
                      <a:pt x="9374" y="40420"/>
                    </a:cubicBezTo>
                    <a:cubicBezTo>
                      <a:pt x="10642" y="40890"/>
                      <a:pt x="12245" y="40779"/>
                      <a:pt x="13574" y="40877"/>
                    </a:cubicBezTo>
                    <a:cubicBezTo>
                      <a:pt x="15374" y="41008"/>
                      <a:pt x="17176" y="41104"/>
                      <a:pt x="18979" y="41133"/>
                    </a:cubicBezTo>
                    <a:cubicBezTo>
                      <a:pt x="19431" y="41141"/>
                      <a:pt x="19884" y="41145"/>
                      <a:pt x="20337" y="41145"/>
                    </a:cubicBezTo>
                    <a:cubicBezTo>
                      <a:pt x="20531" y="41145"/>
                      <a:pt x="20725" y="41144"/>
                      <a:pt x="20919" y="41143"/>
                    </a:cubicBezTo>
                    <a:cubicBezTo>
                      <a:pt x="22184" y="41132"/>
                      <a:pt x="23450" y="41084"/>
                      <a:pt x="24712" y="40990"/>
                    </a:cubicBezTo>
                    <a:cubicBezTo>
                      <a:pt x="25911" y="40901"/>
                      <a:pt x="27102" y="40787"/>
                      <a:pt x="28268" y="40500"/>
                    </a:cubicBezTo>
                    <a:cubicBezTo>
                      <a:pt x="28708" y="40392"/>
                      <a:pt x="29142" y="40264"/>
                      <a:pt x="29571" y="40118"/>
                    </a:cubicBezTo>
                    <a:cubicBezTo>
                      <a:pt x="29930" y="39996"/>
                      <a:pt x="30336" y="39881"/>
                      <a:pt x="30632" y="39642"/>
                    </a:cubicBezTo>
                    <a:cubicBezTo>
                      <a:pt x="30713" y="39575"/>
                      <a:pt x="30791" y="39505"/>
                      <a:pt x="30862" y="39431"/>
                    </a:cubicBezTo>
                    <a:cubicBezTo>
                      <a:pt x="31002" y="39288"/>
                      <a:pt x="31124" y="39129"/>
                      <a:pt x="31228" y="38958"/>
                    </a:cubicBezTo>
                    <a:cubicBezTo>
                      <a:pt x="31434" y="38178"/>
                      <a:pt x="31608" y="37390"/>
                      <a:pt x="31816" y="36615"/>
                    </a:cubicBezTo>
                    <a:cubicBezTo>
                      <a:pt x="31982" y="35998"/>
                      <a:pt x="32154" y="35382"/>
                      <a:pt x="32325" y="34765"/>
                    </a:cubicBezTo>
                    <a:cubicBezTo>
                      <a:pt x="32708" y="33145"/>
                      <a:pt x="33109" y="31524"/>
                      <a:pt x="33436" y="29891"/>
                    </a:cubicBezTo>
                    <a:cubicBezTo>
                      <a:pt x="33585" y="28874"/>
                      <a:pt x="33683" y="27852"/>
                      <a:pt x="33777" y="26826"/>
                    </a:cubicBezTo>
                    <a:cubicBezTo>
                      <a:pt x="33915" y="25295"/>
                      <a:pt x="34032" y="23765"/>
                      <a:pt x="34116" y="22232"/>
                    </a:cubicBezTo>
                    <a:cubicBezTo>
                      <a:pt x="34289" y="19125"/>
                      <a:pt x="34336" y="16005"/>
                      <a:pt x="34121" y="12897"/>
                    </a:cubicBezTo>
                    <a:cubicBezTo>
                      <a:pt x="34022" y="11446"/>
                      <a:pt x="33832" y="10008"/>
                      <a:pt x="33642" y="8566"/>
                    </a:cubicBezTo>
                    <a:cubicBezTo>
                      <a:pt x="33470" y="7242"/>
                      <a:pt x="33262" y="5890"/>
                      <a:pt x="32810" y="4615"/>
                    </a:cubicBezTo>
                    <a:cubicBezTo>
                      <a:pt x="32604" y="4030"/>
                      <a:pt x="32342" y="3422"/>
                      <a:pt x="31941" y="2930"/>
                    </a:cubicBezTo>
                    <a:cubicBezTo>
                      <a:pt x="31590" y="2498"/>
                      <a:pt x="31143" y="2176"/>
                      <a:pt x="30641" y="1897"/>
                    </a:cubicBezTo>
                    <a:cubicBezTo>
                      <a:pt x="29907" y="1488"/>
                      <a:pt x="29114" y="1195"/>
                      <a:pt x="28340" y="865"/>
                    </a:cubicBezTo>
                    <a:cubicBezTo>
                      <a:pt x="27672" y="761"/>
                      <a:pt x="26959" y="724"/>
                      <a:pt x="26180" y="696"/>
                    </a:cubicBezTo>
                    <a:cubicBezTo>
                      <a:pt x="26029" y="690"/>
                      <a:pt x="25877" y="685"/>
                      <a:pt x="25721" y="680"/>
                    </a:cubicBezTo>
                    <a:cubicBezTo>
                      <a:pt x="25633" y="677"/>
                      <a:pt x="25542" y="674"/>
                      <a:pt x="25451" y="670"/>
                    </a:cubicBezTo>
                    <a:cubicBezTo>
                      <a:pt x="25420" y="670"/>
                      <a:pt x="25389" y="669"/>
                      <a:pt x="25357" y="667"/>
                    </a:cubicBezTo>
                    <a:lnTo>
                      <a:pt x="25131" y="661"/>
                    </a:lnTo>
                    <a:cubicBezTo>
                      <a:pt x="24829" y="649"/>
                      <a:pt x="24517" y="636"/>
                      <a:pt x="24195" y="620"/>
                    </a:cubicBezTo>
                    <a:cubicBezTo>
                      <a:pt x="23784" y="597"/>
                      <a:pt x="23372" y="571"/>
                      <a:pt x="22961" y="544"/>
                    </a:cubicBezTo>
                    <a:cubicBezTo>
                      <a:pt x="20374" y="365"/>
                      <a:pt x="17796" y="92"/>
                      <a:pt x="15203" y="21"/>
                    </a:cubicBezTo>
                    <a:cubicBezTo>
                      <a:pt x="14947" y="14"/>
                      <a:pt x="14688" y="8"/>
                      <a:pt x="14427" y="4"/>
                    </a:cubicBezTo>
                    <a:cubicBezTo>
                      <a:pt x="14228" y="2"/>
                      <a:pt x="14028" y="0"/>
                      <a:pt x="13827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1196225" y="2029625"/>
                <a:ext cx="2029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5115" extrusionOk="0">
                    <a:moveTo>
                      <a:pt x="5944" y="0"/>
                    </a:moveTo>
                    <a:lnTo>
                      <a:pt x="1163" y="327"/>
                    </a:lnTo>
                    <a:cubicBezTo>
                      <a:pt x="1008" y="1298"/>
                      <a:pt x="669" y="2216"/>
                      <a:pt x="1" y="2915"/>
                    </a:cubicBezTo>
                    <a:cubicBezTo>
                      <a:pt x="688" y="3875"/>
                      <a:pt x="1728" y="4665"/>
                      <a:pt x="2859" y="4959"/>
                    </a:cubicBezTo>
                    <a:cubicBezTo>
                      <a:pt x="3267" y="5063"/>
                      <a:pt x="3685" y="5114"/>
                      <a:pt x="4101" y="5114"/>
                    </a:cubicBezTo>
                    <a:cubicBezTo>
                      <a:pt x="4848" y="5114"/>
                      <a:pt x="5591" y="4948"/>
                      <a:pt x="6273" y="4621"/>
                    </a:cubicBezTo>
                    <a:cubicBezTo>
                      <a:pt x="6561" y="4483"/>
                      <a:pt x="6835" y="4317"/>
                      <a:pt x="7108" y="4151"/>
                    </a:cubicBezTo>
                    <a:lnTo>
                      <a:pt x="8116" y="3542"/>
                    </a:lnTo>
                    <a:cubicBezTo>
                      <a:pt x="7528" y="2510"/>
                      <a:pt x="6647" y="1407"/>
                      <a:pt x="594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1227225" y="1789625"/>
                <a:ext cx="77400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839" extrusionOk="0">
                    <a:moveTo>
                      <a:pt x="1002" y="0"/>
                    </a:moveTo>
                    <a:cubicBezTo>
                      <a:pt x="778" y="0"/>
                      <a:pt x="552" y="31"/>
                      <a:pt x="423" y="118"/>
                    </a:cubicBezTo>
                    <a:cubicBezTo>
                      <a:pt x="0" y="401"/>
                      <a:pt x="101" y="982"/>
                      <a:pt x="249" y="1427"/>
                    </a:cubicBezTo>
                    <a:cubicBezTo>
                      <a:pt x="644" y="2612"/>
                      <a:pt x="923" y="3655"/>
                      <a:pt x="1318" y="4839"/>
                    </a:cubicBezTo>
                    <a:cubicBezTo>
                      <a:pt x="2104" y="4150"/>
                      <a:pt x="2801" y="3300"/>
                      <a:pt x="2947" y="2329"/>
                    </a:cubicBezTo>
                    <a:cubicBezTo>
                      <a:pt x="3095" y="1357"/>
                      <a:pt x="2528" y="274"/>
                      <a:pt x="1500" y="50"/>
                    </a:cubicBezTo>
                    <a:cubicBezTo>
                      <a:pt x="1373" y="22"/>
                      <a:pt x="1188" y="0"/>
                      <a:pt x="1002" y="0"/>
                    </a:cubicBezTo>
                    <a:close/>
                  </a:path>
                </a:pathLst>
              </a:custGeom>
              <a:solidFill>
                <a:srgbClr val="2D20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1215725" y="1714325"/>
                <a:ext cx="170775" cy="297825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11913" extrusionOk="0">
                    <a:moveTo>
                      <a:pt x="3394" y="1"/>
                    </a:moveTo>
                    <a:cubicBezTo>
                      <a:pt x="3383" y="1"/>
                      <a:pt x="3372" y="1"/>
                      <a:pt x="3360" y="1"/>
                    </a:cubicBezTo>
                    <a:cubicBezTo>
                      <a:pt x="2085" y="12"/>
                      <a:pt x="975" y="748"/>
                      <a:pt x="407" y="1821"/>
                    </a:cubicBezTo>
                    <a:lnTo>
                      <a:pt x="397" y="1837"/>
                    </a:lnTo>
                    <a:cubicBezTo>
                      <a:pt x="379" y="1874"/>
                      <a:pt x="360" y="1910"/>
                      <a:pt x="342" y="1947"/>
                    </a:cubicBezTo>
                    <a:lnTo>
                      <a:pt x="331" y="1973"/>
                    </a:lnTo>
                    <a:cubicBezTo>
                      <a:pt x="313" y="2009"/>
                      <a:pt x="296" y="2045"/>
                      <a:pt x="282" y="2082"/>
                    </a:cubicBezTo>
                    <a:cubicBezTo>
                      <a:pt x="277" y="2090"/>
                      <a:pt x="274" y="2098"/>
                      <a:pt x="270" y="2108"/>
                    </a:cubicBezTo>
                    <a:cubicBezTo>
                      <a:pt x="251" y="2152"/>
                      <a:pt x="233" y="2197"/>
                      <a:pt x="217" y="2243"/>
                    </a:cubicBezTo>
                    <a:cubicBezTo>
                      <a:pt x="209" y="2264"/>
                      <a:pt x="201" y="2287"/>
                      <a:pt x="192" y="2310"/>
                    </a:cubicBezTo>
                    <a:cubicBezTo>
                      <a:pt x="184" y="2332"/>
                      <a:pt x="176" y="2355"/>
                      <a:pt x="170" y="2378"/>
                    </a:cubicBezTo>
                    <a:cubicBezTo>
                      <a:pt x="163" y="2400"/>
                      <a:pt x="155" y="2423"/>
                      <a:pt x="149" y="2446"/>
                    </a:cubicBezTo>
                    <a:cubicBezTo>
                      <a:pt x="149" y="2446"/>
                      <a:pt x="149" y="2448"/>
                      <a:pt x="149" y="2448"/>
                    </a:cubicBezTo>
                    <a:cubicBezTo>
                      <a:pt x="142" y="2470"/>
                      <a:pt x="136" y="2493"/>
                      <a:pt x="129" y="2516"/>
                    </a:cubicBezTo>
                    <a:cubicBezTo>
                      <a:pt x="123" y="2540"/>
                      <a:pt x="116" y="2561"/>
                      <a:pt x="110" y="2586"/>
                    </a:cubicBezTo>
                    <a:cubicBezTo>
                      <a:pt x="103" y="2612"/>
                      <a:pt x="97" y="2638"/>
                      <a:pt x="92" y="2664"/>
                    </a:cubicBezTo>
                    <a:cubicBezTo>
                      <a:pt x="80" y="2708"/>
                      <a:pt x="71" y="2753"/>
                      <a:pt x="62" y="2800"/>
                    </a:cubicBezTo>
                    <a:cubicBezTo>
                      <a:pt x="59" y="2812"/>
                      <a:pt x="58" y="2823"/>
                      <a:pt x="56" y="2834"/>
                    </a:cubicBezTo>
                    <a:cubicBezTo>
                      <a:pt x="53" y="2854"/>
                      <a:pt x="49" y="2875"/>
                      <a:pt x="46" y="2894"/>
                    </a:cubicBezTo>
                    <a:cubicBezTo>
                      <a:pt x="41" y="2917"/>
                      <a:pt x="38" y="2941"/>
                      <a:pt x="35" y="2964"/>
                    </a:cubicBezTo>
                    <a:cubicBezTo>
                      <a:pt x="33" y="2974"/>
                      <a:pt x="32" y="2984"/>
                      <a:pt x="32" y="2995"/>
                    </a:cubicBezTo>
                    <a:cubicBezTo>
                      <a:pt x="28" y="3010"/>
                      <a:pt x="27" y="3029"/>
                      <a:pt x="25" y="3042"/>
                    </a:cubicBezTo>
                    <a:cubicBezTo>
                      <a:pt x="23" y="3057"/>
                      <a:pt x="20" y="3070"/>
                      <a:pt x="20" y="3083"/>
                    </a:cubicBezTo>
                    <a:cubicBezTo>
                      <a:pt x="20" y="3088"/>
                      <a:pt x="19" y="3094"/>
                      <a:pt x="19" y="3099"/>
                    </a:cubicBezTo>
                    <a:cubicBezTo>
                      <a:pt x="17" y="3120"/>
                      <a:pt x="15" y="3143"/>
                      <a:pt x="12" y="3166"/>
                    </a:cubicBezTo>
                    <a:cubicBezTo>
                      <a:pt x="10" y="3187"/>
                      <a:pt x="9" y="3210"/>
                      <a:pt x="7" y="3231"/>
                    </a:cubicBezTo>
                    <a:cubicBezTo>
                      <a:pt x="6" y="3258"/>
                      <a:pt x="4" y="3287"/>
                      <a:pt x="4" y="3315"/>
                    </a:cubicBezTo>
                    <a:cubicBezTo>
                      <a:pt x="1" y="3370"/>
                      <a:pt x="1" y="3427"/>
                      <a:pt x="1" y="3484"/>
                    </a:cubicBezTo>
                    <a:lnTo>
                      <a:pt x="10" y="4521"/>
                    </a:lnTo>
                    <a:lnTo>
                      <a:pt x="17" y="5271"/>
                    </a:lnTo>
                    <a:lnTo>
                      <a:pt x="36" y="7674"/>
                    </a:lnTo>
                    <a:lnTo>
                      <a:pt x="45" y="8489"/>
                    </a:lnTo>
                    <a:cubicBezTo>
                      <a:pt x="53" y="9648"/>
                      <a:pt x="639" y="10725"/>
                      <a:pt x="1607" y="11363"/>
                    </a:cubicBezTo>
                    <a:cubicBezTo>
                      <a:pt x="2111" y="11696"/>
                      <a:pt x="2698" y="11885"/>
                      <a:pt x="3302" y="11909"/>
                    </a:cubicBezTo>
                    <a:cubicBezTo>
                      <a:pt x="3357" y="11912"/>
                      <a:pt x="3411" y="11912"/>
                      <a:pt x="3468" y="11912"/>
                    </a:cubicBezTo>
                    <a:cubicBezTo>
                      <a:pt x="3716" y="11911"/>
                      <a:pt x="3965" y="11880"/>
                      <a:pt x="4208" y="11821"/>
                    </a:cubicBezTo>
                    <a:cubicBezTo>
                      <a:pt x="4249" y="11812"/>
                      <a:pt x="4288" y="11802"/>
                      <a:pt x="4329" y="11790"/>
                    </a:cubicBezTo>
                    <a:lnTo>
                      <a:pt x="4366" y="11781"/>
                    </a:lnTo>
                    <a:cubicBezTo>
                      <a:pt x="4379" y="11776"/>
                      <a:pt x="4392" y="11773"/>
                      <a:pt x="4407" y="11768"/>
                    </a:cubicBezTo>
                    <a:cubicBezTo>
                      <a:pt x="4431" y="11761"/>
                      <a:pt x="4455" y="11753"/>
                      <a:pt x="4480" y="11745"/>
                    </a:cubicBezTo>
                    <a:cubicBezTo>
                      <a:pt x="4512" y="11734"/>
                      <a:pt x="4546" y="11722"/>
                      <a:pt x="4580" y="11709"/>
                    </a:cubicBezTo>
                    <a:cubicBezTo>
                      <a:pt x="4735" y="11652"/>
                      <a:pt x="4884" y="11584"/>
                      <a:pt x="5027" y="11506"/>
                    </a:cubicBezTo>
                    <a:cubicBezTo>
                      <a:pt x="5217" y="11402"/>
                      <a:pt x="5396" y="11282"/>
                      <a:pt x="5562" y="11145"/>
                    </a:cubicBezTo>
                    <a:cubicBezTo>
                      <a:pt x="5602" y="11111"/>
                      <a:pt x="5643" y="11077"/>
                      <a:pt x="5682" y="11041"/>
                    </a:cubicBezTo>
                    <a:cubicBezTo>
                      <a:pt x="5766" y="10965"/>
                      <a:pt x="5846" y="10886"/>
                      <a:pt x="5922" y="10803"/>
                    </a:cubicBezTo>
                    <a:cubicBezTo>
                      <a:pt x="5953" y="10767"/>
                      <a:pt x="5984" y="10733"/>
                      <a:pt x="6015" y="10697"/>
                    </a:cubicBezTo>
                    <a:cubicBezTo>
                      <a:pt x="6033" y="10676"/>
                      <a:pt x="6051" y="10655"/>
                      <a:pt x="6067" y="10632"/>
                    </a:cubicBezTo>
                    <a:cubicBezTo>
                      <a:pt x="6099" y="10593"/>
                      <a:pt x="6132" y="10551"/>
                      <a:pt x="6163" y="10509"/>
                    </a:cubicBezTo>
                    <a:cubicBezTo>
                      <a:pt x="6306" y="10312"/>
                      <a:pt x="6427" y="10102"/>
                      <a:pt x="6527" y="9882"/>
                    </a:cubicBezTo>
                    <a:cubicBezTo>
                      <a:pt x="6538" y="9857"/>
                      <a:pt x="6548" y="9831"/>
                      <a:pt x="6559" y="9807"/>
                    </a:cubicBezTo>
                    <a:cubicBezTo>
                      <a:pt x="6603" y="9703"/>
                      <a:pt x="6640" y="9596"/>
                      <a:pt x="6674" y="9488"/>
                    </a:cubicBezTo>
                    <a:cubicBezTo>
                      <a:pt x="6687" y="9443"/>
                      <a:pt x="6700" y="9397"/>
                      <a:pt x="6713" y="9352"/>
                    </a:cubicBezTo>
                    <a:cubicBezTo>
                      <a:pt x="6717" y="9341"/>
                      <a:pt x="6720" y="9329"/>
                      <a:pt x="6722" y="9318"/>
                    </a:cubicBezTo>
                    <a:cubicBezTo>
                      <a:pt x="6726" y="9300"/>
                      <a:pt x="6731" y="9280"/>
                      <a:pt x="6736" y="9261"/>
                    </a:cubicBezTo>
                    <a:cubicBezTo>
                      <a:pt x="6749" y="9207"/>
                      <a:pt x="6761" y="9154"/>
                      <a:pt x="6770" y="9099"/>
                    </a:cubicBezTo>
                    <a:cubicBezTo>
                      <a:pt x="6780" y="9048"/>
                      <a:pt x="6788" y="8996"/>
                      <a:pt x="6796" y="8944"/>
                    </a:cubicBezTo>
                    <a:cubicBezTo>
                      <a:pt x="6796" y="8933"/>
                      <a:pt x="6798" y="8923"/>
                      <a:pt x="6800" y="8912"/>
                    </a:cubicBezTo>
                    <a:cubicBezTo>
                      <a:pt x="6804" y="8876"/>
                      <a:pt x="6809" y="8842"/>
                      <a:pt x="6813" y="8804"/>
                    </a:cubicBezTo>
                    <a:cubicBezTo>
                      <a:pt x="6814" y="8793"/>
                      <a:pt x="6814" y="8782"/>
                      <a:pt x="6816" y="8770"/>
                    </a:cubicBezTo>
                    <a:cubicBezTo>
                      <a:pt x="6817" y="8751"/>
                      <a:pt x="6819" y="8731"/>
                      <a:pt x="6821" y="8712"/>
                    </a:cubicBezTo>
                    <a:cubicBezTo>
                      <a:pt x="6822" y="8675"/>
                      <a:pt x="6826" y="8637"/>
                      <a:pt x="6827" y="8600"/>
                    </a:cubicBezTo>
                    <a:cubicBezTo>
                      <a:pt x="6829" y="8543"/>
                      <a:pt x="6830" y="8484"/>
                      <a:pt x="6829" y="8429"/>
                    </a:cubicBezTo>
                    <a:lnTo>
                      <a:pt x="6783" y="3422"/>
                    </a:lnTo>
                    <a:cubicBezTo>
                      <a:pt x="6780" y="2995"/>
                      <a:pt x="6699" y="2574"/>
                      <a:pt x="6543" y="2178"/>
                    </a:cubicBezTo>
                    <a:cubicBezTo>
                      <a:pt x="6042" y="905"/>
                      <a:pt x="4814" y="1"/>
                      <a:pt x="339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1169500" y="1842950"/>
                <a:ext cx="65700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661" extrusionOk="0">
                    <a:moveTo>
                      <a:pt x="1314" y="1"/>
                    </a:moveTo>
                    <a:cubicBezTo>
                      <a:pt x="1310" y="1"/>
                      <a:pt x="1306" y="1"/>
                      <a:pt x="1302" y="1"/>
                    </a:cubicBezTo>
                    <a:cubicBezTo>
                      <a:pt x="581" y="7"/>
                      <a:pt x="1" y="610"/>
                      <a:pt x="9" y="1343"/>
                    </a:cubicBezTo>
                    <a:cubicBezTo>
                      <a:pt x="16" y="2073"/>
                      <a:pt x="599" y="2660"/>
                      <a:pt x="1315" y="2660"/>
                    </a:cubicBezTo>
                    <a:cubicBezTo>
                      <a:pt x="1319" y="2660"/>
                      <a:pt x="1323" y="2660"/>
                      <a:pt x="1327" y="2660"/>
                    </a:cubicBezTo>
                    <a:cubicBezTo>
                      <a:pt x="2048" y="2654"/>
                      <a:pt x="2628" y="2053"/>
                      <a:pt x="2621" y="1318"/>
                    </a:cubicBezTo>
                    <a:cubicBezTo>
                      <a:pt x="2615" y="588"/>
                      <a:pt x="2030" y="1"/>
                      <a:pt x="1314" y="1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1215725" y="1714300"/>
                <a:ext cx="163575" cy="149025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961" extrusionOk="0">
                    <a:moveTo>
                      <a:pt x="3394" y="0"/>
                    </a:moveTo>
                    <a:cubicBezTo>
                      <a:pt x="3383" y="0"/>
                      <a:pt x="3372" y="0"/>
                      <a:pt x="3360" y="0"/>
                    </a:cubicBezTo>
                    <a:cubicBezTo>
                      <a:pt x="2085" y="13"/>
                      <a:pt x="975" y="749"/>
                      <a:pt x="407" y="1820"/>
                    </a:cubicBezTo>
                    <a:lnTo>
                      <a:pt x="397" y="1838"/>
                    </a:lnTo>
                    <a:cubicBezTo>
                      <a:pt x="378" y="1874"/>
                      <a:pt x="360" y="1911"/>
                      <a:pt x="342" y="1948"/>
                    </a:cubicBezTo>
                    <a:lnTo>
                      <a:pt x="329" y="1973"/>
                    </a:lnTo>
                    <a:cubicBezTo>
                      <a:pt x="313" y="2010"/>
                      <a:pt x="296" y="2046"/>
                      <a:pt x="280" y="2083"/>
                    </a:cubicBezTo>
                    <a:cubicBezTo>
                      <a:pt x="277" y="2091"/>
                      <a:pt x="274" y="2099"/>
                      <a:pt x="270" y="2107"/>
                    </a:cubicBezTo>
                    <a:cubicBezTo>
                      <a:pt x="251" y="2153"/>
                      <a:pt x="233" y="2197"/>
                      <a:pt x="217" y="2242"/>
                    </a:cubicBezTo>
                    <a:cubicBezTo>
                      <a:pt x="209" y="2265"/>
                      <a:pt x="201" y="2288"/>
                      <a:pt x="192" y="2311"/>
                    </a:cubicBezTo>
                    <a:cubicBezTo>
                      <a:pt x="184" y="2333"/>
                      <a:pt x="175" y="2356"/>
                      <a:pt x="170" y="2379"/>
                    </a:cubicBezTo>
                    <a:cubicBezTo>
                      <a:pt x="163" y="2401"/>
                      <a:pt x="155" y="2424"/>
                      <a:pt x="149" y="2447"/>
                    </a:cubicBezTo>
                    <a:cubicBezTo>
                      <a:pt x="149" y="2447"/>
                      <a:pt x="149" y="2447"/>
                      <a:pt x="149" y="2449"/>
                    </a:cubicBezTo>
                    <a:cubicBezTo>
                      <a:pt x="142" y="2471"/>
                      <a:pt x="136" y="2494"/>
                      <a:pt x="129" y="2517"/>
                    </a:cubicBezTo>
                    <a:cubicBezTo>
                      <a:pt x="123" y="2540"/>
                      <a:pt x="116" y="2562"/>
                      <a:pt x="110" y="2587"/>
                    </a:cubicBezTo>
                    <a:cubicBezTo>
                      <a:pt x="103" y="2613"/>
                      <a:pt x="97" y="2637"/>
                      <a:pt x="92" y="2663"/>
                    </a:cubicBezTo>
                    <a:cubicBezTo>
                      <a:pt x="80" y="2709"/>
                      <a:pt x="71" y="2754"/>
                      <a:pt x="62" y="2800"/>
                    </a:cubicBezTo>
                    <a:cubicBezTo>
                      <a:pt x="59" y="2813"/>
                      <a:pt x="58" y="2824"/>
                      <a:pt x="56" y="2835"/>
                    </a:cubicBezTo>
                    <a:cubicBezTo>
                      <a:pt x="51" y="2855"/>
                      <a:pt x="48" y="2874"/>
                      <a:pt x="45" y="2895"/>
                    </a:cubicBezTo>
                    <a:cubicBezTo>
                      <a:pt x="41" y="2918"/>
                      <a:pt x="38" y="2942"/>
                      <a:pt x="35" y="2965"/>
                    </a:cubicBezTo>
                    <a:cubicBezTo>
                      <a:pt x="33" y="2975"/>
                      <a:pt x="30" y="2985"/>
                      <a:pt x="30" y="2994"/>
                    </a:cubicBezTo>
                    <a:cubicBezTo>
                      <a:pt x="28" y="3011"/>
                      <a:pt x="27" y="3029"/>
                      <a:pt x="25" y="3043"/>
                    </a:cubicBezTo>
                    <a:cubicBezTo>
                      <a:pt x="23" y="3056"/>
                      <a:pt x="20" y="3071"/>
                      <a:pt x="20" y="3084"/>
                    </a:cubicBezTo>
                    <a:cubicBezTo>
                      <a:pt x="19" y="3089"/>
                      <a:pt x="19" y="3094"/>
                      <a:pt x="19" y="3100"/>
                    </a:cubicBezTo>
                    <a:cubicBezTo>
                      <a:pt x="15" y="3121"/>
                      <a:pt x="15" y="3144"/>
                      <a:pt x="12" y="3165"/>
                    </a:cubicBezTo>
                    <a:cubicBezTo>
                      <a:pt x="10" y="3188"/>
                      <a:pt x="9" y="3209"/>
                      <a:pt x="7" y="3232"/>
                    </a:cubicBezTo>
                    <a:cubicBezTo>
                      <a:pt x="6" y="3259"/>
                      <a:pt x="4" y="3287"/>
                      <a:pt x="4" y="3314"/>
                    </a:cubicBezTo>
                    <a:cubicBezTo>
                      <a:pt x="1" y="3371"/>
                      <a:pt x="1" y="3428"/>
                      <a:pt x="1" y="3485"/>
                    </a:cubicBezTo>
                    <a:lnTo>
                      <a:pt x="10" y="4520"/>
                    </a:lnTo>
                    <a:cubicBezTo>
                      <a:pt x="53" y="4790"/>
                      <a:pt x="93" y="5059"/>
                      <a:pt x="123" y="5329"/>
                    </a:cubicBezTo>
                    <a:cubicBezTo>
                      <a:pt x="145" y="5540"/>
                      <a:pt x="163" y="5751"/>
                      <a:pt x="170" y="5961"/>
                    </a:cubicBezTo>
                    <a:lnTo>
                      <a:pt x="254" y="5418"/>
                    </a:lnTo>
                    <a:lnTo>
                      <a:pt x="699" y="2557"/>
                    </a:lnTo>
                    <a:cubicBezTo>
                      <a:pt x="740" y="2530"/>
                      <a:pt x="785" y="2509"/>
                      <a:pt x="834" y="2497"/>
                    </a:cubicBezTo>
                    <a:cubicBezTo>
                      <a:pt x="892" y="2483"/>
                      <a:pt x="954" y="2478"/>
                      <a:pt x="1016" y="2478"/>
                    </a:cubicBezTo>
                    <a:cubicBezTo>
                      <a:pt x="1049" y="2478"/>
                      <a:pt x="1083" y="2479"/>
                      <a:pt x="1115" y="2481"/>
                    </a:cubicBezTo>
                    <a:cubicBezTo>
                      <a:pt x="2189" y="2529"/>
                      <a:pt x="3250" y="2806"/>
                      <a:pt x="4322" y="2806"/>
                    </a:cubicBezTo>
                    <a:cubicBezTo>
                      <a:pt x="4412" y="2806"/>
                      <a:pt x="4501" y="2804"/>
                      <a:pt x="4590" y="2800"/>
                    </a:cubicBezTo>
                    <a:cubicBezTo>
                      <a:pt x="5272" y="2769"/>
                      <a:pt x="5987" y="2564"/>
                      <a:pt x="6543" y="2177"/>
                    </a:cubicBezTo>
                    <a:cubicBezTo>
                      <a:pt x="6043" y="904"/>
                      <a:pt x="4816" y="0"/>
                      <a:pt x="3394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1199525" y="1730500"/>
                <a:ext cx="68300" cy="1438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5754" extrusionOk="0">
                    <a:moveTo>
                      <a:pt x="2125" y="1"/>
                    </a:moveTo>
                    <a:lnTo>
                      <a:pt x="826" y="766"/>
                    </a:lnTo>
                    <a:cubicBezTo>
                      <a:pt x="451" y="954"/>
                      <a:pt x="210" y="1344"/>
                      <a:pt x="105" y="1750"/>
                    </a:cubicBezTo>
                    <a:cubicBezTo>
                      <a:pt x="1" y="2156"/>
                      <a:pt x="12" y="2584"/>
                      <a:pt x="27" y="3001"/>
                    </a:cubicBezTo>
                    <a:lnTo>
                      <a:pt x="70" y="4403"/>
                    </a:lnTo>
                    <a:cubicBezTo>
                      <a:pt x="506" y="4686"/>
                      <a:pt x="899" y="5254"/>
                      <a:pt x="1040" y="5753"/>
                    </a:cubicBezTo>
                    <a:cubicBezTo>
                      <a:pt x="2247" y="4176"/>
                      <a:pt x="2731" y="1892"/>
                      <a:pt x="2125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1028575" y="317127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4" y="1539"/>
                      <a:pt x="789" y="3890"/>
                    </a:cubicBezTo>
                    <a:cubicBezTo>
                      <a:pt x="1" y="6717"/>
                      <a:pt x="1653" y="9647"/>
                      <a:pt x="4480" y="10435"/>
                    </a:cubicBezTo>
                    <a:lnTo>
                      <a:pt x="24925" y="16135"/>
                    </a:lnTo>
                    <a:lnTo>
                      <a:pt x="26181" y="49239"/>
                    </a:lnTo>
                    <a:cubicBezTo>
                      <a:pt x="26237" y="50607"/>
                      <a:pt x="27337" y="51733"/>
                      <a:pt x="28728" y="51786"/>
                    </a:cubicBezTo>
                    <a:cubicBezTo>
                      <a:pt x="28762" y="51788"/>
                      <a:pt x="28796" y="51788"/>
                      <a:pt x="28830" y="51788"/>
                    </a:cubicBezTo>
                    <a:cubicBezTo>
                      <a:pt x="30247" y="51788"/>
                      <a:pt x="31421" y="50667"/>
                      <a:pt x="31477" y="49239"/>
                    </a:cubicBezTo>
                    <a:lnTo>
                      <a:pt x="32849" y="13057"/>
                    </a:lnTo>
                    <a:cubicBezTo>
                      <a:pt x="32905" y="11498"/>
                      <a:pt x="31992" y="9995"/>
                      <a:pt x="30461" y="9386"/>
                    </a:cubicBezTo>
                    <a:lnTo>
                      <a:pt x="30115" y="9248"/>
                    </a:lnTo>
                    <a:lnTo>
                      <a:pt x="7875" y="381"/>
                    </a:lnTo>
                    <a:cubicBezTo>
                      <a:pt x="7698" y="311"/>
                      <a:pt x="7518" y="249"/>
                      <a:pt x="7334" y="197"/>
                    </a:cubicBezTo>
                    <a:cubicBezTo>
                      <a:pt x="6857" y="64"/>
                      <a:pt x="6377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1028550" y="3171275"/>
                <a:ext cx="822700" cy="1137175"/>
              </a:xfrm>
              <a:custGeom>
                <a:avLst/>
                <a:gdLst/>
                <a:ahLst/>
                <a:cxnLst/>
                <a:rect l="l" t="t" r="r" b="b"/>
                <a:pathLst>
                  <a:path w="32908" h="45487" extrusionOk="0">
                    <a:moveTo>
                      <a:pt x="5906" y="1"/>
                    </a:moveTo>
                    <a:cubicBezTo>
                      <a:pt x="3580" y="1"/>
                      <a:pt x="1445" y="1540"/>
                      <a:pt x="790" y="3890"/>
                    </a:cubicBezTo>
                    <a:cubicBezTo>
                      <a:pt x="0" y="6717"/>
                      <a:pt x="1654" y="9647"/>
                      <a:pt x="4481" y="10435"/>
                    </a:cubicBezTo>
                    <a:lnTo>
                      <a:pt x="24926" y="16137"/>
                    </a:lnTo>
                    <a:lnTo>
                      <a:pt x="26030" y="45254"/>
                    </a:lnTo>
                    <a:cubicBezTo>
                      <a:pt x="26734" y="45416"/>
                      <a:pt x="27475" y="45486"/>
                      <a:pt x="28229" y="45486"/>
                    </a:cubicBezTo>
                    <a:cubicBezTo>
                      <a:pt x="29363" y="45486"/>
                      <a:pt x="30526" y="45328"/>
                      <a:pt x="31635" y="45087"/>
                    </a:cubicBezTo>
                    <a:lnTo>
                      <a:pt x="32850" y="13057"/>
                    </a:lnTo>
                    <a:cubicBezTo>
                      <a:pt x="32907" y="11498"/>
                      <a:pt x="31993" y="9995"/>
                      <a:pt x="30462" y="9386"/>
                    </a:cubicBezTo>
                    <a:lnTo>
                      <a:pt x="30116" y="9248"/>
                    </a:lnTo>
                    <a:lnTo>
                      <a:pt x="7876" y="381"/>
                    </a:lnTo>
                    <a:cubicBezTo>
                      <a:pt x="7699" y="311"/>
                      <a:pt x="7519" y="249"/>
                      <a:pt x="7335" y="197"/>
                    </a:cubicBezTo>
                    <a:cubicBezTo>
                      <a:pt x="6858" y="64"/>
                      <a:pt x="6378" y="1"/>
                      <a:pt x="5906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403650" y="3149225"/>
                <a:ext cx="822625" cy="1294725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51789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90"/>
                    </a:cubicBezTo>
                    <a:cubicBezTo>
                      <a:pt x="1" y="6716"/>
                      <a:pt x="1653" y="9647"/>
                      <a:pt x="4479" y="10435"/>
                    </a:cubicBezTo>
                    <a:lnTo>
                      <a:pt x="24923" y="16135"/>
                    </a:lnTo>
                    <a:lnTo>
                      <a:pt x="24923" y="16135"/>
                    </a:lnTo>
                    <a:lnTo>
                      <a:pt x="26180" y="49239"/>
                    </a:lnTo>
                    <a:cubicBezTo>
                      <a:pt x="26236" y="50607"/>
                      <a:pt x="27335" y="51733"/>
                      <a:pt x="28728" y="51786"/>
                    </a:cubicBezTo>
                    <a:cubicBezTo>
                      <a:pt x="28762" y="51788"/>
                      <a:pt x="28796" y="51788"/>
                      <a:pt x="28829" y="51788"/>
                    </a:cubicBezTo>
                    <a:cubicBezTo>
                      <a:pt x="30246" y="51788"/>
                      <a:pt x="31421" y="50667"/>
                      <a:pt x="31475" y="49239"/>
                    </a:cubicBezTo>
                    <a:lnTo>
                      <a:pt x="32848" y="13055"/>
                    </a:lnTo>
                    <a:cubicBezTo>
                      <a:pt x="32904" y="11497"/>
                      <a:pt x="31991" y="9995"/>
                      <a:pt x="30459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8BC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1403650" y="3149225"/>
                <a:ext cx="822625" cy="1114800"/>
              </a:xfrm>
              <a:custGeom>
                <a:avLst/>
                <a:gdLst/>
                <a:ahLst/>
                <a:cxnLst/>
                <a:rect l="l" t="t" r="r" b="b"/>
                <a:pathLst>
                  <a:path w="32905" h="44592" extrusionOk="0">
                    <a:moveTo>
                      <a:pt x="5904" y="1"/>
                    </a:moveTo>
                    <a:cubicBezTo>
                      <a:pt x="3579" y="1"/>
                      <a:pt x="1443" y="1539"/>
                      <a:pt x="788" y="3888"/>
                    </a:cubicBezTo>
                    <a:cubicBezTo>
                      <a:pt x="1" y="6715"/>
                      <a:pt x="1653" y="9647"/>
                      <a:pt x="4479" y="10435"/>
                    </a:cubicBezTo>
                    <a:lnTo>
                      <a:pt x="24925" y="16136"/>
                    </a:lnTo>
                    <a:lnTo>
                      <a:pt x="26005" y="44591"/>
                    </a:lnTo>
                    <a:lnTo>
                      <a:pt x="31652" y="44591"/>
                    </a:lnTo>
                    <a:lnTo>
                      <a:pt x="32849" y="13055"/>
                    </a:lnTo>
                    <a:cubicBezTo>
                      <a:pt x="32904" y="11497"/>
                      <a:pt x="31991" y="9995"/>
                      <a:pt x="30461" y="9384"/>
                    </a:cubicBezTo>
                    <a:lnTo>
                      <a:pt x="30115" y="9247"/>
                    </a:lnTo>
                    <a:lnTo>
                      <a:pt x="7875" y="381"/>
                    </a:lnTo>
                    <a:cubicBezTo>
                      <a:pt x="7698" y="309"/>
                      <a:pt x="7517" y="249"/>
                      <a:pt x="7334" y="197"/>
                    </a:cubicBezTo>
                    <a:cubicBezTo>
                      <a:pt x="6857" y="64"/>
                      <a:pt x="6376" y="1"/>
                      <a:pt x="5904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2051150" y="4302450"/>
                <a:ext cx="448950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5" extrusionOk="0">
                    <a:moveTo>
                      <a:pt x="5671" y="1"/>
                    </a:moveTo>
                    <a:cubicBezTo>
                      <a:pt x="5094" y="824"/>
                      <a:pt x="4350" y="1651"/>
                      <a:pt x="3489" y="2113"/>
                    </a:cubicBezTo>
                    <a:cubicBezTo>
                      <a:pt x="2900" y="2427"/>
                      <a:pt x="2280" y="2582"/>
                      <a:pt x="1670" y="2582"/>
                    </a:cubicBezTo>
                    <a:cubicBezTo>
                      <a:pt x="1095" y="2582"/>
                      <a:pt x="527" y="2445"/>
                      <a:pt x="1" y="2174"/>
                    </a:cubicBezTo>
                    <a:lnTo>
                      <a:pt x="1" y="8354"/>
                    </a:lnTo>
                    <a:lnTo>
                      <a:pt x="17957" y="8354"/>
                    </a:lnTo>
                    <a:cubicBezTo>
                      <a:pt x="16706" y="5852"/>
                      <a:pt x="14396" y="3926"/>
                      <a:pt x="11742" y="3172"/>
                    </a:cubicBezTo>
                    <a:cubicBezTo>
                      <a:pt x="10382" y="2785"/>
                      <a:pt x="8925" y="2688"/>
                      <a:pt x="7674" y="2020"/>
                    </a:cubicBezTo>
                    <a:cubicBezTo>
                      <a:pt x="6827" y="1568"/>
                      <a:pt x="6138" y="849"/>
                      <a:pt x="5671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2051150" y="4302525"/>
                <a:ext cx="448950" cy="208800"/>
              </a:xfrm>
              <a:custGeom>
                <a:avLst/>
                <a:gdLst/>
                <a:ahLst/>
                <a:cxnLst/>
                <a:rect l="l" t="t" r="r" b="b"/>
                <a:pathLst>
                  <a:path w="17958" h="8352" extrusionOk="0">
                    <a:moveTo>
                      <a:pt x="5669" y="1"/>
                    </a:moveTo>
                    <a:cubicBezTo>
                      <a:pt x="5092" y="825"/>
                      <a:pt x="4348" y="1650"/>
                      <a:pt x="3489" y="2110"/>
                    </a:cubicBezTo>
                    <a:cubicBezTo>
                      <a:pt x="2900" y="2424"/>
                      <a:pt x="2280" y="2579"/>
                      <a:pt x="1670" y="2579"/>
                    </a:cubicBezTo>
                    <a:cubicBezTo>
                      <a:pt x="1095" y="2579"/>
                      <a:pt x="527" y="2442"/>
                      <a:pt x="1" y="2171"/>
                    </a:cubicBezTo>
                    <a:lnTo>
                      <a:pt x="1" y="8351"/>
                    </a:lnTo>
                    <a:lnTo>
                      <a:pt x="17957" y="8351"/>
                    </a:lnTo>
                    <a:cubicBezTo>
                      <a:pt x="16706" y="5849"/>
                      <a:pt x="14396" y="3923"/>
                      <a:pt x="11742" y="3169"/>
                    </a:cubicBezTo>
                    <a:cubicBezTo>
                      <a:pt x="10382" y="2782"/>
                      <a:pt x="8925" y="2685"/>
                      <a:pt x="7674" y="2017"/>
                    </a:cubicBezTo>
                    <a:cubicBezTo>
                      <a:pt x="6827" y="1565"/>
                      <a:pt x="6137" y="849"/>
                      <a:pt x="5669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2030325" y="44895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0"/>
                    </a:moveTo>
                    <a:cubicBezTo>
                      <a:pt x="407" y="0"/>
                      <a:pt x="0" y="415"/>
                      <a:pt x="0" y="921"/>
                    </a:cubicBezTo>
                    <a:cubicBezTo>
                      <a:pt x="0" y="1428"/>
                      <a:pt x="407" y="1844"/>
                      <a:pt x="904" y="1844"/>
                    </a:cubicBezTo>
                    <a:lnTo>
                      <a:pt x="18386" y="1844"/>
                    </a:lnTo>
                    <a:cubicBezTo>
                      <a:pt x="18883" y="1844"/>
                      <a:pt x="19289" y="1428"/>
                      <a:pt x="19289" y="921"/>
                    </a:cubicBezTo>
                    <a:cubicBezTo>
                      <a:pt x="19289" y="415"/>
                      <a:pt x="18883" y="0"/>
                      <a:pt x="18386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2048600" y="4388800"/>
                <a:ext cx="16455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900" fill="none" extrusionOk="0">
                    <a:moveTo>
                      <a:pt x="6582" y="3899"/>
                    </a:moveTo>
                    <a:cubicBezTo>
                      <a:pt x="6582" y="3899"/>
                      <a:pt x="5607" y="0"/>
                      <a:pt x="1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676100" y="4331850"/>
                <a:ext cx="4488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5" extrusionOk="0">
                    <a:moveTo>
                      <a:pt x="5670" y="1"/>
                    </a:moveTo>
                    <a:cubicBezTo>
                      <a:pt x="5093" y="824"/>
                      <a:pt x="4349" y="1653"/>
                      <a:pt x="3488" y="2113"/>
                    </a:cubicBezTo>
                    <a:cubicBezTo>
                      <a:pt x="2900" y="2428"/>
                      <a:pt x="2280" y="2583"/>
                      <a:pt x="1668" y="2583"/>
                    </a:cubicBezTo>
                    <a:cubicBezTo>
                      <a:pt x="1093" y="2583"/>
                      <a:pt x="526" y="2445"/>
                      <a:pt x="0" y="2174"/>
                    </a:cubicBezTo>
                    <a:lnTo>
                      <a:pt x="0" y="8354"/>
                    </a:lnTo>
                    <a:lnTo>
                      <a:pt x="17955" y="8354"/>
                    </a:lnTo>
                    <a:cubicBezTo>
                      <a:pt x="16705" y="5852"/>
                      <a:pt x="14395" y="3926"/>
                      <a:pt x="11741" y="3172"/>
                    </a:cubicBezTo>
                    <a:cubicBezTo>
                      <a:pt x="10381" y="2785"/>
                      <a:pt x="8924" y="2686"/>
                      <a:pt x="7673" y="2020"/>
                    </a:cubicBezTo>
                    <a:cubicBezTo>
                      <a:pt x="6826" y="1569"/>
                      <a:pt x="6138" y="849"/>
                      <a:pt x="567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1676100" y="4331975"/>
                <a:ext cx="448875" cy="208775"/>
              </a:xfrm>
              <a:custGeom>
                <a:avLst/>
                <a:gdLst/>
                <a:ahLst/>
                <a:cxnLst/>
                <a:rect l="l" t="t" r="r" b="b"/>
                <a:pathLst>
                  <a:path w="17955" h="8351" extrusionOk="0">
                    <a:moveTo>
                      <a:pt x="5668" y="1"/>
                    </a:moveTo>
                    <a:cubicBezTo>
                      <a:pt x="5091" y="823"/>
                      <a:pt x="4347" y="1648"/>
                      <a:pt x="3488" y="2108"/>
                    </a:cubicBezTo>
                    <a:cubicBezTo>
                      <a:pt x="2900" y="2423"/>
                      <a:pt x="2280" y="2578"/>
                      <a:pt x="1668" y="2578"/>
                    </a:cubicBezTo>
                    <a:cubicBezTo>
                      <a:pt x="1093" y="2578"/>
                      <a:pt x="526" y="2440"/>
                      <a:pt x="0" y="2169"/>
                    </a:cubicBezTo>
                    <a:lnTo>
                      <a:pt x="0" y="8351"/>
                    </a:lnTo>
                    <a:lnTo>
                      <a:pt x="17955" y="8351"/>
                    </a:lnTo>
                    <a:cubicBezTo>
                      <a:pt x="16705" y="5847"/>
                      <a:pt x="14395" y="3921"/>
                      <a:pt x="11741" y="3167"/>
                    </a:cubicBezTo>
                    <a:cubicBezTo>
                      <a:pt x="10381" y="2782"/>
                      <a:pt x="8924" y="2683"/>
                      <a:pt x="7673" y="2015"/>
                    </a:cubicBezTo>
                    <a:cubicBezTo>
                      <a:pt x="6826" y="1564"/>
                      <a:pt x="6136" y="847"/>
                      <a:pt x="5668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1655300" y="4518925"/>
                <a:ext cx="482225" cy="46125"/>
              </a:xfrm>
              <a:custGeom>
                <a:avLst/>
                <a:gdLst/>
                <a:ahLst/>
                <a:cxnLst/>
                <a:rect l="l" t="t" r="r" b="b"/>
                <a:pathLst>
                  <a:path w="19289" h="1845" extrusionOk="0">
                    <a:moveTo>
                      <a:pt x="904" y="1"/>
                    </a:moveTo>
                    <a:cubicBezTo>
                      <a:pt x="406" y="1"/>
                      <a:pt x="0" y="415"/>
                      <a:pt x="0" y="923"/>
                    </a:cubicBezTo>
                    <a:cubicBezTo>
                      <a:pt x="0" y="1430"/>
                      <a:pt x="406" y="1844"/>
                      <a:pt x="904" y="1844"/>
                    </a:cubicBezTo>
                    <a:lnTo>
                      <a:pt x="18384" y="1844"/>
                    </a:lnTo>
                    <a:cubicBezTo>
                      <a:pt x="18881" y="1844"/>
                      <a:pt x="19287" y="1430"/>
                      <a:pt x="19289" y="923"/>
                    </a:cubicBezTo>
                    <a:cubicBezTo>
                      <a:pt x="19289" y="415"/>
                      <a:pt x="18881" y="1"/>
                      <a:pt x="18384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196275" y="2102475"/>
                <a:ext cx="229625" cy="400725"/>
              </a:xfrm>
              <a:custGeom>
                <a:avLst/>
                <a:gdLst/>
                <a:ahLst/>
                <a:cxnLst/>
                <a:rect l="l" t="t" r="r" b="b"/>
                <a:pathLst>
                  <a:path w="9185" h="16029" extrusionOk="0">
                    <a:moveTo>
                      <a:pt x="1" y="1"/>
                    </a:moveTo>
                    <a:lnTo>
                      <a:pt x="5919" y="16029"/>
                    </a:lnTo>
                    <a:lnTo>
                      <a:pt x="9184" y="5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42825" y="2122450"/>
                <a:ext cx="943975" cy="859075"/>
              </a:xfrm>
              <a:custGeom>
                <a:avLst/>
                <a:gdLst/>
                <a:ahLst/>
                <a:cxnLst/>
                <a:rect l="l" t="t" r="r" b="b"/>
                <a:pathLst>
                  <a:path w="37759" h="34363" extrusionOk="0">
                    <a:moveTo>
                      <a:pt x="25603" y="1"/>
                    </a:moveTo>
                    <a:cubicBezTo>
                      <a:pt x="23903" y="1"/>
                      <a:pt x="22218" y="739"/>
                      <a:pt x="21064" y="2162"/>
                    </a:cubicBezTo>
                    <a:lnTo>
                      <a:pt x="1123" y="26758"/>
                    </a:lnTo>
                    <a:lnTo>
                      <a:pt x="985" y="26928"/>
                    </a:lnTo>
                    <a:cubicBezTo>
                      <a:pt x="392" y="27659"/>
                      <a:pt x="60" y="28567"/>
                      <a:pt x="44" y="29508"/>
                    </a:cubicBezTo>
                    <a:cubicBezTo>
                      <a:pt x="0" y="31841"/>
                      <a:pt x="1855" y="33766"/>
                      <a:pt x="4187" y="33810"/>
                    </a:cubicBezTo>
                    <a:lnTo>
                      <a:pt x="33409" y="34362"/>
                    </a:lnTo>
                    <a:cubicBezTo>
                      <a:pt x="33436" y="34363"/>
                      <a:pt x="33463" y="34363"/>
                      <a:pt x="33490" y="34363"/>
                    </a:cubicBezTo>
                    <a:cubicBezTo>
                      <a:pt x="35786" y="34363"/>
                      <a:pt x="37671" y="32520"/>
                      <a:pt x="37714" y="30215"/>
                    </a:cubicBezTo>
                    <a:cubicBezTo>
                      <a:pt x="37758" y="27882"/>
                      <a:pt x="35901" y="25953"/>
                      <a:pt x="33568" y="25910"/>
                    </a:cubicBezTo>
                    <a:lnTo>
                      <a:pt x="14236" y="25545"/>
                    </a:lnTo>
                    <a:lnTo>
                      <a:pt x="14236" y="25545"/>
                    </a:lnTo>
                    <a:lnTo>
                      <a:pt x="29738" y="9956"/>
                    </a:lnTo>
                    <a:cubicBezTo>
                      <a:pt x="29874" y="9820"/>
                      <a:pt x="30009" y="9670"/>
                      <a:pt x="30134" y="9516"/>
                    </a:cubicBezTo>
                    <a:cubicBezTo>
                      <a:pt x="32165" y="7011"/>
                      <a:pt x="31781" y="3335"/>
                      <a:pt x="29276" y="1304"/>
                    </a:cubicBezTo>
                    <a:cubicBezTo>
                      <a:pt x="28195" y="427"/>
                      <a:pt x="26895" y="1"/>
                      <a:pt x="25603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342825" y="2457725"/>
                <a:ext cx="723600" cy="520650"/>
              </a:xfrm>
              <a:custGeom>
                <a:avLst/>
                <a:gdLst/>
                <a:ahLst/>
                <a:cxnLst/>
                <a:rect l="l" t="t" r="r" b="b"/>
                <a:pathLst>
                  <a:path w="28944" h="20826" extrusionOk="0">
                    <a:moveTo>
                      <a:pt x="11944" y="1"/>
                    </a:moveTo>
                    <a:lnTo>
                      <a:pt x="1123" y="13348"/>
                    </a:lnTo>
                    <a:lnTo>
                      <a:pt x="983" y="13520"/>
                    </a:lnTo>
                    <a:cubicBezTo>
                      <a:pt x="390" y="14251"/>
                      <a:pt x="59" y="15160"/>
                      <a:pt x="42" y="16100"/>
                    </a:cubicBezTo>
                    <a:cubicBezTo>
                      <a:pt x="0" y="18430"/>
                      <a:pt x="1854" y="20356"/>
                      <a:pt x="4188" y="20400"/>
                    </a:cubicBezTo>
                    <a:lnTo>
                      <a:pt x="26719" y="20826"/>
                    </a:lnTo>
                    <a:lnTo>
                      <a:pt x="26768" y="20519"/>
                    </a:lnTo>
                    <a:cubicBezTo>
                      <a:pt x="27096" y="18660"/>
                      <a:pt x="27908" y="16886"/>
                      <a:pt x="28943" y="15225"/>
                    </a:cubicBezTo>
                    <a:cubicBezTo>
                      <a:pt x="25558" y="13741"/>
                      <a:pt x="21740" y="13345"/>
                      <a:pt x="18145" y="12464"/>
                    </a:cubicBezTo>
                    <a:cubicBezTo>
                      <a:pt x="17701" y="12354"/>
                      <a:pt x="17258" y="12261"/>
                      <a:pt x="16818" y="12183"/>
                    </a:cubicBezTo>
                    <a:lnTo>
                      <a:pt x="14238" y="12133"/>
                    </a:lnTo>
                    <a:lnTo>
                      <a:pt x="14506" y="11865"/>
                    </a:lnTo>
                    <a:lnTo>
                      <a:pt x="26302" y="1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629300" y="2122500"/>
                <a:ext cx="517650" cy="350175"/>
              </a:xfrm>
              <a:custGeom>
                <a:avLst/>
                <a:gdLst/>
                <a:ahLst/>
                <a:cxnLst/>
                <a:rect l="l" t="t" r="r" b="b"/>
                <a:pathLst>
                  <a:path w="20706" h="14007" extrusionOk="0">
                    <a:moveTo>
                      <a:pt x="14144" y="0"/>
                    </a:moveTo>
                    <a:cubicBezTo>
                      <a:pt x="12444" y="0"/>
                      <a:pt x="10759" y="739"/>
                      <a:pt x="9605" y="2161"/>
                    </a:cubicBezTo>
                    <a:lnTo>
                      <a:pt x="1" y="14006"/>
                    </a:lnTo>
                    <a:lnTo>
                      <a:pt x="14250" y="14006"/>
                    </a:lnTo>
                    <a:lnTo>
                      <a:pt x="18279" y="9954"/>
                    </a:lnTo>
                    <a:cubicBezTo>
                      <a:pt x="18415" y="9818"/>
                      <a:pt x="18550" y="9668"/>
                      <a:pt x="18675" y="9516"/>
                    </a:cubicBezTo>
                    <a:cubicBezTo>
                      <a:pt x="20706" y="7011"/>
                      <a:pt x="20321" y="3334"/>
                      <a:pt x="17816" y="1304"/>
                    </a:cubicBezTo>
                    <a:cubicBezTo>
                      <a:pt x="16735" y="427"/>
                      <a:pt x="15435" y="0"/>
                      <a:pt x="14144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521275" y="2481575"/>
                <a:ext cx="619950" cy="506825"/>
              </a:xfrm>
              <a:custGeom>
                <a:avLst/>
                <a:gdLst/>
                <a:ahLst/>
                <a:cxnLst/>
                <a:rect l="l" t="t" r="r" b="b"/>
                <a:pathLst>
                  <a:path w="24798" h="20273" extrusionOk="0">
                    <a:moveTo>
                      <a:pt x="2275" y="0"/>
                    </a:moveTo>
                    <a:lnTo>
                      <a:pt x="12505" y="11915"/>
                    </a:lnTo>
                    <a:lnTo>
                      <a:pt x="0" y="12188"/>
                    </a:lnTo>
                    <a:cubicBezTo>
                      <a:pt x="533" y="13963"/>
                      <a:pt x="2627" y="15310"/>
                      <a:pt x="4058" y="16298"/>
                    </a:cubicBezTo>
                    <a:cubicBezTo>
                      <a:pt x="7114" y="18405"/>
                      <a:pt x="11619" y="19979"/>
                      <a:pt x="14485" y="20202"/>
                    </a:cubicBezTo>
                    <a:cubicBezTo>
                      <a:pt x="15153" y="20254"/>
                      <a:pt x="15822" y="20272"/>
                      <a:pt x="16493" y="20272"/>
                    </a:cubicBezTo>
                    <a:cubicBezTo>
                      <a:pt x="17970" y="20272"/>
                      <a:pt x="19451" y="20185"/>
                      <a:pt x="20928" y="20182"/>
                    </a:cubicBezTo>
                    <a:lnTo>
                      <a:pt x="21183" y="20182"/>
                    </a:lnTo>
                    <a:cubicBezTo>
                      <a:pt x="23196" y="20138"/>
                      <a:pt x="24798" y="18212"/>
                      <a:pt x="24760" y="15879"/>
                    </a:cubicBezTo>
                    <a:cubicBezTo>
                      <a:pt x="24744" y="14899"/>
                      <a:pt x="24442" y="14006"/>
                      <a:pt x="23948" y="13301"/>
                    </a:cubicBezTo>
                    <a:lnTo>
                      <a:pt x="23828" y="13130"/>
                    </a:lnTo>
                    <a:lnTo>
                      <a:pt x="14638" y="0"/>
                    </a:ln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446900" y="2140900"/>
                <a:ext cx="434075" cy="331800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13272" extrusionOk="0">
                    <a:moveTo>
                      <a:pt x="5666" y="0"/>
                    </a:moveTo>
                    <a:cubicBezTo>
                      <a:pt x="4551" y="0"/>
                      <a:pt x="3429" y="427"/>
                      <a:pt x="2494" y="1304"/>
                    </a:cubicBezTo>
                    <a:cubicBezTo>
                      <a:pt x="332" y="3334"/>
                      <a:pt x="1" y="7011"/>
                      <a:pt x="1755" y="9516"/>
                    </a:cubicBezTo>
                    <a:cubicBezTo>
                      <a:pt x="1861" y="9667"/>
                      <a:pt x="1979" y="9818"/>
                      <a:pt x="2095" y="9956"/>
                    </a:cubicBezTo>
                    <a:lnTo>
                      <a:pt x="4943" y="13272"/>
                    </a:lnTo>
                    <a:lnTo>
                      <a:pt x="17362" y="13272"/>
                    </a:lnTo>
                    <a:lnTo>
                      <a:pt x="9586" y="2161"/>
                    </a:lnTo>
                    <a:cubicBezTo>
                      <a:pt x="8589" y="739"/>
                      <a:pt x="7134" y="0"/>
                      <a:pt x="5666" y="0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238125" y="2969675"/>
                <a:ext cx="24119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96476" h="2524" extrusionOk="0">
                    <a:moveTo>
                      <a:pt x="0" y="0"/>
                    </a:moveTo>
                    <a:lnTo>
                      <a:pt x="0" y="2523"/>
                    </a:lnTo>
                    <a:lnTo>
                      <a:pt x="96476" y="2523"/>
                    </a:lnTo>
                    <a:lnTo>
                      <a:pt x="96476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423350" y="3246425"/>
                <a:ext cx="358125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6242" fill="none" extrusionOk="0">
                    <a:moveTo>
                      <a:pt x="0" y="0"/>
                    </a:moveTo>
                    <a:lnTo>
                      <a:pt x="14324" y="6242"/>
                    </a:ln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1488800" y="2278750"/>
                <a:ext cx="819100" cy="420350"/>
              </a:xfrm>
              <a:custGeom>
                <a:avLst/>
                <a:gdLst/>
                <a:ahLst/>
                <a:cxnLst/>
                <a:rect l="l" t="t" r="r" b="b"/>
                <a:pathLst>
                  <a:path w="32764" h="16814" extrusionOk="0">
                    <a:moveTo>
                      <a:pt x="7698" y="0"/>
                    </a:moveTo>
                    <a:cubicBezTo>
                      <a:pt x="6769" y="0"/>
                      <a:pt x="5929" y="571"/>
                      <a:pt x="5573" y="1445"/>
                    </a:cubicBezTo>
                    <a:lnTo>
                      <a:pt x="628" y="13583"/>
                    </a:lnTo>
                    <a:cubicBezTo>
                      <a:pt x="0" y="15124"/>
                      <a:pt x="1116" y="16813"/>
                      <a:pt x="2752" y="16813"/>
                    </a:cubicBezTo>
                    <a:cubicBezTo>
                      <a:pt x="2762" y="16813"/>
                      <a:pt x="2772" y="16813"/>
                      <a:pt x="2783" y="16813"/>
                    </a:cubicBezTo>
                    <a:cubicBezTo>
                      <a:pt x="6265" y="16766"/>
                      <a:pt x="11806" y="16705"/>
                      <a:pt x="16829" y="16705"/>
                    </a:cubicBezTo>
                    <a:cubicBezTo>
                      <a:pt x="20145" y="16705"/>
                      <a:pt x="23235" y="16731"/>
                      <a:pt x="25357" y="16806"/>
                    </a:cubicBezTo>
                    <a:cubicBezTo>
                      <a:pt x="25403" y="16808"/>
                      <a:pt x="25448" y="16809"/>
                      <a:pt x="25493" y="16809"/>
                    </a:cubicBezTo>
                    <a:cubicBezTo>
                      <a:pt x="27152" y="16809"/>
                      <a:pt x="28621" y="15713"/>
                      <a:pt x="29087" y="14111"/>
                    </a:cubicBezTo>
                    <a:lnTo>
                      <a:pt x="32327" y="3001"/>
                    </a:lnTo>
                    <a:cubicBezTo>
                      <a:pt x="32764" y="1505"/>
                      <a:pt x="31659" y="0"/>
                      <a:pt x="3012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1551925" y="2323475"/>
                <a:ext cx="133125" cy="344550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13782" fill="none" extrusionOk="0">
                    <a:moveTo>
                      <a:pt x="1" y="13781"/>
                    </a:moveTo>
                    <a:lnTo>
                      <a:pt x="5325" y="0"/>
                    </a:lnTo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1876875" y="2480075"/>
                <a:ext cx="1096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6" fill="none" extrusionOk="0">
                    <a:moveTo>
                      <a:pt x="4386" y="2193"/>
                    </a:moveTo>
                    <a:cubicBezTo>
                      <a:pt x="4386" y="3404"/>
                      <a:pt x="3404" y="4385"/>
                      <a:pt x="2194" y="4385"/>
                    </a:cubicBezTo>
                    <a:cubicBezTo>
                      <a:pt x="982" y="4385"/>
                      <a:pt x="1" y="3404"/>
                      <a:pt x="1" y="2193"/>
                    </a:cubicBezTo>
                    <a:cubicBezTo>
                      <a:pt x="1" y="982"/>
                      <a:pt x="982" y="0"/>
                      <a:pt x="2194" y="0"/>
                    </a:cubicBezTo>
                    <a:cubicBezTo>
                      <a:pt x="3404" y="0"/>
                      <a:pt x="4386" y="982"/>
                      <a:pt x="4386" y="2193"/>
                    </a:cubicBezTo>
                    <a:close/>
                  </a:path>
                </a:pathLst>
              </a:custGeom>
              <a:noFill/>
              <a:ln w="7850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1818450" y="2675350"/>
                <a:ext cx="86450" cy="30105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12042" extrusionOk="0">
                    <a:moveTo>
                      <a:pt x="0" y="0"/>
                    </a:moveTo>
                    <a:lnTo>
                      <a:pt x="0" y="12041"/>
                    </a:lnTo>
                    <a:lnTo>
                      <a:pt x="3457" y="12041"/>
                    </a:lnTo>
                    <a:lnTo>
                      <a:pt x="3457" y="0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1681325" y="2946550"/>
                <a:ext cx="351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4070" h="1551" extrusionOk="0">
                    <a:moveTo>
                      <a:pt x="1" y="1"/>
                    </a:moveTo>
                    <a:lnTo>
                      <a:pt x="1" y="1551"/>
                    </a:lnTo>
                    <a:lnTo>
                      <a:pt x="14069" y="1551"/>
                    </a:lnTo>
                    <a:lnTo>
                      <a:pt x="14069" y="1"/>
                    </a:ln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1624725" y="3459750"/>
                <a:ext cx="244425" cy="845650"/>
              </a:xfrm>
              <a:custGeom>
                <a:avLst/>
                <a:gdLst/>
                <a:ahLst/>
                <a:cxnLst/>
                <a:rect l="l" t="t" r="r" b="b"/>
                <a:pathLst>
                  <a:path w="9777" h="33826" extrusionOk="0">
                    <a:moveTo>
                      <a:pt x="6511" y="1"/>
                    </a:moveTo>
                    <a:cubicBezTo>
                      <a:pt x="2572" y="1"/>
                      <a:pt x="0" y="3557"/>
                      <a:pt x="0" y="3557"/>
                    </a:cubicBezTo>
                    <a:lnTo>
                      <a:pt x="478" y="33242"/>
                    </a:lnTo>
                    <a:cubicBezTo>
                      <a:pt x="1749" y="33679"/>
                      <a:pt x="3153" y="33825"/>
                      <a:pt x="4460" y="33825"/>
                    </a:cubicBezTo>
                    <a:cubicBezTo>
                      <a:pt x="7074" y="33825"/>
                      <a:pt x="9299" y="33242"/>
                      <a:pt x="9299" y="33242"/>
                    </a:cubicBezTo>
                    <a:lnTo>
                      <a:pt x="9777" y="815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1967500" y="3426950"/>
                <a:ext cx="244400" cy="84567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3827" extrusionOk="0">
                    <a:moveTo>
                      <a:pt x="6511" y="1"/>
                    </a:moveTo>
                    <a:cubicBezTo>
                      <a:pt x="2573" y="1"/>
                      <a:pt x="0" y="3556"/>
                      <a:pt x="0" y="3556"/>
                    </a:cubicBezTo>
                    <a:lnTo>
                      <a:pt x="476" y="33243"/>
                    </a:lnTo>
                    <a:cubicBezTo>
                      <a:pt x="1748" y="33680"/>
                      <a:pt x="3153" y="33826"/>
                      <a:pt x="4460" y="33826"/>
                    </a:cubicBezTo>
                    <a:cubicBezTo>
                      <a:pt x="7074" y="33826"/>
                      <a:pt x="9299" y="33243"/>
                      <a:pt x="9299" y="33243"/>
                    </a:cubicBezTo>
                    <a:lnTo>
                      <a:pt x="9775" y="814"/>
                    </a:lnTo>
                    <a:cubicBezTo>
                      <a:pt x="8612" y="232"/>
                      <a:pt x="7517" y="1"/>
                      <a:pt x="6511" y="1"/>
                    </a:cubicBezTo>
                    <a:close/>
                  </a:path>
                </a:pathLst>
              </a:custGeom>
              <a:solidFill>
                <a:srgbClr val="AFDE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1831850" y="2454775"/>
                <a:ext cx="2012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6" fill="none" extrusionOk="0">
                    <a:moveTo>
                      <a:pt x="7691" y="715"/>
                    </a:moveTo>
                    <a:lnTo>
                      <a:pt x="359" y="715"/>
                    </a:lnTo>
                    <a:cubicBezTo>
                      <a:pt x="161" y="715"/>
                      <a:pt x="2" y="556"/>
                      <a:pt x="0" y="358"/>
                    </a:cubicBezTo>
                    <a:lnTo>
                      <a:pt x="0" y="358"/>
                    </a:lnTo>
                    <a:cubicBezTo>
                      <a:pt x="2" y="161"/>
                      <a:pt x="161" y="0"/>
                      <a:pt x="359" y="0"/>
                    </a:cubicBezTo>
                    <a:lnTo>
                      <a:pt x="7691" y="0"/>
                    </a:lnTo>
                    <a:cubicBezTo>
                      <a:pt x="7888" y="0"/>
                      <a:pt x="8048" y="161"/>
                      <a:pt x="8048" y="358"/>
                    </a:cubicBezTo>
                    <a:lnTo>
                      <a:pt x="8048" y="358"/>
                    </a:lnTo>
                    <a:cubicBezTo>
                      <a:pt x="8048" y="556"/>
                      <a:pt x="7888" y="715"/>
                      <a:pt x="7691" y="715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1827375" y="2526300"/>
                <a:ext cx="2012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717" fill="none" extrusionOk="0">
                    <a:moveTo>
                      <a:pt x="7691" y="717"/>
                    </a:moveTo>
                    <a:lnTo>
                      <a:pt x="360" y="717"/>
                    </a:lnTo>
                    <a:cubicBezTo>
                      <a:pt x="161" y="715"/>
                      <a:pt x="2" y="556"/>
                      <a:pt x="1" y="357"/>
                    </a:cubicBezTo>
                    <a:lnTo>
                      <a:pt x="1" y="357"/>
                    </a:lnTo>
                    <a:cubicBezTo>
                      <a:pt x="2" y="161"/>
                      <a:pt x="161" y="2"/>
                      <a:pt x="360" y="0"/>
                    </a:cubicBezTo>
                    <a:lnTo>
                      <a:pt x="7691" y="0"/>
                    </a:lnTo>
                    <a:cubicBezTo>
                      <a:pt x="7888" y="2"/>
                      <a:pt x="8049" y="161"/>
                      <a:pt x="8049" y="357"/>
                    </a:cubicBezTo>
                    <a:lnTo>
                      <a:pt x="8049" y="357"/>
                    </a:lnTo>
                    <a:cubicBezTo>
                      <a:pt x="8049" y="556"/>
                      <a:pt x="7888" y="715"/>
                      <a:pt x="7691" y="717"/>
                    </a:cubicBezTo>
                    <a:close/>
                  </a:path>
                </a:pathLst>
              </a:custGeom>
              <a:noFill/>
              <a:ln w="9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1302475" y="2589600"/>
                <a:ext cx="3760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4085" fill="none" extrusionOk="0">
                    <a:moveTo>
                      <a:pt x="1" y="1"/>
                    </a:moveTo>
                    <a:cubicBezTo>
                      <a:pt x="519" y="1356"/>
                      <a:pt x="1019" y="2717"/>
                      <a:pt x="1504" y="4085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1150950" y="2207400"/>
                <a:ext cx="111925" cy="28117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11247" fill="none" extrusionOk="0">
                    <a:moveTo>
                      <a:pt x="1" y="0"/>
                    </a:moveTo>
                    <a:cubicBezTo>
                      <a:pt x="1422" y="3777"/>
                      <a:pt x="2977" y="7502"/>
                      <a:pt x="4476" y="11247"/>
                    </a:cubicBezTo>
                  </a:path>
                </a:pathLst>
              </a:custGeom>
              <a:noFill/>
              <a:ln w="25950" cap="rnd" cmpd="sng">
                <a:solidFill>
                  <a:srgbClr val="3151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1153400" y="2092900"/>
                <a:ext cx="46550" cy="38277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5311" fill="none" extrusionOk="0">
                    <a:moveTo>
                      <a:pt x="16" y="15310"/>
                    </a:moveTo>
                    <a:lnTo>
                      <a:pt x="16" y="9779"/>
                    </a:lnTo>
                    <a:cubicBezTo>
                      <a:pt x="16" y="8339"/>
                      <a:pt x="0" y="6900"/>
                      <a:pt x="16" y="5461"/>
                    </a:cubicBezTo>
                    <a:cubicBezTo>
                      <a:pt x="46" y="2772"/>
                      <a:pt x="141" y="670"/>
                      <a:pt x="1862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1393650" y="2088150"/>
                <a:ext cx="48775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9301" fill="none" extrusionOk="0">
                    <a:moveTo>
                      <a:pt x="1851" y="9301"/>
                    </a:moveTo>
                    <a:cubicBezTo>
                      <a:pt x="1855" y="6880"/>
                      <a:pt x="1950" y="5179"/>
                      <a:pt x="1663" y="2762"/>
                    </a:cubicBezTo>
                    <a:cubicBezTo>
                      <a:pt x="1473" y="1612"/>
                      <a:pt x="995" y="462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1442350" y="2321200"/>
                <a:ext cx="38250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8028" fill="none" extrusionOk="0">
                    <a:moveTo>
                      <a:pt x="1434" y="8027"/>
                    </a:moveTo>
                    <a:lnTo>
                      <a:pt x="1434" y="1815"/>
                    </a:lnTo>
                    <a:cubicBezTo>
                      <a:pt x="1434" y="1815"/>
                      <a:pt x="1529" y="478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1395275" y="2320650"/>
                <a:ext cx="38250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931" fill="none" extrusionOk="0">
                    <a:moveTo>
                      <a:pt x="97" y="7930"/>
                    </a:moveTo>
                    <a:lnTo>
                      <a:pt x="97" y="1794"/>
                    </a:lnTo>
                    <a:cubicBezTo>
                      <a:pt x="97" y="1794"/>
                      <a:pt x="1" y="472"/>
                      <a:pt x="1530" y="1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1380250" y="2517100"/>
                <a:ext cx="3590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34" extrusionOk="0">
                    <a:moveTo>
                      <a:pt x="717" y="1"/>
                    </a:moveTo>
                    <a:cubicBezTo>
                      <a:pt x="322" y="1"/>
                      <a:pt x="2" y="321"/>
                      <a:pt x="1" y="717"/>
                    </a:cubicBezTo>
                    <a:cubicBezTo>
                      <a:pt x="2" y="1112"/>
                      <a:pt x="322" y="1432"/>
                      <a:pt x="717" y="1434"/>
                    </a:cubicBezTo>
                    <a:cubicBezTo>
                      <a:pt x="1114" y="1432"/>
                      <a:pt x="1434" y="1112"/>
                      <a:pt x="1435" y="717"/>
                    </a:cubicBezTo>
                    <a:cubicBezTo>
                      <a:pt x="1434" y="321"/>
                      <a:pt x="1114" y="1"/>
                      <a:pt x="717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7"/>
              <p:cNvSpPr/>
              <p:nvPr/>
            </p:nvSpPr>
            <p:spPr>
              <a:xfrm>
                <a:off x="1459775" y="2515925"/>
                <a:ext cx="393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3" extrusionOk="0">
                    <a:moveTo>
                      <a:pt x="786" y="1"/>
                    </a:moveTo>
                    <a:cubicBezTo>
                      <a:pt x="603" y="1"/>
                      <a:pt x="420" y="71"/>
                      <a:pt x="280" y="210"/>
                    </a:cubicBezTo>
                    <a:cubicBezTo>
                      <a:pt x="1" y="490"/>
                      <a:pt x="1" y="943"/>
                      <a:pt x="280" y="1224"/>
                    </a:cubicBezTo>
                    <a:cubicBezTo>
                      <a:pt x="420" y="1363"/>
                      <a:pt x="603" y="1432"/>
                      <a:pt x="786" y="1432"/>
                    </a:cubicBezTo>
                    <a:cubicBezTo>
                      <a:pt x="970" y="1432"/>
                      <a:pt x="1153" y="1363"/>
                      <a:pt x="1294" y="1224"/>
                    </a:cubicBezTo>
                    <a:cubicBezTo>
                      <a:pt x="1572" y="943"/>
                      <a:pt x="1572" y="490"/>
                      <a:pt x="1294" y="210"/>
                    </a:cubicBezTo>
                    <a:cubicBezTo>
                      <a:pt x="1153" y="71"/>
                      <a:pt x="970" y="1"/>
                      <a:pt x="786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7"/>
              <p:cNvSpPr/>
              <p:nvPr/>
            </p:nvSpPr>
            <p:spPr>
              <a:xfrm>
                <a:off x="1107175" y="2475650"/>
                <a:ext cx="932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727" extrusionOk="0">
                    <a:moveTo>
                      <a:pt x="1865" y="0"/>
                    </a:moveTo>
                    <a:cubicBezTo>
                      <a:pt x="840" y="0"/>
                      <a:pt x="0" y="839"/>
                      <a:pt x="0" y="1864"/>
                    </a:cubicBezTo>
                    <a:cubicBezTo>
                      <a:pt x="0" y="2889"/>
                      <a:pt x="840" y="3727"/>
                      <a:pt x="1865" y="3727"/>
                    </a:cubicBezTo>
                    <a:cubicBezTo>
                      <a:pt x="2890" y="3727"/>
                      <a:pt x="3729" y="2889"/>
                      <a:pt x="3729" y="1864"/>
                    </a:cubicBezTo>
                    <a:cubicBezTo>
                      <a:pt x="3729" y="839"/>
                      <a:pt x="2890" y="0"/>
                      <a:pt x="18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513750" y="2658600"/>
                <a:ext cx="862550" cy="312100"/>
              </a:xfrm>
              <a:custGeom>
                <a:avLst/>
                <a:gdLst/>
                <a:ahLst/>
                <a:cxnLst/>
                <a:rect l="l" t="t" r="r" b="b"/>
                <a:pathLst>
                  <a:path w="34502" h="12484" extrusionOk="0">
                    <a:moveTo>
                      <a:pt x="33824" y="0"/>
                    </a:moveTo>
                    <a:cubicBezTo>
                      <a:pt x="33756" y="0"/>
                      <a:pt x="33685" y="13"/>
                      <a:pt x="33615" y="40"/>
                    </a:cubicBezTo>
                    <a:cubicBezTo>
                      <a:pt x="31962" y="678"/>
                      <a:pt x="30151" y="1751"/>
                      <a:pt x="28830" y="2774"/>
                    </a:cubicBezTo>
                    <a:cubicBezTo>
                      <a:pt x="28020" y="3399"/>
                      <a:pt x="27152" y="4152"/>
                      <a:pt x="26514" y="4982"/>
                    </a:cubicBezTo>
                    <a:cubicBezTo>
                      <a:pt x="25435" y="6379"/>
                      <a:pt x="25060" y="6803"/>
                      <a:pt x="24195" y="8293"/>
                    </a:cubicBezTo>
                    <a:cubicBezTo>
                      <a:pt x="23529" y="7872"/>
                      <a:pt x="22831" y="7503"/>
                      <a:pt x="22106" y="7190"/>
                    </a:cubicBezTo>
                    <a:cubicBezTo>
                      <a:pt x="19843" y="6199"/>
                      <a:pt x="17408" y="5698"/>
                      <a:pt x="14996" y="5216"/>
                    </a:cubicBezTo>
                    <a:cubicBezTo>
                      <a:pt x="12559" y="4727"/>
                      <a:pt x="10151" y="4067"/>
                      <a:pt x="7670" y="3830"/>
                    </a:cubicBezTo>
                    <a:cubicBezTo>
                      <a:pt x="6320" y="3700"/>
                      <a:pt x="4962" y="3664"/>
                      <a:pt x="3559" y="3658"/>
                    </a:cubicBezTo>
                    <a:cubicBezTo>
                      <a:pt x="1" y="6223"/>
                      <a:pt x="1408" y="11685"/>
                      <a:pt x="3312" y="12456"/>
                    </a:cubicBezTo>
                    <a:lnTo>
                      <a:pt x="27618" y="12484"/>
                    </a:lnTo>
                    <a:cubicBezTo>
                      <a:pt x="30556" y="12484"/>
                      <a:pt x="30962" y="9534"/>
                      <a:pt x="32815" y="7743"/>
                    </a:cubicBezTo>
                    <a:cubicBezTo>
                      <a:pt x="32969" y="7593"/>
                      <a:pt x="32862" y="7329"/>
                      <a:pt x="32648" y="7329"/>
                    </a:cubicBezTo>
                    <a:cubicBezTo>
                      <a:pt x="32645" y="7329"/>
                      <a:pt x="32642" y="7329"/>
                      <a:pt x="32640" y="7329"/>
                    </a:cubicBezTo>
                    <a:cubicBezTo>
                      <a:pt x="31449" y="7362"/>
                      <a:pt x="30307" y="9186"/>
                      <a:pt x="29245" y="9202"/>
                    </a:cubicBezTo>
                    <a:cubicBezTo>
                      <a:pt x="29194" y="8749"/>
                      <a:pt x="29462" y="7409"/>
                      <a:pt x="29823" y="6415"/>
                    </a:cubicBezTo>
                    <a:cubicBezTo>
                      <a:pt x="30455" y="4787"/>
                      <a:pt x="31720" y="4488"/>
                      <a:pt x="32671" y="3542"/>
                    </a:cubicBezTo>
                    <a:cubicBezTo>
                      <a:pt x="33654" y="2560"/>
                      <a:pt x="34052" y="1811"/>
                      <a:pt x="34378" y="761"/>
                    </a:cubicBezTo>
                    <a:cubicBezTo>
                      <a:pt x="34502" y="370"/>
                      <a:pt x="34195" y="0"/>
                      <a:pt x="33824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1167575" y="2727250"/>
                <a:ext cx="965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8583" fill="none" extrusionOk="0">
                    <a:moveTo>
                      <a:pt x="0" y="8552"/>
                    </a:moveTo>
                    <a:cubicBezTo>
                      <a:pt x="1009" y="8583"/>
                      <a:pt x="1319" y="6864"/>
                      <a:pt x="1324" y="6130"/>
                    </a:cubicBezTo>
                    <a:cubicBezTo>
                      <a:pt x="1329" y="5558"/>
                      <a:pt x="1186" y="5103"/>
                      <a:pt x="1103" y="4580"/>
                    </a:cubicBezTo>
                    <a:cubicBezTo>
                      <a:pt x="778" y="2527"/>
                      <a:pt x="3725" y="1849"/>
                      <a:pt x="3862" y="0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7"/>
              <p:cNvSpPr/>
              <p:nvPr/>
            </p:nvSpPr>
            <p:spPr>
              <a:xfrm>
                <a:off x="1684950" y="4412650"/>
                <a:ext cx="1645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3899" fill="none" extrusionOk="0">
                    <a:moveTo>
                      <a:pt x="6581" y="3899"/>
                    </a:moveTo>
                    <a:cubicBezTo>
                      <a:pt x="6581" y="3899"/>
                      <a:pt x="5607" y="0"/>
                      <a:pt x="0" y="366"/>
                    </a:cubicBezTo>
                  </a:path>
                </a:pathLst>
              </a:custGeom>
              <a:noFill/>
              <a:ln w="9150" cap="rnd" cmpd="sng">
                <a:solidFill>
                  <a:srgbClr val="B7A09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7"/>
              <p:cNvSpPr/>
              <p:nvPr/>
            </p:nvSpPr>
            <p:spPr>
              <a:xfrm>
                <a:off x="1349625" y="2784950"/>
                <a:ext cx="357325" cy="186125"/>
              </a:xfrm>
              <a:custGeom>
                <a:avLst/>
                <a:gdLst/>
                <a:ahLst/>
                <a:cxnLst/>
                <a:rect l="l" t="t" r="r" b="b"/>
                <a:pathLst>
                  <a:path w="14293" h="7445" extrusionOk="0">
                    <a:moveTo>
                      <a:pt x="7911" y="0"/>
                    </a:moveTo>
                    <a:cubicBezTo>
                      <a:pt x="6055" y="0"/>
                      <a:pt x="4517" y="536"/>
                      <a:pt x="3079" y="1828"/>
                    </a:cubicBezTo>
                    <a:cubicBezTo>
                      <a:pt x="2472" y="2376"/>
                      <a:pt x="1941" y="3070"/>
                      <a:pt x="1255" y="3516"/>
                    </a:cubicBezTo>
                    <a:cubicBezTo>
                      <a:pt x="877" y="3763"/>
                      <a:pt x="608" y="3983"/>
                      <a:pt x="1" y="4202"/>
                    </a:cubicBezTo>
                    <a:cubicBezTo>
                      <a:pt x="212" y="4419"/>
                      <a:pt x="465" y="4509"/>
                      <a:pt x="741" y="4509"/>
                    </a:cubicBezTo>
                    <a:cubicBezTo>
                      <a:pt x="1805" y="4509"/>
                      <a:pt x="3202" y="3160"/>
                      <a:pt x="3822" y="2561"/>
                    </a:cubicBezTo>
                    <a:lnTo>
                      <a:pt x="3822" y="2561"/>
                    </a:lnTo>
                    <a:cubicBezTo>
                      <a:pt x="3203" y="3252"/>
                      <a:pt x="2621" y="4299"/>
                      <a:pt x="2290" y="5292"/>
                    </a:cubicBezTo>
                    <a:cubicBezTo>
                      <a:pt x="2111" y="5830"/>
                      <a:pt x="2043" y="6824"/>
                      <a:pt x="2166" y="7445"/>
                    </a:cubicBezTo>
                    <a:lnTo>
                      <a:pt x="5973" y="7404"/>
                    </a:lnTo>
                    <a:cubicBezTo>
                      <a:pt x="6831" y="6603"/>
                      <a:pt x="7425" y="5328"/>
                      <a:pt x="7781" y="4204"/>
                    </a:cubicBezTo>
                    <a:cubicBezTo>
                      <a:pt x="8297" y="4211"/>
                      <a:pt x="8870" y="4324"/>
                      <a:pt x="9435" y="4324"/>
                    </a:cubicBezTo>
                    <a:cubicBezTo>
                      <a:pt x="9528" y="4324"/>
                      <a:pt x="9620" y="4321"/>
                      <a:pt x="9713" y="4314"/>
                    </a:cubicBezTo>
                    <a:cubicBezTo>
                      <a:pt x="11878" y="4150"/>
                      <a:pt x="13576" y="3243"/>
                      <a:pt x="14292" y="2660"/>
                    </a:cubicBezTo>
                    <a:cubicBezTo>
                      <a:pt x="14292" y="2659"/>
                      <a:pt x="12305" y="175"/>
                      <a:pt x="8332" y="9"/>
                    </a:cubicBezTo>
                    <a:cubicBezTo>
                      <a:pt x="8190" y="3"/>
                      <a:pt x="8050" y="0"/>
                      <a:pt x="7911" y="0"/>
                    </a:cubicBezTo>
                    <a:close/>
                  </a:path>
                </a:pathLst>
              </a:custGeom>
              <a:solidFill>
                <a:srgbClr val="C24D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1618950" y="2857250"/>
                <a:ext cx="4762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325" fill="none" extrusionOk="0">
                    <a:moveTo>
                      <a:pt x="1904" y="1"/>
                    </a:moveTo>
                    <a:cubicBezTo>
                      <a:pt x="1516" y="571"/>
                      <a:pt x="621" y="1061"/>
                      <a:pt x="0" y="1325"/>
                    </a:cubicBezTo>
                  </a:path>
                </a:pathLst>
              </a:custGeom>
              <a:noFill/>
              <a:ln w="62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1278450" y="1909800"/>
                <a:ext cx="84400" cy="4210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1684" extrusionOk="0">
                    <a:moveTo>
                      <a:pt x="3355" y="1"/>
                    </a:moveTo>
                    <a:lnTo>
                      <a:pt x="0" y="287"/>
                    </a:lnTo>
                    <a:cubicBezTo>
                      <a:pt x="137" y="1091"/>
                      <a:pt x="850" y="1684"/>
                      <a:pt x="1680" y="1684"/>
                    </a:cubicBezTo>
                    <a:cubicBezTo>
                      <a:pt x="1728" y="1684"/>
                      <a:pt x="1777" y="1682"/>
                      <a:pt x="1826" y="1678"/>
                    </a:cubicBezTo>
                    <a:cubicBezTo>
                      <a:pt x="2716" y="1601"/>
                      <a:pt x="3376" y="862"/>
                      <a:pt x="3355" y="1"/>
                    </a:cubicBezTo>
                    <a:close/>
                  </a:path>
                </a:pathLst>
              </a:custGeom>
              <a:solidFill>
                <a:srgbClr val="FFF8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1346425" y="1838825"/>
                <a:ext cx="5225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927" fill="none" extrusionOk="0">
                    <a:moveTo>
                      <a:pt x="2090" y="46"/>
                    </a:moveTo>
                    <a:cubicBezTo>
                      <a:pt x="1788" y="5"/>
                      <a:pt x="1482" y="0"/>
                      <a:pt x="1180" y="33"/>
                    </a:cubicBezTo>
                    <a:cubicBezTo>
                      <a:pt x="1058" y="43"/>
                      <a:pt x="938" y="67"/>
                      <a:pt x="821" y="106"/>
                    </a:cubicBezTo>
                    <a:cubicBezTo>
                      <a:pt x="447" y="236"/>
                      <a:pt x="183" y="574"/>
                      <a:pt x="1" y="9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1360075" y="1845200"/>
                <a:ext cx="269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73" extrusionOk="0">
                    <a:moveTo>
                      <a:pt x="988" y="0"/>
                    </a:moveTo>
                    <a:lnTo>
                      <a:pt x="0" y="298"/>
                    </a:lnTo>
                    <a:cubicBezTo>
                      <a:pt x="65" y="525"/>
                      <a:pt x="273" y="673"/>
                      <a:pt x="499" y="673"/>
                    </a:cubicBezTo>
                    <a:cubicBezTo>
                      <a:pt x="547" y="673"/>
                      <a:pt x="596" y="666"/>
                      <a:pt x="645" y="652"/>
                    </a:cubicBezTo>
                    <a:cubicBezTo>
                      <a:pt x="922" y="569"/>
                      <a:pt x="1076" y="275"/>
                      <a:pt x="988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1359350" y="1839175"/>
                <a:ext cx="2935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909" extrusionOk="0">
                    <a:moveTo>
                      <a:pt x="861" y="1"/>
                    </a:moveTo>
                    <a:cubicBezTo>
                      <a:pt x="796" y="4"/>
                      <a:pt x="730" y="7"/>
                      <a:pt x="665" y="16"/>
                    </a:cubicBezTo>
                    <a:cubicBezTo>
                      <a:pt x="543" y="29"/>
                      <a:pt x="421" y="55"/>
                      <a:pt x="304" y="94"/>
                    </a:cubicBezTo>
                    <a:cubicBezTo>
                      <a:pt x="210" y="128"/>
                      <a:pt x="120" y="173"/>
                      <a:pt x="38" y="232"/>
                    </a:cubicBezTo>
                    <a:cubicBezTo>
                      <a:pt x="2" y="331"/>
                      <a:pt x="0" y="436"/>
                      <a:pt x="31" y="537"/>
                    </a:cubicBezTo>
                    <a:cubicBezTo>
                      <a:pt x="97" y="762"/>
                      <a:pt x="302" y="909"/>
                      <a:pt x="526" y="909"/>
                    </a:cubicBezTo>
                    <a:cubicBezTo>
                      <a:pt x="573" y="909"/>
                      <a:pt x="622" y="902"/>
                      <a:pt x="669" y="888"/>
                    </a:cubicBezTo>
                    <a:cubicBezTo>
                      <a:pt x="1063" y="774"/>
                      <a:pt x="1173" y="267"/>
                      <a:pt x="861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1346375" y="1844950"/>
                <a:ext cx="1392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82" fill="none" extrusionOk="0">
                    <a:moveTo>
                      <a:pt x="1" y="681"/>
                    </a:moveTo>
                    <a:cubicBezTo>
                      <a:pt x="134" y="416"/>
                      <a:pt x="321" y="165"/>
                      <a:pt x="557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7"/>
              <p:cNvSpPr/>
              <p:nvPr/>
            </p:nvSpPr>
            <p:spPr>
              <a:xfrm>
                <a:off x="1380900" y="1838900"/>
                <a:ext cx="1775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2" fill="none" extrusionOk="0">
                    <a:moveTo>
                      <a:pt x="1" y="12"/>
                    </a:moveTo>
                    <a:cubicBezTo>
                      <a:pt x="236" y="1"/>
                      <a:pt x="474" y="10"/>
                      <a:pt x="709" y="4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7"/>
              <p:cNvSpPr/>
              <p:nvPr/>
            </p:nvSpPr>
            <p:spPr>
              <a:xfrm>
                <a:off x="1256025" y="1843450"/>
                <a:ext cx="5400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87" fill="none" extrusionOk="0">
                    <a:moveTo>
                      <a:pt x="0" y="103"/>
                    </a:moveTo>
                    <a:cubicBezTo>
                      <a:pt x="296" y="33"/>
                      <a:pt x="600" y="0"/>
                      <a:pt x="904" y="5"/>
                    </a:cubicBezTo>
                    <a:cubicBezTo>
                      <a:pt x="1027" y="4"/>
                      <a:pt x="1149" y="17"/>
                      <a:pt x="1267" y="44"/>
                    </a:cubicBezTo>
                    <a:cubicBezTo>
                      <a:pt x="1652" y="140"/>
                      <a:pt x="1947" y="452"/>
                      <a:pt x="2159" y="787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1268850" y="1850000"/>
                <a:ext cx="267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1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1" y="278"/>
                      <a:pt x="183" y="551"/>
                      <a:pt x="462" y="606"/>
                    </a:cubicBezTo>
                    <a:cubicBezTo>
                      <a:pt x="496" y="613"/>
                      <a:pt x="531" y="616"/>
                      <a:pt x="564" y="616"/>
                    </a:cubicBezTo>
                    <a:cubicBezTo>
                      <a:pt x="804" y="616"/>
                      <a:pt x="1020" y="447"/>
                      <a:pt x="1068" y="203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1266450" y="1843500"/>
                <a:ext cx="296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879" extrusionOk="0">
                    <a:moveTo>
                      <a:pt x="427" y="0"/>
                    </a:moveTo>
                    <a:cubicBezTo>
                      <a:pt x="380" y="0"/>
                      <a:pt x="334" y="3"/>
                      <a:pt x="287" y="5"/>
                    </a:cubicBezTo>
                    <a:cubicBezTo>
                      <a:pt x="1" y="299"/>
                      <a:pt x="157" y="793"/>
                      <a:pt x="560" y="869"/>
                    </a:cubicBezTo>
                    <a:cubicBezTo>
                      <a:pt x="592" y="876"/>
                      <a:pt x="625" y="879"/>
                      <a:pt x="657" y="879"/>
                    </a:cubicBezTo>
                    <a:cubicBezTo>
                      <a:pt x="898" y="879"/>
                      <a:pt x="1115" y="708"/>
                      <a:pt x="1162" y="461"/>
                    </a:cubicBezTo>
                    <a:cubicBezTo>
                      <a:pt x="1183" y="359"/>
                      <a:pt x="1172" y="254"/>
                      <a:pt x="1128" y="159"/>
                    </a:cubicBezTo>
                    <a:cubicBezTo>
                      <a:pt x="1041" y="109"/>
                      <a:pt x="948" y="70"/>
                      <a:pt x="850" y="46"/>
                    </a:cubicBezTo>
                    <a:cubicBezTo>
                      <a:pt x="730" y="16"/>
                      <a:pt x="607" y="2"/>
                      <a:pt x="485" y="2"/>
                    </a:cubicBezTo>
                    <a:cubicBezTo>
                      <a:pt x="465" y="1"/>
                      <a:pt x="446" y="0"/>
                      <a:pt x="427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7"/>
              <p:cNvSpPr/>
              <p:nvPr/>
            </p:nvSpPr>
            <p:spPr>
              <a:xfrm>
                <a:off x="1294650" y="1847475"/>
                <a:ext cx="154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26" fill="none" extrusionOk="0">
                    <a:moveTo>
                      <a:pt x="0" y="0"/>
                    </a:moveTo>
                    <a:cubicBezTo>
                      <a:pt x="250" y="140"/>
                      <a:pt x="458" y="374"/>
                      <a:pt x="616" y="626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7"/>
              <p:cNvSpPr/>
              <p:nvPr/>
            </p:nvSpPr>
            <p:spPr>
              <a:xfrm>
                <a:off x="1256025" y="1843600"/>
                <a:ext cx="1760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" fill="none" extrusionOk="0">
                    <a:moveTo>
                      <a:pt x="0" y="95"/>
                    </a:moveTo>
                    <a:cubicBezTo>
                      <a:pt x="233" y="43"/>
                      <a:pt x="468" y="12"/>
                      <a:pt x="704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1239075" y="1810350"/>
                <a:ext cx="60100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78" fill="none" extrusionOk="0">
                    <a:moveTo>
                      <a:pt x="2404" y="296"/>
                    </a:moveTo>
                    <a:cubicBezTo>
                      <a:pt x="1624" y="0"/>
                      <a:pt x="758" y="30"/>
                      <a:pt x="1" y="377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1352475" y="1806125"/>
                <a:ext cx="61750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73" fill="none" extrusionOk="0">
                    <a:moveTo>
                      <a:pt x="2470" y="95"/>
                    </a:moveTo>
                    <a:cubicBezTo>
                      <a:pt x="1589" y="1"/>
                      <a:pt x="707" y="243"/>
                      <a:pt x="1" y="772"/>
                    </a:cubicBezTo>
                  </a:path>
                </a:pathLst>
              </a:custGeom>
              <a:noFill/>
              <a:ln w="9050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1334700" y="1870125"/>
                <a:ext cx="8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208" fill="none" extrusionOk="0">
                    <a:moveTo>
                      <a:pt x="0" y="1208"/>
                    </a:moveTo>
                    <a:cubicBezTo>
                      <a:pt x="301" y="891"/>
                      <a:pt x="341" y="358"/>
                      <a:pt x="91" y="1"/>
                    </a:cubicBezTo>
                  </a:path>
                </a:pathLst>
              </a:custGeom>
              <a:noFill/>
              <a:ln w="3375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0" name="Google Shape;550;p37"/>
          <p:cNvSpPr/>
          <p:nvPr/>
        </p:nvSpPr>
        <p:spPr>
          <a:xfrm rot="7102418">
            <a:off x="-1082735" y="2415823"/>
            <a:ext cx="1909099" cy="3577338"/>
          </a:xfrm>
          <a:custGeom>
            <a:avLst/>
            <a:gdLst/>
            <a:ahLst/>
            <a:cxnLst/>
            <a:rect l="l" t="t" r="r" b="b"/>
            <a:pathLst>
              <a:path w="71003" h="133048" extrusionOk="0">
                <a:moveTo>
                  <a:pt x="6137" y="78721"/>
                </a:moveTo>
                <a:cubicBezTo>
                  <a:pt x="9722" y="70090"/>
                  <a:pt x="19863" y="63203"/>
                  <a:pt x="21985" y="52685"/>
                </a:cubicBezTo>
                <a:cubicBezTo>
                  <a:pt x="24108" y="42167"/>
                  <a:pt x="17174" y="24292"/>
                  <a:pt x="18872" y="15613"/>
                </a:cubicBezTo>
                <a:cubicBezTo>
                  <a:pt x="20570" y="6935"/>
                  <a:pt x="25098" y="2406"/>
                  <a:pt x="32173" y="614"/>
                </a:cubicBezTo>
                <a:cubicBezTo>
                  <a:pt x="39248" y="-1178"/>
                  <a:pt x="54860" y="1274"/>
                  <a:pt x="61322" y="4859"/>
                </a:cubicBezTo>
                <a:cubicBezTo>
                  <a:pt x="67784" y="8444"/>
                  <a:pt x="71180" y="15660"/>
                  <a:pt x="70944" y="22122"/>
                </a:cubicBezTo>
                <a:cubicBezTo>
                  <a:pt x="70708" y="28584"/>
                  <a:pt x="61935" y="36460"/>
                  <a:pt x="59907" y="43629"/>
                </a:cubicBezTo>
                <a:cubicBezTo>
                  <a:pt x="57879" y="50798"/>
                  <a:pt x="57737" y="58156"/>
                  <a:pt x="58775" y="65137"/>
                </a:cubicBezTo>
                <a:cubicBezTo>
                  <a:pt x="59813" y="72118"/>
                  <a:pt x="64435" y="78297"/>
                  <a:pt x="66133" y="85513"/>
                </a:cubicBezTo>
                <a:cubicBezTo>
                  <a:pt x="67831" y="92730"/>
                  <a:pt x="70850" y="100984"/>
                  <a:pt x="68963" y="108436"/>
                </a:cubicBezTo>
                <a:cubicBezTo>
                  <a:pt x="67076" y="115888"/>
                  <a:pt x="63492" y="126642"/>
                  <a:pt x="54813" y="130227"/>
                </a:cubicBezTo>
                <a:cubicBezTo>
                  <a:pt x="46134" y="133812"/>
                  <a:pt x="25947" y="134236"/>
                  <a:pt x="16891" y="129944"/>
                </a:cubicBezTo>
                <a:cubicBezTo>
                  <a:pt x="7835" y="125652"/>
                  <a:pt x="2269" y="113011"/>
                  <a:pt x="477" y="104474"/>
                </a:cubicBezTo>
                <a:cubicBezTo>
                  <a:pt x="-1315" y="95937"/>
                  <a:pt x="2552" y="87353"/>
                  <a:pt x="6137" y="78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551" name="Google Shape;551;p37"/>
          <p:cNvSpPr/>
          <p:nvPr/>
        </p:nvSpPr>
        <p:spPr>
          <a:xfrm rot="-7028495">
            <a:off x="-1829134" y="3873180"/>
            <a:ext cx="2907709" cy="2400349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2" name="Google Shape;552;p37"/>
          <p:cNvSpPr/>
          <p:nvPr/>
        </p:nvSpPr>
        <p:spPr>
          <a:xfrm>
            <a:off x="1527275" y="4240025"/>
            <a:ext cx="425400" cy="368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"/>
          </p:nvPr>
        </p:nvSpPr>
        <p:spPr>
          <a:xfrm>
            <a:off x="213873" y="1002264"/>
            <a:ext cx="5442666" cy="314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1. </a:t>
            </a:r>
            <a:r>
              <a:rPr lang="en-ID" sz="1200" dirty="0" err="1"/>
              <a:t>Buatlah</a:t>
            </a:r>
            <a:r>
              <a:rPr lang="en-ID" sz="1200" dirty="0"/>
              <a:t> Flowchart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 </a:t>
            </a:r>
            <a:r>
              <a:rPr lang="en-ID" sz="1200" dirty="0" err="1"/>
              <a:t>KlinikGo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di </a:t>
            </a:r>
            <a:r>
              <a:rPr lang="en-ID" sz="1200" dirty="0" err="1"/>
              <a:t>atas</a:t>
            </a:r>
            <a:r>
              <a:rPr lang="en-ID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2. </a:t>
            </a:r>
            <a:r>
              <a:rPr lang="en-ID" sz="1200" dirty="0" err="1"/>
              <a:t>Gambarkan</a:t>
            </a:r>
            <a:r>
              <a:rPr lang="en-ID" sz="1200" dirty="0"/>
              <a:t> </a:t>
            </a:r>
            <a:r>
              <a:rPr lang="en-ID" sz="1200" dirty="0" err="1"/>
              <a:t>mekanisme</a:t>
            </a:r>
            <a:r>
              <a:rPr lang="en-ID" sz="1200" dirty="0"/>
              <a:t> </a:t>
            </a:r>
            <a:r>
              <a:rPr lang="en-ID" sz="1200" dirty="0" err="1"/>
              <a:t>pendaftaran</a:t>
            </a:r>
            <a:r>
              <a:rPr lang="en-ID" sz="1200" dirty="0"/>
              <a:t> online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bentuk</a:t>
            </a:r>
            <a:r>
              <a:rPr lang="en-ID" sz="1200" dirty="0"/>
              <a:t> data flow Diagram Level 0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3. </a:t>
            </a:r>
            <a:r>
              <a:rPr lang="en-ID" sz="1200" dirty="0" err="1"/>
              <a:t>Tentukan</a:t>
            </a:r>
            <a:r>
              <a:rPr lang="en-ID" sz="1200" dirty="0"/>
              <a:t> Actor, Use Case dan </a:t>
            </a:r>
            <a:r>
              <a:rPr lang="en-ID" sz="1200" dirty="0" err="1"/>
              <a:t>buatlah</a:t>
            </a:r>
            <a:r>
              <a:rPr lang="en-ID" sz="1200" dirty="0"/>
              <a:t> Use Case Diagram </a:t>
            </a:r>
            <a:r>
              <a:rPr lang="en-ID" sz="1200" dirty="0" err="1"/>
              <a:t>dari</a:t>
            </a:r>
            <a:r>
              <a:rPr lang="en-ID" sz="1200" dirty="0"/>
              <a:t> system </a:t>
            </a:r>
            <a:r>
              <a:rPr lang="en-ID" sz="1200" dirty="0" err="1"/>
              <a:t>ini</a:t>
            </a:r>
            <a:r>
              <a:rPr lang="en-ID" sz="1200" dirty="0"/>
              <a:t>, dan </a:t>
            </a:r>
            <a:r>
              <a:rPr lang="en-ID" sz="1200" dirty="0" err="1"/>
              <a:t>satu</a:t>
            </a:r>
            <a:r>
              <a:rPr lang="en-ID" sz="1200" dirty="0"/>
              <a:t> Use Case Description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4. </a:t>
            </a:r>
            <a:r>
              <a:rPr lang="en-ID" sz="1200" dirty="0" err="1"/>
              <a:t>Buatlah</a:t>
            </a:r>
            <a:r>
              <a:rPr lang="en-ID" sz="1200" dirty="0"/>
              <a:t> Activity diagram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 dan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diatas</a:t>
            </a: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5. </a:t>
            </a:r>
            <a:r>
              <a:rPr lang="en-ID" sz="1200" dirty="0" err="1"/>
              <a:t>Buatlah</a:t>
            </a:r>
            <a:r>
              <a:rPr lang="en-ID" sz="1200" dirty="0"/>
              <a:t> Sequence Diagram yang </a:t>
            </a:r>
            <a:r>
              <a:rPr lang="en-ID" sz="1200" dirty="0" err="1"/>
              <a:t>menggambarkan</a:t>
            </a:r>
            <a:r>
              <a:rPr lang="en-ID" sz="1200" dirty="0"/>
              <a:t> proses </a:t>
            </a:r>
            <a:r>
              <a:rPr lang="en-ID" sz="1200" dirty="0" err="1"/>
              <a:t>pendaftaran</a:t>
            </a:r>
            <a:r>
              <a:rPr lang="en-ID" sz="1200" dirty="0"/>
              <a:t> online pada </a:t>
            </a:r>
            <a:r>
              <a:rPr lang="en-ID" sz="1200" dirty="0" err="1"/>
              <a:t>KlinikGo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pasien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dan </a:t>
            </a:r>
            <a:r>
              <a:rPr lang="en-ID" sz="1200" dirty="0" err="1"/>
              <a:t>sistem</a:t>
            </a:r>
            <a:r>
              <a:rPr lang="en-ID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6. [WAJIB] </a:t>
            </a:r>
            <a:r>
              <a:rPr lang="en-ID" sz="1200" dirty="0" err="1"/>
              <a:t>Buatlah</a:t>
            </a:r>
            <a:r>
              <a:rPr lang="en-ID" sz="1200" dirty="0"/>
              <a:t> video </a:t>
            </a:r>
            <a:r>
              <a:rPr lang="en-ID" sz="1200" dirty="0" err="1"/>
              <a:t>presentasi</a:t>
            </a:r>
            <a:r>
              <a:rPr lang="en-ID" sz="1200" dirty="0"/>
              <a:t> </a:t>
            </a:r>
            <a:r>
              <a:rPr lang="en-ID" sz="1200" dirty="0" err="1"/>
              <a:t>mengenai</a:t>
            </a:r>
            <a:r>
              <a:rPr lang="en-ID" sz="1200" dirty="0"/>
              <a:t> </a:t>
            </a:r>
            <a:r>
              <a:rPr lang="en-ID" sz="1200" dirty="0" err="1"/>
              <a:t>seluruh</a:t>
            </a:r>
            <a:r>
              <a:rPr lang="en-ID" sz="1200" dirty="0"/>
              <a:t> diagram yang </a:t>
            </a:r>
            <a:r>
              <a:rPr lang="en-ID" sz="1200" dirty="0" err="1"/>
              <a:t>telah</a:t>
            </a:r>
            <a:r>
              <a:rPr lang="en-ID" sz="1200" dirty="0"/>
              <a:t> kalian buat. Buat </a:t>
            </a:r>
            <a:r>
              <a:rPr lang="en-ID" sz="1200" dirty="0" err="1"/>
              <a:t>seolah-olah</a:t>
            </a:r>
            <a:r>
              <a:rPr lang="en-ID" sz="1200" dirty="0"/>
              <a:t> kalian </a:t>
            </a:r>
            <a:r>
              <a:rPr lang="en-ID" sz="1200" dirty="0" err="1"/>
              <a:t>sedang</a:t>
            </a:r>
            <a:r>
              <a:rPr lang="en-ID" sz="1200" dirty="0"/>
              <a:t> </a:t>
            </a:r>
            <a:r>
              <a:rPr lang="en-ID" sz="1200" dirty="0" err="1"/>
              <a:t>menjelaskan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tsb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user </a:t>
            </a:r>
            <a:endParaRPr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CC079-49D5-50A0-AAB6-C21EBF3A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69;p37">
            <a:extLst>
              <a:ext uri="{FF2B5EF4-FFF2-40B4-BE49-F238E27FC236}">
                <a16:creationId xmlns:a16="http://schemas.microsoft.com/office/drawing/2014/main" id="{EE5C2BD8-0C9A-12EB-43B9-42A6F0EAD093}"/>
              </a:ext>
            </a:extLst>
          </p:cNvPr>
          <p:cNvSpPr/>
          <p:nvPr/>
        </p:nvSpPr>
        <p:spPr>
          <a:xfrm>
            <a:off x="7799392" y="-350614"/>
            <a:ext cx="2907650" cy="2400300"/>
          </a:xfrm>
          <a:custGeom>
            <a:avLst/>
            <a:gdLst/>
            <a:ahLst/>
            <a:cxnLst/>
            <a:rect l="l" t="t" r="r" b="b"/>
            <a:pathLst>
              <a:path w="116306" h="96012" extrusionOk="0">
                <a:moveTo>
                  <a:pt x="72491" y="0"/>
                </a:moveTo>
                <a:cubicBezTo>
                  <a:pt x="72491" y="11108"/>
                  <a:pt x="69338" y="24974"/>
                  <a:pt x="59918" y="30861"/>
                </a:cubicBezTo>
                <a:cubicBezTo>
                  <a:pt x="43117" y="41361"/>
                  <a:pt x="19063" y="39712"/>
                  <a:pt x="5054" y="53721"/>
                </a:cubicBezTo>
                <a:cubicBezTo>
                  <a:pt x="-424" y="59199"/>
                  <a:pt x="-656" y="68984"/>
                  <a:pt x="863" y="76581"/>
                </a:cubicBezTo>
                <a:cubicBezTo>
                  <a:pt x="3046" y="87498"/>
                  <a:pt x="18010" y="95869"/>
                  <a:pt x="29057" y="94488"/>
                </a:cubicBezTo>
                <a:cubicBezTo>
                  <a:pt x="35091" y="93734"/>
                  <a:pt x="39743" y="88678"/>
                  <a:pt x="45059" y="85725"/>
                </a:cubicBezTo>
                <a:cubicBezTo>
                  <a:pt x="51067" y="82387"/>
                  <a:pt x="58119" y="81296"/>
                  <a:pt x="64871" y="80010"/>
                </a:cubicBezTo>
                <a:cubicBezTo>
                  <a:pt x="82509" y="76650"/>
                  <a:pt x="99635" y="89343"/>
                  <a:pt x="116306" y="96012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518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/>
          <p:nvPr/>
        </p:nvSpPr>
        <p:spPr>
          <a:xfrm>
            <a:off x="6093908" y="980325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6536408" y="1191024"/>
            <a:ext cx="858000" cy="7434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 txBox="1">
            <a:spLocks noGrp="1"/>
          </p:cNvSpPr>
          <p:nvPr>
            <p:ph type="title"/>
          </p:nvPr>
        </p:nvSpPr>
        <p:spPr>
          <a:xfrm>
            <a:off x="713225" y="2517138"/>
            <a:ext cx="47055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grpSp>
        <p:nvGrpSpPr>
          <p:cNvPr id="560" name="Google Shape;560;p38"/>
          <p:cNvGrpSpPr/>
          <p:nvPr/>
        </p:nvGrpSpPr>
        <p:grpSpPr>
          <a:xfrm>
            <a:off x="5367532" y="722364"/>
            <a:ext cx="3063229" cy="5539724"/>
            <a:chOff x="5367532" y="722364"/>
            <a:chExt cx="3063229" cy="5539724"/>
          </a:xfrm>
        </p:grpSpPr>
        <p:sp>
          <p:nvSpPr>
            <p:cNvPr id="561" name="Google Shape;561;p38"/>
            <p:cNvSpPr/>
            <p:nvPr/>
          </p:nvSpPr>
          <p:spPr>
            <a:xfrm>
              <a:off x="5369926" y="722364"/>
              <a:ext cx="3058441" cy="5539724"/>
            </a:xfrm>
            <a:custGeom>
              <a:avLst/>
              <a:gdLst/>
              <a:ahLst/>
              <a:cxnLst/>
              <a:rect l="l" t="t" r="r" b="b"/>
              <a:pathLst>
                <a:path w="74225" h="134443" extrusionOk="0">
                  <a:moveTo>
                    <a:pt x="46112" y="1"/>
                  </a:moveTo>
                  <a:cubicBezTo>
                    <a:pt x="45741" y="1"/>
                    <a:pt x="45369" y="150"/>
                    <a:pt x="45122" y="427"/>
                  </a:cubicBezTo>
                  <a:cubicBezTo>
                    <a:pt x="44831" y="750"/>
                    <a:pt x="44672" y="1241"/>
                    <a:pt x="44258" y="1368"/>
                  </a:cubicBezTo>
                  <a:cubicBezTo>
                    <a:pt x="44190" y="1388"/>
                    <a:pt x="44124" y="1397"/>
                    <a:pt x="44057" y="1397"/>
                  </a:cubicBezTo>
                  <a:cubicBezTo>
                    <a:pt x="43632" y="1397"/>
                    <a:pt x="43224" y="1028"/>
                    <a:pt x="42776" y="973"/>
                  </a:cubicBezTo>
                  <a:cubicBezTo>
                    <a:pt x="42741" y="969"/>
                    <a:pt x="42706" y="967"/>
                    <a:pt x="42671" y="967"/>
                  </a:cubicBezTo>
                  <a:cubicBezTo>
                    <a:pt x="42071" y="967"/>
                    <a:pt x="41567" y="1587"/>
                    <a:pt x="41564" y="2201"/>
                  </a:cubicBezTo>
                  <a:cubicBezTo>
                    <a:pt x="41560" y="2851"/>
                    <a:pt x="41980" y="3438"/>
                    <a:pt x="42485" y="3844"/>
                  </a:cubicBezTo>
                  <a:cubicBezTo>
                    <a:pt x="42881" y="4161"/>
                    <a:pt x="43335" y="4397"/>
                    <a:pt x="43822" y="4540"/>
                  </a:cubicBezTo>
                  <a:cubicBezTo>
                    <a:pt x="43806" y="4576"/>
                    <a:pt x="43791" y="4610"/>
                    <a:pt x="43778" y="4645"/>
                  </a:cubicBezTo>
                  <a:cubicBezTo>
                    <a:pt x="43642" y="4993"/>
                    <a:pt x="43564" y="5360"/>
                    <a:pt x="43549" y="5733"/>
                  </a:cubicBezTo>
                  <a:cubicBezTo>
                    <a:pt x="43457" y="5724"/>
                    <a:pt x="43365" y="5720"/>
                    <a:pt x="43272" y="5720"/>
                  </a:cubicBezTo>
                  <a:cubicBezTo>
                    <a:pt x="43139" y="5720"/>
                    <a:pt x="43007" y="5728"/>
                    <a:pt x="42875" y="5746"/>
                  </a:cubicBezTo>
                  <a:lnTo>
                    <a:pt x="43544" y="5916"/>
                  </a:lnTo>
                  <a:lnTo>
                    <a:pt x="43536" y="6844"/>
                  </a:lnTo>
                  <a:cubicBezTo>
                    <a:pt x="43509" y="6847"/>
                    <a:pt x="43479" y="6852"/>
                    <a:pt x="43452" y="6855"/>
                  </a:cubicBezTo>
                  <a:lnTo>
                    <a:pt x="43473" y="6854"/>
                  </a:lnTo>
                  <a:lnTo>
                    <a:pt x="43473" y="6854"/>
                  </a:lnTo>
                  <a:lnTo>
                    <a:pt x="43450" y="6857"/>
                  </a:lnTo>
                  <a:lnTo>
                    <a:pt x="43536" y="6891"/>
                  </a:lnTo>
                  <a:lnTo>
                    <a:pt x="43501" y="10681"/>
                  </a:lnTo>
                  <a:cubicBezTo>
                    <a:pt x="43501" y="10725"/>
                    <a:pt x="43501" y="10770"/>
                    <a:pt x="43505" y="10816"/>
                  </a:cubicBezTo>
                  <a:cubicBezTo>
                    <a:pt x="43504" y="10825"/>
                    <a:pt x="43504" y="10837"/>
                    <a:pt x="43505" y="10846"/>
                  </a:cubicBezTo>
                  <a:cubicBezTo>
                    <a:pt x="43505" y="10882"/>
                    <a:pt x="43507" y="10920"/>
                    <a:pt x="43510" y="10955"/>
                  </a:cubicBezTo>
                  <a:lnTo>
                    <a:pt x="43510" y="10972"/>
                  </a:lnTo>
                  <a:cubicBezTo>
                    <a:pt x="43510" y="10985"/>
                    <a:pt x="43512" y="10999"/>
                    <a:pt x="43514" y="11012"/>
                  </a:cubicBezTo>
                  <a:cubicBezTo>
                    <a:pt x="43514" y="11020"/>
                    <a:pt x="43515" y="11028"/>
                    <a:pt x="43515" y="11035"/>
                  </a:cubicBezTo>
                  <a:cubicBezTo>
                    <a:pt x="43515" y="11038"/>
                    <a:pt x="43515" y="11041"/>
                    <a:pt x="43517" y="11045"/>
                  </a:cubicBezTo>
                  <a:cubicBezTo>
                    <a:pt x="43520" y="11071"/>
                    <a:pt x="43522" y="11095"/>
                    <a:pt x="43525" y="11119"/>
                  </a:cubicBezTo>
                  <a:cubicBezTo>
                    <a:pt x="43527" y="11129"/>
                    <a:pt x="43528" y="11141"/>
                    <a:pt x="43530" y="11149"/>
                  </a:cubicBezTo>
                  <a:cubicBezTo>
                    <a:pt x="43530" y="11154"/>
                    <a:pt x="43530" y="11158"/>
                    <a:pt x="43530" y="11162"/>
                  </a:cubicBezTo>
                  <a:cubicBezTo>
                    <a:pt x="43530" y="11168"/>
                    <a:pt x="43531" y="11175"/>
                    <a:pt x="43533" y="11181"/>
                  </a:cubicBezTo>
                  <a:cubicBezTo>
                    <a:pt x="43536" y="11209"/>
                    <a:pt x="43541" y="11240"/>
                    <a:pt x="43546" y="11269"/>
                  </a:cubicBezTo>
                  <a:cubicBezTo>
                    <a:pt x="43549" y="11290"/>
                    <a:pt x="43553" y="11310"/>
                    <a:pt x="43556" y="11331"/>
                  </a:cubicBezTo>
                  <a:cubicBezTo>
                    <a:pt x="43567" y="11383"/>
                    <a:pt x="43579" y="11435"/>
                    <a:pt x="43588" y="11487"/>
                  </a:cubicBezTo>
                  <a:cubicBezTo>
                    <a:pt x="43595" y="11505"/>
                    <a:pt x="43598" y="11524"/>
                    <a:pt x="43603" y="11542"/>
                  </a:cubicBezTo>
                  <a:cubicBezTo>
                    <a:pt x="43605" y="11547"/>
                    <a:pt x="43606" y="11552"/>
                    <a:pt x="43606" y="11557"/>
                  </a:cubicBezTo>
                  <a:cubicBezTo>
                    <a:pt x="43608" y="11561"/>
                    <a:pt x="43611" y="11568"/>
                    <a:pt x="43613" y="11574"/>
                  </a:cubicBezTo>
                  <a:cubicBezTo>
                    <a:pt x="43619" y="11599"/>
                    <a:pt x="43626" y="11623"/>
                    <a:pt x="43632" y="11646"/>
                  </a:cubicBezTo>
                  <a:lnTo>
                    <a:pt x="43650" y="11704"/>
                  </a:lnTo>
                  <a:cubicBezTo>
                    <a:pt x="43665" y="11748"/>
                    <a:pt x="43679" y="11794"/>
                    <a:pt x="43694" y="11838"/>
                  </a:cubicBezTo>
                  <a:cubicBezTo>
                    <a:pt x="43715" y="11898"/>
                    <a:pt x="43738" y="11956"/>
                    <a:pt x="43761" y="12013"/>
                  </a:cubicBezTo>
                  <a:cubicBezTo>
                    <a:pt x="43772" y="12038"/>
                    <a:pt x="43782" y="12060"/>
                    <a:pt x="43793" y="12085"/>
                  </a:cubicBezTo>
                  <a:cubicBezTo>
                    <a:pt x="43889" y="12298"/>
                    <a:pt x="44008" y="12501"/>
                    <a:pt x="44146" y="12691"/>
                  </a:cubicBezTo>
                  <a:cubicBezTo>
                    <a:pt x="44175" y="12731"/>
                    <a:pt x="44206" y="12770"/>
                    <a:pt x="44237" y="12809"/>
                  </a:cubicBezTo>
                  <a:cubicBezTo>
                    <a:pt x="44253" y="12832"/>
                    <a:pt x="44269" y="12852"/>
                    <a:pt x="44287" y="12873"/>
                  </a:cubicBezTo>
                  <a:cubicBezTo>
                    <a:pt x="44316" y="12907"/>
                    <a:pt x="44346" y="12941"/>
                    <a:pt x="44375" y="12974"/>
                  </a:cubicBezTo>
                  <a:cubicBezTo>
                    <a:pt x="44448" y="13055"/>
                    <a:pt x="44526" y="13131"/>
                    <a:pt x="44607" y="13204"/>
                  </a:cubicBezTo>
                  <a:cubicBezTo>
                    <a:pt x="44627" y="13222"/>
                    <a:pt x="44648" y="13240"/>
                    <a:pt x="44667" y="13258"/>
                  </a:cubicBezTo>
                  <a:cubicBezTo>
                    <a:pt x="44688" y="13276"/>
                    <a:pt x="44705" y="13289"/>
                    <a:pt x="44723" y="13305"/>
                  </a:cubicBezTo>
                  <a:cubicBezTo>
                    <a:pt x="44797" y="13365"/>
                    <a:pt x="44872" y="13422"/>
                    <a:pt x="44950" y="13476"/>
                  </a:cubicBezTo>
                  <a:cubicBezTo>
                    <a:pt x="45043" y="13539"/>
                    <a:pt x="45140" y="13599"/>
                    <a:pt x="45239" y="13653"/>
                  </a:cubicBezTo>
                  <a:cubicBezTo>
                    <a:pt x="45377" y="13729"/>
                    <a:pt x="45522" y="13794"/>
                    <a:pt x="45670" y="13849"/>
                  </a:cubicBezTo>
                  <a:lnTo>
                    <a:pt x="45712" y="13864"/>
                  </a:lnTo>
                  <a:cubicBezTo>
                    <a:pt x="45732" y="13871"/>
                    <a:pt x="45750" y="13877"/>
                    <a:pt x="45767" y="13882"/>
                  </a:cubicBezTo>
                  <a:cubicBezTo>
                    <a:pt x="45776" y="13885"/>
                    <a:pt x="45784" y="13887"/>
                    <a:pt x="45792" y="13890"/>
                  </a:cubicBezTo>
                  <a:cubicBezTo>
                    <a:pt x="45808" y="13895"/>
                    <a:pt x="45824" y="13901"/>
                    <a:pt x="45839" y="13906"/>
                  </a:cubicBezTo>
                  <a:lnTo>
                    <a:pt x="45878" y="13916"/>
                  </a:lnTo>
                  <a:lnTo>
                    <a:pt x="45914" y="13927"/>
                  </a:lnTo>
                  <a:lnTo>
                    <a:pt x="45917" y="13927"/>
                  </a:lnTo>
                  <a:cubicBezTo>
                    <a:pt x="45906" y="14088"/>
                    <a:pt x="45889" y="14249"/>
                    <a:pt x="45870" y="14410"/>
                  </a:cubicBezTo>
                  <a:cubicBezTo>
                    <a:pt x="45699" y="15747"/>
                    <a:pt x="45213" y="17051"/>
                    <a:pt x="44597" y="18295"/>
                  </a:cubicBezTo>
                  <a:cubicBezTo>
                    <a:pt x="44544" y="18390"/>
                    <a:pt x="44490" y="18482"/>
                    <a:pt x="44437" y="18577"/>
                  </a:cubicBezTo>
                  <a:cubicBezTo>
                    <a:pt x="43895" y="18596"/>
                    <a:pt x="43354" y="18624"/>
                    <a:pt x="42816" y="18671"/>
                  </a:cubicBezTo>
                  <a:lnTo>
                    <a:pt x="42826" y="18655"/>
                  </a:lnTo>
                  <a:lnTo>
                    <a:pt x="42826" y="18655"/>
                  </a:lnTo>
                  <a:cubicBezTo>
                    <a:pt x="42662" y="18674"/>
                    <a:pt x="42501" y="18695"/>
                    <a:pt x="42344" y="18716"/>
                  </a:cubicBezTo>
                  <a:cubicBezTo>
                    <a:pt x="41820" y="18773"/>
                    <a:pt x="41302" y="18856"/>
                    <a:pt x="40788" y="18968"/>
                  </a:cubicBezTo>
                  <a:cubicBezTo>
                    <a:pt x="38331" y="19438"/>
                    <a:pt x="36611" y="20193"/>
                    <a:pt x="34844" y="21775"/>
                  </a:cubicBezTo>
                  <a:lnTo>
                    <a:pt x="34778" y="21788"/>
                  </a:lnTo>
                  <a:cubicBezTo>
                    <a:pt x="31921" y="22337"/>
                    <a:pt x="28949" y="24828"/>
                    <a:pt x="27155" y="27707"/>
                  </a:cubicBezTo>
                  <a:cubicBezTo>
                    <a:pt x="26269" y="29129"/>
                    <a:pt x="25673" y="30645"/>
                    <a:pt x="25518" y="32071"/>
                  </a:cubicBezTo>
                  <a:cubicBezTo>
                    <a:pt x="25512" y="32136"/>
                    <a:pt x="25505" y="32201"/>
                    <a:pt x="25497" y="32264"/>
                  </a:cubicBezTo>
                  <a:cubicBezTo>
                    <a:pt x="25496" y="32274"/>
                    <a:pt x="25496" y="32283"/>
                    <a:pt x="25494" y="32293"/>
                  </a:cubicBezTo>
                  <a:cubicBezTo>
                    <a:pt x="25487" y="32348"/>
                    <a:pt x="25481" y="32404"/>
                    <a:pt x="25473" y="32459"/>
                  </a:cubicBezTo>
                  <a:cubicBezTo>
                    <a:pt x="25471" y="32470"/>
                    <a:pt x="25471" y="32480"/>
                    <a:pt x="25470" y="32491"/>
                  </a:cubicBezTo>
                  <a:cubicBezTo>
                    <a:pt x="25453" y="32620"/>
                    <a:pt x="25435" y="32748"/>
                    <a:pt x="25416" y="32877"/>
                  </a:cubicBezTo>
                  <a:cubicBezTo>
                    <a:pt x="25414" y="32888"/>
                    <a:pt x="25413" y="32898"/>
                    <a:pt x="25411" y="32907"/>
                  </a:cubicBezTo>
                  <a:cubicBezTo>
                    <a:pt x="25403" y="32963"/>
                    <a:pt x="25395" y="33016"/>
                    <a:pt x="25387" y="33068"/>
                  </a:cubicBezTo>
                  <a:cubicBezTo>
                    <a:pt x="25385" y="33083"/>
                    <a:pt x="25383" y="33096"/>
                    <a:pt x="25380" y="33109"/>
                  </a:cubicBezTo>
                  <a:cubicBezTo>
                    <a:pt x="25372" y="33171"/>
                    <a:pt x="25362" y="33229"/>
                    <a:pt x="25351" y="33289"/>
                  </a:cubicBezTo>
                  <a:cubicBezTo>
                    <a:pt x="25351" y="33293"/>
                    <a:pt x="25351" y="33294"/>
                    <a:pt x="25351" y="33297"/>
                  </a:cubicBezTo>
                  <a:cubicBezTo>
                    <a:pt x="25340" y="33362"/>
                    <a:pt x="25328" y="33426"/>
                    <a:pt x="25317" y="33489"/>
                  </a:cubicBezTo>
                  <a:cubicBezTo>
                    <a:pt x="25315" y="33502"/>
                    <a:pt x="25314" y="33515"/>
                    <a:pt x="25310" y="33528"/>
                  </a:cubicBezTo>
                  <a:cubicBezTo>
                    <a:pt x="25302" y="33579"/>
                    <a:pt x="25292" y="33629"/>
                    <a:pt x="25284" y="33678"/>
                  </a:cubicBezTo>
                  <a:cubicBezTo>
                    <a:pt x="25281" y="33696"/>
                    <a:pt x="25278" y="33713"/>
                    <a:pt x="25273" y="33731"/>
                  </a:cubicBezTo>
                  <a:cubicBezTo>
                    <a:pt x="25265" y="33782"/>
                    <a:pt x="25255" y="33832"/>
                    <a:pt x="25245" y="33882"/>
                  </a:cubicBezTo>
                  <a:cubicBezTo>
                    <a:pt x="25242" y="33894"/>
                    <a:pt x="25240" y="33907"/>
                    <a:pt x="25237" y="33920"/>
                  </a:cubicBezTo>
                  <a:cubicBezTo>
                    <a:pt x="25226" y="33980"/>
                    <a:pt x="25214" y="34042"/>
                    <a:pt x="25201" y="34102"/>
                  </a:cubicBezTo>
                  <a:lnTo>
                    <a:pt x="25190" y="34154"/>
                  </a:lnTo>
                  <a:cubicBezTo>
                    <a:pt x="25182" y="34198"/>
                    <a:pt x="25172" y="34242"/>
                    <a:pt x="25162" y="34285"/>
                  </a:cubicBezTo>
                  <a:cubicBezTo>
                    <a:pt x="25158" y="34308"/>
                    <a:pt x="25153" y="34333"/>
                    <a:pt x="25148" y="34355"/>
                  </a:cubicBezTo>
                  <a:cubicBezTo>
                    <a:pt x="25140" y="34396"/>
                    <a:pt x="25130" y="34437"/>
                    <a:pt x="25122" y="34477"/>
                  </a:cubicBezTo>
                  <a:cubicBezTo>
                    <a:pt x="25117" y="34498"/>
                    <a:pt x="25112" y="34521"/>
                    <a:pt x="25107" y="34542"/>
                  </a:cubicBezTo>
                  <a:cubicBezTo>
                    <a:pt x="25094" y="34599"/>
                    <a:pt x="25081" y="34656"/>
                    <a:pt x="25068" y="34713"/>
                  </a:cubicBezTo>
                  <a:cubicBezTo>
                    <a:pt x="25062" y="34739"/>
                    <a:pt x="25057" y="34763"/>
                    <a:pt x="25050" y="34789"/>
                  </a:cubicBezTo>
                  <a:cubicBezTo>
                    <a:pt x="25042" y="34823"/>
                    <a:pt x="25034" y="34859"/>
                    <a:pt x="25026" y="34893"/>
                  </a:cubicBezTo>
                  <a:cubicBezTo>
                    <a:pt x="25019" y="34924"/>
                    <a:pt x="25011" y="34953"/>
                    <a:pt x="25005" y="34983"/>
                  </a:cubicBezTo>
                  <a:cubicBezTo>
                    <a:pt x="24997" y="35013"/>
                    <a:pt x="24989" y="35044"/>
                    <a:pt x="24982" y="35074"/>
                  </a:cubicBezTo>
                  <a:cubicBezTo>
                    <a:pt x="24974" y="35104"/>
                    <a:pt x="24966" y="35137"/>
                    <a:pt x="24959" y="35168"/>
                  </a:cubicBezTo>
                  <a:cubicBezTo>
                    <a:pt x="24951" y="35199"/>
                    <a:pt x="24945" y="35225"/>
                    <a:pt x="24937" y="35252"/>
                  </a:cubicBezTo>
                  <a:cubicBezTo>
                    <a:pt x="24920" y="35314"/>
                    <a:pt x="24906" y="35374"/>
                    <a:pt x="24889" y="35436"/>
                  </a:cubicBezTo>
                  <a:lnTo>
                    <a:pt x="24872" y="35501"/>
                  </a:lnTo>
                  <a:lnTo>
                    <a:pt x="24841" y="35616"/>
                  </a:lnTo>
                  <a:lnTo>
                    <a:pt x="24826" y="35672"/>
                  </a:lnTo>
                  <a:cubicBezTo>
                    <a:pt x="24787" y="35815"/>
                    <a:pt x="24746" y="35959"/>
                    <a:pt x="24704" y="36102"/>
                  </a:cubicBezTo>
                  <a:lnTo>
                    <a:pt x="24704" y="36105"/>
                  </a:lnTo>
                  <a:cubicBezTo>
                    <a:pt x="24690" y="36154"/>
                    <a:pt x="24675" y="36205"/>
                    <a:pt x="24660" y="36253"/>
                  </a:cubicBezTo>
                  <a:cubicBezTo>
                    <a:pt x="24659" y="36258"/>
                    <a:pt x="24657" y="36263"/>
                    <a:pt x="24655" y="36268"/>
                  </a:cubicBezTo>
                  <a:cubicBezTo>
                    <a:pt x="23087" y="41481"/>
                    <a:pt x="19759" y="46549"/>
                    <a:pt x="15598" y="50219"/>
                  </a:cubicBezTo>
                  <a:lnTo>
                    <a:pt x="15601" y="50219"/>
                  </a:lnTo>
                  <a:cubicBezTo>
                    <a:pt x="14065" y="51572"/>
                    <a:pt x="12418" y="52736"/>
                    <a:pt x="10703" y="53646"/>
                  </a:cubicBezTo>
                  <a:cubicBezTo>
                    <a:pt x="9577" y="53094"/>
                    <a:pt x="5936" y="51368"/>
                    <a:pt x="4528" y="51368"/>
                  </a:cubicBezTo>
                  <a:cubicBezTo>
                    <a:pt x="4256" y="51368"/>
                    <a:pt x="4068" y="51433"/>
                    <a:pt x="3997" y="51582"/>
                  </a:cubicBezTo>
                  <a:cubicBezTo>
                    <a:pt x="3695" y="52216"/>
                    <a:pt x="6699" y="53896"/>
                    <a:pt x="6699" y="53896"/>
                  </a:cubicBezTo>
                  <a:cubicBezTo>
                    <a:pt x="6699" y="53896"/>
                    <a:pt x="1" y="55103"/>
                    <a:pt x="84" y="56012"/>
                  </a:cubicBezTo>
                  <a:cubicBezTo>
                    <a:pt x="89" y="56047"/>
                    <a:pt x="100" y="56080"/>
                    <a:pt x="121" y="56111"/>
                  </a:cubicBezTo>
                  <a:cubicBezTo>
                    <a:pt x="339" y="56186"/>
                    <a:pt x="557" y="56264"/>
                    <a:pt x="771" y="56348"/>
                  </a:cubicBezTo>
                  <a:cubicBezTo>
                    <a:pt x="890" y="56359"/>
                    <a:pt x="1021" y="56363"/>
                    <a:pt x="1161" y="56363"/>
                  </a:cubicBezTo>
                  <a:cubicBezTo>
                    <a:pt x="1631" y="56363"/>
                    <a:pt x="2203" y="56309"/>
                    <a:pt x="2772" y="56234"/>
                  </a:cubicBezTo>
                  <a:lnTo>
                    <a:pt x="2772" y="56234"/>
                  </a:lnTo>
                  <a:cubicBezTo>
                    <a:pt x="2538" y="57166"/>
                    <a:pt x="3016" y="58355"/>
                    <a:pt x="3884" y="58355"/>
                  </a:cubicBezTo>
                  <a:cubicBezTo>
                    <a:pt x="4067" y="58355"/>
                    <a:pt x="4268" y="58302"/>
                    <a:pt x="4483" y="58183"/>
                  </a:cubicBezTo>
                  <a:lnTo>
                    <a:pt x="4483" y="58183"/>
                  </a:lnTo>
                  <a:cubicBezTo>
                    <a:pt x="4263" y="58633"/>
                    <a:pt x="4478" y="59206"/>
                    <a:pt x="4868" y="59520"/>
                  </a:cubicBezTo>
                  <a:cubicBezTo>
                    <a:pt x="5258" y="59834"/>
                    <a:pt x="5783" y="59933"/>
                    <a:pt x="6283" y="59944"/>
                  </a:cubicBezTo>
                  <a:cubicBezTo>
                    <a:pt x="6313" y="59945"/>
                    <a:pt x="6342" y="59945"/>
                    <a:pt x="6371" y="59945"/>
                  </a:cubicBezTo>
                  <a:cubicBezTo>
                    <a:pt x="7431" y="59945"/>
                    <a:pt x="8463" y="59603"/>
                    <a:pt x="9314" y="58969"/>
                  </a:cubicBezTo>
                  <a:cubicBezTo>
                    <a:pt x="10599" y="58410"/>
                    <a:pt x="11709" y="57900"/>
                    <a:pt x="12143" y="57698"/>
                  </a:cubicBezTo>
                  <a:cubicBezTo>
                    <a:pt x="16487" y="57221"/>
                    <a:pt x="21800" y="55974"/>
                    <a:pt x="25405" y="53469"/>
                  </a:cubicBezTo>
                  <a:lnTo>
                    <a:pt x="25406" y="53467"/>
                  </a:lnTo>
                  <a:cubicBezTo>
                    <a:pt x="25591" y="53337"/>
                    <a:pt x="25772" y="53205"/>
                    <a:pt x="25949" y="53070"/>
                  </a:cubicBezTo>
                  <a:lnTo>
                    <a:pt x="25955" y="53064"/>
                  </a:lnTo>
                  <a:cubicBezTo>
                    <a:pt x="26011" y="53022"/>
                    <a:pt x="26068" y="52978"/>
                    <a:pt x="26123" y="52934"/>
                  </a:cubicBezTo>
                  <a:lnTo>
                    <a:pt x="26136" y="52923"/>
                  </a:lnTo>
                  <a:cubicBezTo>
                    <a:pt x="26191" y="52879"/>
                    <a:pt x="26245" y="52835"/>
                    <a:pt x="26298" y="52789"/>
                  </a:cubicBezTo>
                  <a:lnTo>
                    <a:pt x="26306" y="52783"/>
                  </a:lnTo>
                  <a:cubicBezTo>
                    <a:pt x="26415" y="52692"/>
                    <a:pt x="26523" y="52601"/>
                    <a:pt x="26627" y="52507"/>
                  </a:cubicBezTo>
                  <a:lnTo>
                    <a:pt x="26640" y="52495"/>
                  </a:lnTo>
                  <a:cubicBezTo>
                    <a:pt x="26690" y="52450"/>
                    <a:pt x="26739" y="52406"/>
                    <a:pt x="26787" y="52360"/>
                  </a:cubicBezTo>
                  <a:lnTo>
                    <a:pt x="26807" y="52342"/>
                  </a:lnTo>
                  <a:cubicBezTo>
                    <a:pt x="26854" y="52299"/>
                    <a:pt x="26903" y="52253"/>
                    <a:pt x="26950" y="52206"/>
                  </a:cubicBezTo>
                  <a:lnTo>
                    <a:pt x="26963" y="52193"/>
                  </a:lnTo>
                  <a:cubicBezTo>
                    <a:pt x="27013" y="52146"/>
                    <a:pt x="27060" y="52099"/>
                    <a:pt x="27109" y="52050"/>
                  </a:cubicBezTo>
                  <a:cubicBezTo>
                    <a:pt x="27442" y="51714"/>
                    <a:pt x="27766" y="51371"/>
                    <a:pt x="28081" y="51020"/>
                  </a:cubicBezTo>
                  <a:lnTo>
                    <a:pt x="28081" y="51020"/>
                  </a:lnTo>
                  <a:cubicBezTo>
                    <a:pt x="28070" y="52203"/>
                    <a:pt x="28053" y="53391"/>
                    <a:pt x="28024" y="54583"/>
                  </a:cubicBezTo>
                  <a:cubicBezTo>
                    <a:pt x="27634" y="69930"/>
                    <a:pt x="28980" y="85192"/>
                    <a:pt x="30613" y="100457"/>
                  </a:cubicBezTo>
                  <a:lnTo>
                    <a:pt x="33960" y="100457"/>
                  </a:lnTo>
                  <a:cubicBezTo>
                    <a:pt x="33021" y="111479"/>
                    <a:pt x="32061" y="121247"/>
                    <a:pt x="32182" y="121294"/>
                  </a:cubicBezTo>
                  <a:cubicBezTo>
                    <a:pt x="32717" y="121504"/>
                    <a:pt x="33684" y="121600"/>
                    <a:pt x="34820" y="121645"/>
                  </a:cubicBezTo>
                  <a:cubicBezTo>
                    <a:pt x="34500" y="122331"/>
                    <a:pt x="34048" y="122949"/>
                    <a:pt x="33487" y="123459"/>
                  </a:cubicBezTo>
                  <a:lnTo>
                    <a:pt x="33486" y="123454"/>
                  </a:lnTo>
                  <a:cubicBezTo>
                    <a:pt x="33349" y="123581"/>
                    <a:pt x="33205" y="123704"/>
                    <a:pt x="33050" y="123823"/>
                  </a:cubicBezTo>
                  <a:cubicBezTo>
                    <a:pt x="33027" y="123839"/>
                    <a:pt x="33005" y="123855"/>
                    <a:pt x="32982" y="123873"/>
                  </a:cubicBezTo>
                  <a:lnTo>
                    <a:pt x="32972" y="123880"/>
                  </a:lnTo>
                  <a:cubicBezTo>
                    <a:pt x="30239" y="125890"/>
                    <a:pt x="26529" y="125461"/>
                    <a:pt x="23646" y="127153"/>
                  </a:cubicBezTo>
                  <a:cubicBezTo>
                    <a:pt x="22416" y="127876"/>
                    <a:pt x="20780" y="129478"/>
                    <a:pt x="19610" y="130926"/>
                  </a:cubicBezTo>
                  <a:cubicBezTo>
                    <a:pt x="18762" y="130975"/>
                    <a:pt x="18107" y="131690"/>
                    <a:pt x="18131" y="132540"/>
                  </a:cubicBezTo>
                  <a:cubicBezTo>
                    <a:pt x="18157" y="133388"/>
                    <a:pt x="18853" y="134062"/>
                    <a:pt x="19701" y="134062"/>
                  </a:cubicBezTo>
                  <a:cubicBezTo>
                    <a:pt x="19702" y="134062"/>
                    <a:pt x="19703" y="134062"/>
                    <a:pt x="19704" y="134062"/>
                  </a:cubicBezTo>
                  <a:lnTo>
                    <a:pt x="40431" y="134062"/>
                  </a:lnTo>
                  <a:cubicBezTo>
                    <a:pt x="40432" y="134062"/>
                    <a:pt x="40433" y="134062"/>
                    <a:pt x="40434" y="134062"/>
                  </a:cubicBezTo>
                  <a:cubicBezTo>
                    <a:pt x="41182" y="134062"/>
                    <a:pt x="41825" y="133533"/>
                    <a:pt x="41971" y="132801"/>
                  </a:cubicBezTo>
                  <a:cubicBezTo>
                    <a:pt x="42118" y="132067"/>
                    <a:pt x="41724" y="131331"/>
                    <a:pt x="41034" y="131043"/>
                  </a:cubicBezTo>
                  <a:lnTo>
                    <a:pt x="41104" y="127496"/>
                  </a:lnTo>
                  <a:lnTo>
                    <a:pt x="41144" y="125389"/>
                  </a:lnTo>
                  <a:lnTo>
                    <a:pt x="41289" y="121758"/>
                  </a:lnTo>
                  <a:cubicBezTo>
                    <a:pt x="41606" y="121784"/>
                    <a:pt x="41879" y="121819"/>
                    <a:pt x="42090" y="121866"/>
                  </a:cubicBezTo>
                  <a:cubicBezTo>
                    <a:pt x="43245" y="109791"/>
                    <a:pt x="44099" y="87509"/>
                    <a:pt x="45277" y="75344"/>
                  </a:cubicBezTo>
                  <a:cubicBezTo>
                    <a:pt x="45277" y="75338"/>
                    <a:pt x="45278" y="75330"/>
                    <a:pt x="45280" y="75322"/>
                  </a:cubicBezTo>
                  <a:cubicBezTo>
                    <a:pt x="45291" y="75206"/>
                    <a:pt x="45303" y="75091"/>
                    <a:pt x="45314" y="74975"/>
                  </a:cubicBezTo>
                  <a:lnTo>
                    <a:pt x="45316" y="74964"/>
                  </a:lnTo>
                  <a:cubicBezTo>
                    <a:pt x="45327" y="74847"/>
                    <a:pt x="45340" y="74730"/>
                    <a:pt x="45353" y="74613"/>
                  </a:cubicBezTo>
                  <a:lnTo>
                    <a:pt x="45353" y="74610"/>
                  </a:lnTo>
                  <a:cubicBezTo>
                    <a:pt x="45537" y="72951"/>
                    <a:pt x="45782" y="71376"/>
                    <a:pt x="46055" y="69907"/>
                  </a:cubicBezTo>
                  <a:cubicBezTo>
                    <a:pt x="46448" y="69993"/>
                    <a:pt x="46846" y="70053"/>
                    <a:pt x="47248" y="70086"/>
                  </a:cubicBezTo>
                  <a:cubicBezTo>
                    <a:pt x="47267" y="70724"/>
                    <a:pt x="47287" y="71368"/>
                    <a:pt x="47308" y="72020"/>
                  </a:cubicBezTo>
                  <a:lnTo>
                    <a:pt x="47308" y="72037"/>
                  </a:lnTo>
                  <a:lnTo>
                    <a:pt x="47308" y="72060"/>
                  </a:lnTo>
                  <a:cubicBezTo>
                    <a:pt x="47329" y="72689"/>
                    <a:pt x="47352" y="73323"/>
                    <a:pt x="47376" y="73960"/>
                  </a:cubicBezTo>
                  <a:lnTo>
                    <a:pt x="47376" y="73971"/>
                  </a:lnTo>
                  <a:cubicBezTo>
                    <a:pt x="47381" y="74132"/>
                    <a:pt x="47388" y="74293"/>
                    <a:pt x="47394" y="74454"/>
                  </a:cubicBezTo>
                  <a:lnTo>
                    <a:pt x="47396" y="74501"/>
                  </a:lnTo>
                  <a:cubicBezTo>
                    <a:pt x="47399" y="74598"/>
                    <a:pt x="47402" y="74698"/>
                    <a:pt x="47407" y="74795"/>
                  </a:cubicBezTo>
                  <a:cubicBezTo>
                    <a:pt x="47407" y="74803"/>
                    <a:pt x="47407" y="74811"/>
                    <a:pt x="47407" y="74819"/>
                  </a:cubicBezTo>
                  <a:cubicBezTo>
                    <a:pt x="47410" y="74865"/>
                    <a:pt x="47412" y="74910"/>
                    <a:pt x="47414" y="74958"/>
                  </a:cubicBezTo>
                  <a:lnTo>
                    <a:pt x="47417" y="75039"/>
                  </a:lnTo>
                  <a:cubicBezTo>
                    <a:pt x="47418" y="75107"/>
                    <a:pt x="47422" y="75177"/>
                    <a:pt x="47425" y="75247"/>
                  </a:cubicBezTo>
                  <a:cubicBezTo>
                    <a:pt x="47425" y="75274"/>
                    <a:pt x="47427" y="75300"/>
                    <a:pt x="47428" y="75328"/>
                  </a:cubicBezTo>
                  <a:cubicBezTo>
                    <a:pt x="47474" y="76485"/>
                    <a:pt x="47524" y="77642"/>
                    <a:pt x="47578" y="78784"/>
                  </a:cubicBezTo>
                  <a:lnTo>
                    <a:pt x="47578" y="78786"/>
                  </a:lnTo>
                  <a:cubicBezTo>
                    <a:pt x="47584" y="78913"/>
                    <a:pt x="47589" y="79040"/>
                    <a:pt x="47596" y="79166"/>
                  </a:cubicBezTo>
                  <a:cubicBezTo>
                    <a:pt x="47602" y="79285"/>
                    <a:pt x="47607" y="79404"/>
                    <a:pt x="47612" y="79522"/>
                  </a:cubicBezTo>
                  <a:cubicBezTo>
                    <a:pt x="47612" y="79535"/>
                    <a:pt x="47613" y="79550"/>
                    <a:pt x="47615" y="79563"/>
                  </a:cubicBezTo>
                  <a:cubicBezTo>
                    <a:pt x="47620" y="79683"/>
                    <a:pt x="47626" y="79803"/>
                    <a:pt x="47631" y="79922"/>
                  </a:cubicBezTo>
                  <a:lnTo>
                    <a:pt x="47631" y="79924"/>
                  </a:lnTo>
                  <a:cubicBezTo>
                    <a:pt x="47638" y="80037"/>
                    <a:pt x="47643" y="80149"/>
                    <a:pt x="47649" y="80262"/>
                  </a:cubicBezTo>
                  <a:cubicBezTo>
                    <a:pt x="47649" y="80288"/>
                    <a:pt x="47651" y="80312"/>
                    <a:pt x="47652" y="80338"/>
                  </a:cubicBezTo>
                  <a:cubicBezTo>
                    <a:pt x="47657" y="80442"/>
                    <a:pt x="47662" y="80544"/>
                    <a:pt x="47669" y="80647"/>
                  </a:cubicBezTo>
                  <a:cubicBezTo>
                    <a:pt x="47669" y="80658"/>
                    <a:pt x="47669" y="80669"/>
                    <a:pt x="47670" y="80681"/>
                  </a:cubicBezTo>
                  <a:cubicBezTo>
                    <a:pt x="47675" y="80790"/>
                    <a:pt x="47680" y="80897"/>
                    <a:pt x="47687" y="81004"/>
                  </a:cubicBezTo>
                  <a:cubicBezTo>
                    <a:pt x="47688" y="81038"/>
                    <a:pt x="47690" y="81072"/>
                    <a:pt x="47691" y="81105"/>
                  </a:cubicBezTo>
                  <a:cubicBezTo>
                    <a:pt x="47695" y="81186"/>
                    <a:pt x="47700" y="81267"/>
                    <a:pt x="47704" y="81347"/>
                  </a:cubicBezTo>
                  <a:lnTo>
                    <a:pt x="47709" y="81445"/>
                  </a:lnTo>
                  <a:cubicBezTo>
                    <a:pt x="47714" y="81544"/>
                    <a:pt x="47719" y="81644"/>
                    <a:pt x="47724" y="81744"/>
                  </a:cubicBezTo>
                  <a:cubicBezTo>
                    <a:pt x="47726" y="81784"/>
                    <a:pt x="47729" y="81825"/>
                    <a:pt x="47730" y="81867"/>
                  </a:cubicBezTo>
                  <a:lnTo>
                    <a:pt x="47742" y="82072"/>
                  </a:lnTo>
                  <a:cubicBezTo>
                    <a:pt x="47743" y="82114"/>
                    <a:pt x="47745" y="82155"/>
                    <a:pt x="47748" y="82197"/>
                  </a:cubicBezTo>
                  <a:cubicBezTo>
                    <a:pt x="47753" y="82293"/>
                    <a:pt x="47758" y="82389"/>
                    <a:pt x="47763" y="82483"/>
                  </a:cubicBezTo>
                  <a:cubicBezTo>
                    <a:pt x="47766" y="82527"/>
                    <a:pt x="47768" y="82569"/>
                    <a:pt x="47771" y="82613"/>
                  </a:cubicBezTo>
                  <a:cubicBezTo>
                    <a:pt x="47774" y="82675"/>
                    <a:pt x="47778" y="82738"/>
                    <a:pt x="47781" y="82800"/>
                  </a:cubicBezTo>
                  <a:cubicBezTo>
                    <a:pt x="47784" y="82847"/>
                    <a:pt x="47786" y="82894"/>
                    <a:pt x="47789" y="82941"/>
                  </a:cubicBezTo>
                  <a:cubicBezTo>
                    <a:pt x="47792" y="83016"/>
                    <a:pt x="47797" y="83091"/>
                    <a:pt x="47800" y="83167"/>
                  </a:cubicBezTo>
                  <a:cubicBezTo>
                    <a:pt x="47804" y="83227"/>
                    <a:pt x="47808" y="83287"/>
                    <a:pt x="47812" y="83347"/>
                  </a:cubicBezTo>
                  <a:cubicBezTo>
                    <a:pt x="47815" y="83408"/>
                    <a:pt x="47818" y="83464"/>
                    <a:pt x="47821" y="83523"/>
                  </a:cubicBezTo>
                  <a:cubicBezTo>
                    <a:pt x="47823" y="83573"/>
                    <a:pt x="47826" y="83624"/>
                    <a:pt x="47830" y="83674"/>
                  </a:cubicBezTo>
                  <a:cubicBezTo>
                    <a:pt x="47833" y="83733"/>
                    <a:pt x="47836" y="83789"/>
                    <a:pt x="47839" y="83848"/>
                  </a:cubicBezTo>
                  <a:cubicBezTo>
                    <a:pt x="47843" y="83919"/>
                    <a:pt x="47847" y="83993"/>
                    <a:pt x="47852" y="84064"/>
                  </a:cubicBezTo>
                  <a:cubicBezTo>
                    <a:pt x="47856" y="84123"/>
                    <a:pt x="47859" y="84181"/>
                    <a:pt x="47862" y="84241"/>
                  </a:cubicBezTo>
                  <a:cubicBezTo>
                    <a:pt x="47865" y="84292"/>
                    <a:pt x="47867" y="84342"/>
                    <a:pt x="47870" y="84391"/>
                  </a:cubicBezTo>
                  <a:lnTo>
                    <a:pt x="47880" y="84550"/>
                  </a:lnTo>
                  <a:cubicBezTo>
                    <a:pt x="47883" y="84610"/>
                    <a:pt x="47886" y="84670"/>
                    <a:pt x="47890" y="84730"/>
                  </a:cubicBezTo>
                  <a:cubicBezTo>
                    <a:pt x="47895" y="84805"/>
                    <a:pt x="47899" y="84878"/>
                    <a:pt x="47903" y="84953"/>
                  </a:cubicBezTo>
                  <a:cubicBezTo>
                    <a:pt x="47906" y="84998"/>
                    <a:pt x="47909" y="85044"/>
                    <a:pt x="47911" y="85091"/>
                  </a:cubicBezTo>
                  <a:cubicBezTo>
                    <a:pt x="47916" y="85146"/>
                    <a:pt x="47919" y="85202"/>
                    <a:pt x="47922" y="85257"/>
                  </a:cubicBezTo>
                  <a:cubicBezTo>
                    <a:pt x="47924" y="85301"/>
                    <a:pt x="47927" y="85345"/>
                    <a:pt x="47929" y="85388"/>
                  </a:cubicBezTo>
                  <a:cubicBezTo>
                    <a:pt x="47935" y="85478"/>
                    <a:pt x="47940" y="85566"/>
                    <a:pt x="47945" y="85653"/>
                  </a:cubicBezTo>
                  <a:cubicBezTo>
                    <a:pt x="47948" y="85691"/>
                    <a:pt x="47950" y="85730"/>
                    <a:pt x="47953" y="85767"/>
                  </a:cubicBezTo>
                  <a:cubicBezTo>
                    <a:pt x="47956" y="85829"/>
                    <a:pt x="47960" y="85892"/>
                    <a:pt x="47964" y="85954"/>
                  </a:cubicBezTo>
                  <a:cubicBezTo>
                    <a:pt x="47966" y="85991"/>
                    <a:pt x="47969" y="86030"/>
                    <a:pt x="47971" y="86068"/>
                  </a:cubicBezTo>
                  <a:cubicBezTo>
                    <a:pt x="47977" y="86159"/>
                    <a:pt x="47982" y="86250"/>
                    <a:pt x="47989" y="86339"/>
                  </a:cubicBezTo>
                  <a:lnTo>
                    <a:pt x="47994" y="86417"/>
                  </a:lnTo>
                  <a:cubicBezTo>
                    <a:pt x="47997" y="86490"/>
                    <a:pt x="48002" y="86563"/>
                    <a:pt x="48007" y="86636"/>
                  </a:cubicBezTo>
                  <a:cubicBezTo>
                    <a:pt x="48008" y="86667"/>
                    <a:pt x="48012" y="86698"/>
                    <a:pt x="48013" y="86729"/>
                  </a:cubicBezTo>
                  <a:cubicBezTo>
                    <a:pt x="48018" y="86825"/>
                    <a:pt x="48025" y="86919"/>
                    <a:pt x="48031" y="87012"/>
                  </a:cubicBezTo>
                  <a:lnTo>
                    <a:pt x="47630" y="121345"/>
                  </a:lnTo>
                  <a:cubicBezTo>
                    <a:pt x="48187" y="121424"/>
                    <a:pt x="48746" y="121489"/>
                    <a:pt x="49307" y="121543"/>
                  </a:cubicBezTo>
                  <a:lnTo>
                    <a:pt x="49476" y="125770"/>
                  </a:lnTo>
                  <a:lnTo>
                    <a:pt x="49518" y="127897"/>
                  </a:lnTo>
                  <a:lnTo>
                    <a:pt x="49588" y="131423"/>
                  </a:lnTo>
                  <a:cubicBezTo>
                    <a:pt x="48896" y="131711"/>
                    <a:pt x="48504" y="132447"/>
                    <a:pt x="48650" y="133181"/>
                  </a:cubicBezTo>
                  <a:cubicBezTo>
                    <a:pt x="48796" y="133913"/>
                    <a:pt x="49440" y="134442"/>
                    <a:pt x="50187" y="134442"/>
                  </a:cubicBezTo>
                  <a:cubicBezTo>
                    <a:pt x="50188" y="134442"/>
                    <a:pt x="50190" y="134442"/>
                    <a:pt x="50191" y="134442"/>
                  </a:cubicBezTo>
                  <a:lnTo>
                    <a:pt x="70918" y="134442"/>
                  </a:lnTo>
                  <a:cubicBezTo>
                    <a:pt x="71766" y="134442"/>
                    <a:pt x="72460" y="133768"/>
                    <a:pt x="72486" y="132920"/>
                  </a:cubicBezTo>
                  <a:cubicBezTo>
                    <a:pt x="72512" y="132072"/>
                    <a:pt x="71859" y="131357"/>
                    <a:pt x="71010" y="131306"/>
                  </a:cubicBezTo>
                  <a:cubicBezTo>
                    <a:pt x="69840" y="129858"/>
                    <a:pt x="68206" y="128256"/>
                    <a:pt x="66975" y="127533"/>
                  </a:cubicBezTo>
                  <a:cubicBezTo>
                    <a:pt x="64093" y="125841"/>
                    <a:pt x="60383" y="126270"/>
                    <a:pt x="57648" y="124260"/>
                  </a:cubicBezTo>
                  <a:lnTo>
                    <a:pt x="57628" y="124245"/>
                  </a:lnTo>
                  <a:lnTo>
                    <a:pt x="57572" y="124203"/>
                  </a:lnTo>
                  <a:cubicBezTo>
                    <a:pt x="57416" y="124085"/>
                    <a:pt x="57273" y="123961"/>
                    <a:pt x="57134" y="123834"/>
                  </a:cubicBezTo>
                  <a:cubicBezTo>
                    <a:pt x="57134" y="123836"/>
                    <a:pt x="57134" y="123838"/>
                    <a:pt x="57134" y="123839"/>
                  </a:cubicBezTo>
                  <a:cubicBezTo>
                    <a:pt x="56400" y="123168"/>
                    <a:pt x="55911" y="122386"/>
                    <a:pt x="55579" y="121494"/>
                  </a:cubicBezTo>
                  <a:cubicBezTo>
                    <a:pt x="56289" y="121411"/>
                    <a:pt x="56996" y="121299"/>
                    <a:pt x="57703" y="121158"/>
                  </a:cubicBezTo>
                  <a:lnTo>
                    <a:pt x="57552" y="100340"/>
                  </a:lnTo>
                  <a:lnTo>
                    <a:pt x="65368" y="100340"/>
                  </a:lnTo>
                  <a:lnTo>
                    <a:pt x="65794" y="65823"/>
                  </a:lnTo>
                  <a:cubicBezTo>
                    <a:pt x="66147" y="65498"/>
                    <a:pt x="66499" y="65164"/>
                    <a:pt x="66850" y="64818"/>
                  </a:cubicBezTo>
                  <a:cubicBezTo>
                    <a:pt x="67383" y="64294"/>
                    <a:pt x="67913" y="63748"/>
                    <a:pt x="68425" y="63180"/>
                  </a:cubicBezTo>
                  <a:cubicBezTo>
                    <a:pt x="70027" y="61400"/>
                    <a:pt x="71480" y="59444"/>
                    <a:pt x="72474" y="57434"/>
                  </a:cubicBezTo>
                  <a:cubicBezTo>
                    <a:pt x="72635" y="57104"/>
                    <a:pt x="72786" y="56775"/>
                    <a:pt x="72921" y="56446"/>
                  </a:cubicBezTo>
                  <a:cubicBezTo>
                    <a:pt x="72983" y="56306"/>
                    <a:pt x="73040" y="56163"/>
                    <a:pt x="73094" y="56020"/>
                  </a:cubicBezTo>
                  <a:cubicBezTo>
                    <a:pt x="73108" y="55979"/>
                    <a:pt x="73123" y="55940"/>
                    <a:pt x="73136" y="55904"/>
                  </a:cubicBezTo>
                  <a:cubicBezTo>
                    <a:pt x="73180" y="55791"/>
                    <a:pt x="73217" y="55672"/>
                    <a:pt x="73254" y="55558"/>
                  </a:cubicBezTo>
                  <a:cubicBezTo>
                    <a:pt x="73302" y="55428"/>
                    <a:pt x="73341" y="55303"/>
                    <a:pt x="73376" y="55175"/>
                  </a:cubicBezTo>
                  <a:cubicBezTo>
                    <a:pt x="73406" y="55089"/>
                    <a:pt x="73430" y="55003"/>
                    <a:pt x="73451" y="54918"/>
                  </a:cubicBezTo>
                  <a:cubicBezTo>
                    <a:pt x="73537" y="54624"/>
                    <a:pt x="73605" y="54327"/>
                    <a:pt x="73662" y="54034"/>
                  </a:cubicBezTo>
                  <a:cubicBezTo>
                    <a:pt x="74062" y="51954"/>
                    <a:pt x="74225" y="49845"/>
                    <a:pt x="74205" y="47731"/>
                  </a:cubicBezTo>
                  <a:lnTo>
                    <a:pt x="74205" y="47727"/>
                  </a:lnTo>
                  <a:lnTo>
                    <a:pt x="74203" y="47729"/>
                  </a:lnTo>
                  <a:cubicBezTo>
                    <a:pt x="74173" y="44594"/>
                    <a:pt x="73740" y="41452"/>
                    <a:pt x="73074" y="38385"/>
                  </a:cubicBezTo>
                  <a:cubicBezTo>
                    <a:pt x="72604" y="36232"/>
                    <a:pt x="72021" y="34100"/>
                    <a:pt x="71235" y="32043"/>
                  </a:cubicBezTo>
                  <a:cubicBezTo>
                    <a:pt x="69873" y="28502"/>
                    <a:pt x="68773" y="26032"/>
                    <a:pt x="66319" y="23170"/>
                  </a:cubicBezTo>
                  <a:lnTo>
                    <a:pt x="66322" y="22946"/>
                  </a:lnTo>
                  <a:cubicBezTo>
                    <a:pt x="64055" y="19966"/>
                    <a:pt x="58001" y="19028"/>
                    <a:pt x="54157" y="18295"/>
                  </a:cubicBezTo>
                  <a:cubicBezTo>
                    <a:pt x="53992" y="18450"/>
                    <a:pt x="53842" y="18622"/>
                    <a:pt x="53715" y="18811"/>
                  </a:cubicBezTo>
                  <a:cubicBezTo>
                    <a:pt x="53546" y="18651"/>
                    <a:pt x="53351" y="18520"/>
                    <a:pt x="53142" y="18422"/>
                  </a:cubicBezTo>
                  <a:lnTo>
                    <a:pt x="53142" y="18422"/>
                  </a:lnTo>
                  <a:lnTo>
                    <a:pt x="53160" y="18516"/>
                  </a:lnTo>
                  <a:cubicBezTo>
                    <a:pt x="53158" y="18515"/>
                    <a:pt x="53155" y="18512"/>
                    <a:pt x="53153" y="18508"/>
                  </a:cubicBezTo>
                  <a:lnTo>
                    <a:pt x="53129" y="18534"/>
                  </a:lnTo>
                  <a:cubicBezTo>
                    <a:pt x="52295" y="17571"/>
                    <a:pt x="51413" y="16339"/>
                    <a:pt x="50909" y="14828"/>
                  </a:cubicBezTo>
                  <a:cubicBezTo>
                    <a:pt x="50610" y="13932"/>
                    <a:pt x="50226" y="12166"/>
                    <a:pt x="50105" y="10900"/>
                  </a:cubicBezTo>
                  <a:lnTo>
                    <a:pt x="50105" y="10900"/>
                  </a:lnTo>
                  <a:cubicBezTo>
                    <a:pt x="50408" y="11202"/>
                    <a:pt x="50818" y="11373"/>
                    <a:pt x="51247" y="11378"/>
                  </a:cubicBezTo>
                  <a:cubicBezTo>
                    <a:pt x="51252" y="11378"/>
                    <a:pt x="51257" y="11378"/>
                    <a:pt x="51262" y="11378"/>
                  </a:cubicBezTo>
                  <a:cubicBezTo>
                    <a:pt x="52173" y="11378"/>
                    <a:pt x="52918" y="10629"/>
                    <a:pt x="52926" y="9699"/>
                  </a:cubicBezTo>
                  <a:cubicBezTo>
                    <a:pt x="52934" y="8763"/>
                    <a:pt x="52196" y="7998"/>
                    <a:pt x="51278" y="7990"/>
                  </a:cubicBezTo>
                  <a:cubicBezTo>
                    <a:pt x="51273" y="7990"/>
                    <a:pt x="51269" y="7990"/>
                    <a:pt x="51265" y="7990"/>
                  </a:cubicBezTo>
                  <a:cubicBezTo>
                    <a:pt x="50865" y="7990"/>
                    <a:pt x="50480" y="8134"/>
                    <a:pt x="50181" y="8398"/>
                  </a:cubicBezTo>
                  <a:cubicBezTo>
                    <a:pt x="50239" y="8099"/>
                    <a:pt x="50298" y="7800"/>
                    <a:pt x="50358" y="7501"/>
                  </a:cubicBezTo>
                  <a:cubicBezTo>
                    <a:pt x="50418" y="7192"/>
                    <a:pt x="50508" y="6844"/>
                    <a:pt x="50785" y="6698"/>
                  </a:cubicBezTo>
                  <a:cubicBezTo>
                    <a:pt x="51070" y="6550"/>
                    <a:pt x="51435" y="6682"/>
                    <a:pt x="51731" y="6552"/>
                  </a:cubicBezTo>
                  <a:cubicBezTo>
                    <a:pt x="52202" y="6347"/>
                    <a:pt x="52180" y="5648"/>
                    <a:pt x="51928" y="5200"/>
                  </a:cubicBezTo>
                  <a:cubicBezTo>
                    <a:pt x="51676" y="4749"/>
                    <a:pt x="51273" y="4358"/>
                    <a:pt x="51213" y="3846"/>
                  </a:cubicBezTo>
                  <a:cubicBezTo>
                    <a:pt x="51161" y="3414"/>
                    <a:pt x="51370" y="2988"/>
                    <a:pt x="51354" y="2554"/>
                  </a:cubicBezTo>
                  <a:cubicBezTo>
                    <a:pt x="51329" y="1845"/>
                    <a:pt x="50742" y="1341"/>
                    <a:pt x="50098" y="1341"/>
                  </a:cubicBezTo>
                  <a:cubicBezTo>
                    <a:pt x="49911" y="1341"/>
                    <a:pt x="49719" y="1384"/>
                    <a:pt x="49534" y="1477"/>
                  </a:cubicBezTo>
                  <a:cubicBezTo>
                    <a:pt x="49355" y="1566"/>
                    <a:pt x="49198" y="1699"/>
                    <a:pt x="49006" y="1761"/>
                  </a:cubicBezTo>
                  <a:cubicBezTo>
                    <a:pt x="48927" y="1786"/>
                    <a:pt x="48846" y="1798"/>
                    <a:pt x="48767" y="1798"/>
                  </a:cubicBezTo>
                  <a:cubicBezTo>
                    <a:pt x="48377" y="1798"/>
                    <a:pt x="47995" y="1520"/>
                    <a:pt x="47729" y="1210"/>
                  </a:cubicBezTo>
                  <a:cubicBezTo>
                    <a:pt x="47409" y="836"/>
                    <a:pt x="47149" y="385"/>
                    <a:pt x="46716" y="149"/>
                  </a:cubicBezTo>
                  <a:cubicBezTo>
                    <a:pt x="46531" y="49"/>
                    <a:pt x="46322" y="1"/>
                    <a:pt x="46112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1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38"/>
            <p:cNvGrpSpPr/>
            <p:nvPr/>
          </p:nvGrpSpPr>
          <p:grpSpPr>
            <a:xfrm>
              <a:off x="5367532" y="733859"/>
              <a:ext cx="3063229" cy="5516735"/>
              <a:chOff x="5523375" y="1216500"/>
              <a:chExt cx="1865775" cy="3360175"/>
            </a:xfrm>
          </p:grpSpPr>
          <p:sp>
            <p:nvSpPr>
              <p:cNvPr id="563" name="Google Shape;563;p38"/>
              <p:cNvSpPr/>
              <p:nvPr/>
            </p:nvSpPr>
            <p:spPr>
              <a:xfrm>
                <a:off x="6752875" y="4124200"/>
                <a:ext cx="573175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7" h="16534" extrusionOk="0">
                    <a:moveTo>
                      <a:pt x="5643" y="0"/>
                    </a:moveTo>
                    <a:lnTo>
                      <a:pt x="0" y="2286"/>
                    </a:lnTo>
                    <a:lnTo>
                      <a:pt x="286" y="9428"/>
                    </a:lnTo>
                    <a:lnTo>
                      <a:pt x="416" y="16069"/>
                    </a:lnTo>
                    <a:lnTo>
                      <a:pt x="22926" y="16534"/>
                    </a:lnTo>
                    <a:cubicBezTo>
                      <a:pt x="21992" y="14909"/>
                      <a:pt x="19494" y="12198"/>
                      <a:pt x="17780" y="11190"/>
                    </a:cubicBezTo>
                    <a:cubicBezTo>
                      <a:pt x="14898" y="9499"/>
                      <a:pt x="11189" y="9930"/>
                      <a:pt x="8456" y="7919"/>
                    </a:cubicBezTo>
                    <a:cubicBezTo>
                      <a:pt x="6070" y="6166"/>
                      <a:pt x="5784" y="3500"/>
                      <a:pt x="5643" y="0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6760100" y="4311500"/>
                <a:ext cx="565950" cy="226100"/>
              </a:xfrm>
              <a:custGeom>
                <a:avLst/>
                <a:gdLst/>
                <a:ahLst/>
                <a:cxnLst/>
                <a:rect l="l" t="t" r="r" b="b"/>
                <a:pathLst>
                  <a:path w="22638" h="9044" extrusionOk="0">
                    <a:moveTo>
                      <a:pt x="7654" y="1"/>
                    </a:moveTo>
                    <a:cubicBezTo>
                      <a:pt x="7254" y="1670"/>
                      <a:pt x="6227" y="2904"/>
                      <a:pt x="4102" y="2904"/>
                    </a:cubicBezTo>
                    <a:cubicBezTo>
                      <a:pt x="4025" y="2904"/>
                      <a:pt x="3946" y="2902"/>
                      <a:pt x="3865" y="2899"/>
                    </a:cubicBezTo>
                    <a:cubicBezTo>
                      <a:pt x="2537" y="2846"/>
                      <a:pt x="1261" y="2498"/>
                      <a:pt x="1" y="2080"/>
                    </a:cubicBezTo>
                    <a:lnTo>
                      <a:pt x="1" y="2080"/>
                    </a:lnTo>
                    <a:lnTo>
                      <a:pt x="127" y="8579"/>
                    </a:lnTo>
                    <a:lnTo>
                      <a:pt x="22637" y="9043"/>
                    </a:lnTo>
                    <a:cubicBezTo>
                      <a:pt x="21703" y="7419"/>
                      <a:pt x="19205" y="4706"/>
                      <a:pt x="17491" y="3700"/>
                    </a:cubicBezTo>
                    <a:cubicBezTo>
                      <a:pt x="14609" y="2007"/>
                      <a:pt x="10900" y="2436"/>
                      <a:pt x="8167" y="428"/>
                    </a:cubicBezTo>
                    <a:cubicBezTo>
                      <a:pt x="7989" y="295"/>
                      <a:pt x="7816" y="152"/>
                      <a:pt x="7654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6738625" y="4498175"/>
                <a:ext cx="59652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23861" h="3140" extrusionOk="0">
                    <a:moveTo>
                      <a:pt x="1570" y="0"/>
                    </a:moveTo>
                    <a:cubicBezTo>
                      <a:pt x="704" y="2"/>
                      <a:pt x="2" y="704"/>
                      <a:pt x="0" y="1570"/>
                    </a:cubicBezTo>
                    <a:cubicBezTo>
                      <a:pt x="2" y="2436"/>
                      <a:pt x="704" y="3137"/>
                      <a:pt x="1570" y="3139"/>
                    </a:cubicBezTo>
                    <a:lnTo>
                      <a:pt x="22291" y="3139"/>
                    </a:lnTo>
                    <a:cubicBezTo>
                      <a:pt x="23157" y="3137"/>
                      <a:pt x="23859" y="2436"/>
                      <a:pt x="23860" y="1570"/>
                    </a:cubicBezTo>
                    <a:cubicBezTo>
                      <a:pt x="23859" y="704"/>
                      <a:pt x="23157" y="2"/>
                      <a:pt x="22291" y="0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5985725" y="4114700"/>
                <a:ext cx="573150" cy="413350"/>
              </a:xfrm>
              <a:custGeom>
                <a:avLst/>
                <a:gdLst/>
                <a:ahLst/>
                <a:cxnLst/>
                <a:rect l="l" t="t" r="r" b="b"/>
                <a:pathLst>
                  <a:path w="22926" h="16534" extrusionOk="0">
                    <a:moveTo>
                      <a:pt x="17284" y="0"/>
                    </a:moveTo>
                    <a:cubicBezTo>
                      <a:pt x="17141" y="3500"/>
                      <a:pt x="16857" y="6164"/>
                      <a:pt x="14470" y="7918"/>
                    </a:cubicBezTo>
                    <a:cubicBezTo>
                      <a:pt x="11736" y="9926"/>
                      <a:pt x="8027" y="9497"/>
                      <a:pt x="5145" y="11190"/>
                    </a:cubicBezTo>
                    <a:cubicBezTo>
                      <a:pt x="3433" y="12196"/>
                      <a:pt x="933" y="14909"/>
                      <a:pt x="0" y="16533"/>
                    </a:cubicBezTo>
                    <a:lnTo>
                      <a:pt x="22508" y="16069"/>
                    </a:lnTo>
                    <a:lnTo>
                      <a:pt x="22640" y="9428"/>
                    </a:lnTo>
                    <a:lnTo>
                      <a:pt x="22926" y="2286"/>
                    </a:lnTo>
                    <a:lnTo>
                      <a:pt x="17284" y="0"/>
                    </a:ln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5985725" y="4302000"/>
                <a:ext cx="565925" cy="226050"/>
              </a:xfrm>
              <a:custGeom>
                <a:avLst/>
                <a:gdLst/>
                <a:ahLst/>
                <a:cxnLst/>
                <a:rect l="l" t="t" r="r" b="b"/>
                <a:pathLst>
                  <a:path w="22637" h="9042" extrusionOk="0">
                    <a:moveTo>
                      <a:pt x="14984" y="1"/>
                    </a:moveTo>
                    <a:cubicBezTo>
                      <a:pt x="14819" y="152"/>
                      <a:pt x="14649" y="293"/>
                      <a:pt x="14470" y="426"/>
                    </a:cubicBezTo>
                    <a:cubicBezTo>
                      <a:pt x="11736" y="2436"/>
                      <a:pt x="8027" y="2007"/>
                      <a:pt x="5145" y="3698"/>
                    </a:cubicBezTo>
                    <a:cubicBezTo>
                      <a:pt x="3433" y="4705"/>
                      <a:pt x="933" y="7417"/>
                      <a:pt x="0" y="9041"/>
                    </a:cubicBezTo>
                    <a:lnTo>
                      <a:pt x="22510" y="8577"/>
                    </a:lnTo>
                    <a:lnTo>
                      <a:pt x="22637" y="2079"/>
                    </a:lnTo>
                    <a:lnTo>
                      <a:pt x="22637" y="2079"/>
                    </a:lnTo>
                    <a:cubicBezTo>
                      <a:pt x="21375" y="2496"/>
                      <a:pt x="20101" y="2844"/>
                      <a:pt x="18770" y="2899"/>
                    </a:cubicBezTo>
                    <a:cubicBezTo>
                      <a:pt x="18690" y="2902"/>
                      <a:pt x="18611" y="2904"/>
                      <a:pt x="18534" y="2904"/>
                    </a:cubicBezTo>
                    <a:cubicBezTo>
                      <a:pt x="16411" y="2904"/>
                      <a:pt x="15383" y="1669"/>
                      <a:pt x="14984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5976575" y="4488625"/>
                <a:ext cx="59657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23863" h="3141" extrusionOk="0">
                    <a:moveTo>
                      <a:pt x="1572" y="1"/>
                    </a:moveTo>
                    <a:cubicBezTo>
                      <a:pt x="704" y="4"/>
                      <a:pt x="4" y="704"/>
                      <a:pt x="1" y="1572"/>
                    </a:cubicBezTo>
                    <a:cubicBezTo>
                      <a:pt x="4" y="2437"/>
                      <a:pt x="704" y="3138"/>
                      <a:pt x="1572" y="3141"/>
                    </a:cubicBezTo>
                    <a:lnTo>
                      <a:pt x="22293" y="3141"/>
                    </a:lnTo>
                    <a:cubicBezTo>
                      <a:pt x="23159" y="3138"/>
                      <a:pt x="23859" y="2437"/>
                      <a:pt x="23862" y="1572"/>
                    </a:cubicBezTo>
                    <a:cubicBezTo>
                      <a:pt x="23859" y="704"/>
                      <a:pt x="23159" y="4"/>
                      <a:pt x="22293" y="1"/>
                    </a:cubicBezTo>
                    <a:close/>
                  </a:path>
                </a:pathLst>
              </a:custGeom>
              <a:solidFill>
                <a:srgbClr val="EDD9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6420700" y="2171900"/>
                <a:ext cx="563300" cy="786050"/>
              </a:xfrm>
              <a:custGeom>
                <a:avLst/>
                <a:gdLst/>
                <a:ahLst/>
                <a:cxnLst/>
                <a:rect l="l" t="t" r="r" b="b"/>
                <a:pathLst>
                  <a:path w="22532" h="31442" extrusionOk="0">
                    <a:moveTo>
                      <a:pt x="8970" y="1"/>
                    </a:moveTo>
                    <a:cubicBezTo>
                      <a:pt x="4835" y="1"/>
                      <a:pt x="1343" y="3260"/>
                      <a:pt x="1108" y="7436"/>
                    </a:cubicBezTo>
                    <a:lnTo>
                      <a:pt x="244" y="22817"/>
                    </a:lnTo>
                    <a:cubicBezTo>
                      <a:pt x="0" y="27143"/>
                      <a:pt x="3342" y="30880"/>
                      <a:pt x="7667" y="31123"/>
                    </a:cubicBezTo>
                    <a:lnTo>
                      <a:pt x="13119" y="31429"/>
                    </a:lnTo>
                    <a:cubicBezTo>
                      <a:pt x="13267" y="31437"/>
                      <a:pt x="13416" y="31441"/>
                      <a:pt x="13563" y="31441"/>
                    </a:cubicBezTo>
                    <a:cubicBezTo>
                      <a:pt x="17696" y="31441"/>
                      <a:pt x="21190" y="28184"/>
                      <a:pt x="21425" y="24006"/>
                    </a:cubicBezTo>
                    <a:lnTo>
                      <a:pt x="22288" y="8625"/>
                    </a:lnTo>
                    <a:cubicBezTo>
                      <a:pt x="22531" y="4300"/>
                      <a:pt x="19191" y="564"/>
                      <a:pt x="14865" y="320"/>
                    </a:cubicBezTo>
                    <a:lnTo>
                      <a:pt x="9415" y="13"/>
                    </a:lnTo>
                    <a:cubicBezTo>
                      <a:pt x="9266" y="5"/>
                      <a:pt x="9117" y="1"/>
                      <a:pt x="897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6694600" y="2553775"/>
                <a:ext cx="279275" cy="165260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66104" extrusionOk="0">
                    <a:moveTo>
                      <a:pt x="10969" y="1"/>
                    </a:moveTo>
                    <a:lnTo>
                      <a:pt x="400" y="3749"/>
                    </a:lnTo>
                    <a:cubicBezTo>
                      <a:pt x="0" y="9324"/>
                      <a:pt x="554" y="23957"/>
                      <a:pt x="1172" y="33498"/>
                    </a:cubicBezTo>
                    <a:lnTo>
                      <a:pt x="2354" y="66104"/>
                    </a:lnTo>
                    <a:cubicBezTo>
                      <a:pt x="4265" y="65953"/>
                      <a:pt x="5252" y="65972"/>
                      <a:pt x="8156" y="65816"/>
                    </a:cubicBezTo>
                    <a:lnTo>
                      <a:pt x="10454" y="15710"/>
                    </a:lnTo>
                    <a:cubicBezTo>
                      <a:pt x="10885" y="8946"/>
                      <a:pt x="11171" y="2756"/>
                      <a:pt x="10969" y="1"/>
                    </a:cubicBez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6402175" y="2532825"/>
                <a:ext cx="286600" cy="1667675"/>
              </a:xfrm>
              <a:custGeom>
                <a:avLst/>
                <a:gdLst/>
                <a:ahLst/>
                <a:cxnLst/>
                <a:rect l="l" t="t" r="r" b="b"/>
                <a:pathLst>
                  <a:path w="11464" h="66707" extrusionOk="0">
                    <a:moveTo>
                      <a:pt x="1515" y="1"/>
                    </a:moveTo>
                    <a:cubicBezTo>
                      <a:pt x="264" y="7662"/>
                      <a:pt x="48" y="54402"/>
                      <a:pt x="0" y="66706"/>
                    </a:cubicBezTo>
                    <a:lnTo>
                      <a:pt x="5743" y="66705"/>
                    </a:lnTo>
                    <a:cubicBezTo>
                      <a:pt x="7571" y="47002"/>
                      <a:pt x="11463" y="11402"/>
                      <a:pt x="11452" y="6361"/>
                    </a:cubicBezTo>
                    <a:lnTo>
                      <a:pt x="1515" y="1"/>
                    </a:lnTo>
                    <a:close/>
                  </a:path>
                </a:pathLst>
              </a:custGeom>
              <a:solidFill>
                <a:srgbClr val="FF8B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6698200" y="2553775"/>
                <a:ext cx="275675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21816" extrusionOk="0">
                    <a:moveTo>
                      <a:pt x="10824" y="1"/>
                    </a:moveTo>
                    <a:lnTo>
                      <a:pt x="256" y="3750"/>
                    </a:lnTo>
                    <a:cubicBezTo>
                      <a:pt x="1" y="7308"/>
                      <a:pt x="134" y="14557"/>
                      <a:pt x="425" y="21815"/>
                    </a:cubicBezTo>
                    <a:lnTo>
                      <a:pt x="10006" y="21815"/>
                    </a:lnTo>
                    <a:lnTo>
                      <a:pt x="10309" y="15712"/>
                    </a:lnTo>
                    <a:cubicBezTo>
                      <a:pt x="10741" y="8946"/>
                      <a:pt x="11027" y="2758"/>
                      <a:pt x="10824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6413825" y="2532825"/>
                <a:ext cx="320425" cy="566350"/>
              </a:xfrm>
              <a:custGeom>
                <a:avLst/>
                <a:gdLst/>
                <a:ahLst/>
                <a:cxnLst/>
                <a:rect l="l" t="t" r="r" b="b"/>
                <a:pathLst>
                  <a:path w="12817" h="22654" extrusionOk="0">
                    <a:moveTo>
                      <a:pt x="1049" y="1"/>
                    </a:moveTo>
                    <a:cubicBezTo>
                      <a:pt x="556" y="3009"/>
                      <a:pt x="225" y="12045"/>
                      <a:pt x="1" y="22653"/>
                    </a:cubicBezTo>
                    <a:lnTo>
                      <a:pt x="9651" y="22653"/>
                    </a:lnTo>
                    <a:cubicBezTo>
                      <a:pt x="10438" y="14532"/>
                      <a:pt x="12817" y="8283"/>
                      <a:pt x="12812" y="6379"/>
                    </a:cubicBezTo>
                    <a:lnTo>
                      <a:pt x="1049" y="1"/>
                    </a:ln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6617300" y="1460225"/>
                <a:ext cx="265925" cy="28687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11475" extrusionOk="0">
                    <a:moveTo>
                      <a:pt x="6328" y="0"/>
                    </a:moveTo>
                    <a:lnTo>
                      <a:pt x="6328" y="0"/>
                    </a:lnTo>
                    <a:cubicBezTo>
                      <a:pt x="5876" y="76"/>
                      <a:pt x="5687" y="2039"/>
                      <a:pt x="5230" y="2039"/>
                    </a:cubicBezTo>
                    <a:cubicBezTo>
                      <a:pt x="5228" y="2039"/>
                      <a:pt x="5226" y="2039"/>
                      <a:pt x="5224" y="2039"/>
                    </a:cubicBezTo>
                    <a:cubicBezTo>
                      <a:pt x="5194" y="2038"/>
                      <a:pt x="5164" y="2037"/>
                      <a:pt x="5134" y="2037"/>
                    </a:cubicBezTo>
                    <a:cubicBezTo>
                      <a:pt x="4872" y="2037"/>
                      <a:pt x="4613" y="2085"/>
                      <a:pt x="4356" y="2133"/>
                    </a:cubicBezTo>
                    <a:cubicBezTo>
                      <a:pt x="3695" y="2257"/>
                      <a:pt x="2761" y="2536"/>
                      <a:pt x="2101" y="2658"/>
                    </a:cubicBezTo>
                    <a:cubicBezTo>
                      <a:pt x="2455" y="5269"/>
                      <a:pt x="1325" y="7790"/>
                      <a:pt x="1" y="10068"/>
                    </a:cubicBezTo>
                    <a:lnTo>
                      <a:pt x="917" y="10613"/>
                    </a:lnTo>
                    <a:cubicBezTo>
                      <a:pt x="1166" y="10761"/>
                      <a:pt x="1416" y="10909"/>
                      <a:pt x="1677" y="11034"/>
                    </a:cubicBezTo>
                    <a:cubicBezTo>
                      <a:pt x="2300" y="11326"/>
                      <a:pt x="2974" y="11475"/>
                      <a:pt x="3652" y="11475"/>
                    </a:cubicBezTo>
                    <a:cubicBezTo>
                      <a:pt x="4031" y="11475"/>
                      <a:pt x="4411" y="11428"/>
                      <a:pt x="4783" y="11335"/>
                    </a:cubicBezTo>
                    <a:cubicBezTo>
                      <a:pt x="5812" y="11072"/>
                      <a:pt x="10013" y="11005"/>
                      <a:pt x="10637" y="10146"/>
                    </a:cubicBezTo>
                    <a:cubicBezTo>
                      <a:pt x="9629" y="9112"/>
                      <a:pt x="7924" y="7433"/>
                      <a:pt x="7137" y="5075"/>
                    </a:cubicBezTo>
                    <a:cubicBezTo>
                      <a:pt x="6725" y="3839"/>
                      <a:pt x="6150" y="949"/>
                      <a:pt x="6328" y="0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6669775" y="1511100"/>
                <a:ext cx="78750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2622" extrusionOk="0">
                    <a:moveTo>
                      <a:pt x="3149" y="1"/>
                    </a:moveTo>
                    <a:cubicBezTo>
                      <a:pt x="3141" y="1"/>
                      <a:pt x="3133" y="2"/>
                      <a:pt x="3125" y="2"/>
                    </a:cubicBezTo>
                    <a:cubicBezTo>
                      <a:pt x="3098" y="1"/>
                      <a:pt x="3071" y="1"/>
                      <a:pt x="3045" y="1"/>
                    </a:cubicBezTo>
                    <a:cubicBezTo>
                      <a:pt x="2781" y="1"/>
                      <a:pt x="2518" y="49"/>
                      <a:pt x="2257" y="97"/>
                    </a:cubicBezTo>
                    <a:cubicBezTo>
                      <a:pt x="1598" y="220"/>
                      <a:pt x="662" y="499"/>
                      <a:pt x="2" y="621"/>
                    </a:cubicBezTo>
                    <a:cubicBezTo>
                      <a:pt x="90" y="1286"/>
                      <a:pt x="88" y="1958"/>
                      <a:pt x="1" y="2621"/>
                    </a:cubicBezTo>
                    <a:cubicBezTo>
                      <a:pt x="1265" y="2001"/>
                      <a:pt x="2381" y="1135"/>
                      <a:pt x="3149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6376350" y="1677425"/>
                <a:ext cx="824400" cy="938325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7533" extrusionOk="0">
                    <a:moveTo>
                      <a:pt x="14207" y="1"/>
                    </a:moveTo>
                    <a:cubicBezTo>
                      <a:pt x="13875" y="1"/>
                      <a:pt x="13565" y="9"/>
                      <a:pt x="13283" y="26"/>
                    </a:cubicBezTo>
                    <a:cubicBezTo>
                      <a:pt x="10695" y="186"/>
                      <a:pt x="8084" y="5"/>
                      <a:pt x="5590" y="813"/>
                    </a:cubicBezTo>
                    <a:cubicBezTo>
                      <a:pt x="2528" y="1805"/>
                      <a:pt x="1150" y="4171"/>
                      <a:pt x="715" y="7286"/>
                    </a:cubicBezTo>
                    <a:cubicBezTo>
                      <a:pt x="106" y="11663"/>
                      <a:pt x="0" y="16064"/>
                      <a:pt x="229" y="20475"/>
                    </a:cubicBezTo>
                    <a:cubicBezTo>
                      <a:pt x="301" y="21857"/>
                      <a:pt x="400" y="23238"/>
                      <a:pt x="518" y="24617"/>
                    </a:cubicBezTo>
                    <a:cubicBezTo>
                      <a:pt x="598" y="25543"/>
                      <a:pt x="681" y="26466"/>
                      <a:pt x="808" y="27382"/>
                    </a:cubicBezTo>
                    <a:cubicBezTo>
                      <a:pt x="1085" y="28856"/>
                      <a:pt x="1427" y="30316"/>
                      <a:pt x="1753" y="31778"/>
                    </a:cubicBezTo>
                    <a:cubicBezTo>
                      <a:pt x="1898" y="32334"/>
                      <a:pt x="2044" y="32889"/>
                      <a:pt x="2185" y="33447"/>
                    </a:cubicBezTo>
                    <a:cubicBezTo>
                      <a:pt x="2362" y="34145"/>
                      <a:pt x="2510" y="34857"/>
                      <a:pt x="2686" y="35559"/>
                    </a:cubicBezTo>
                    <a:cubicBezTo>
                      <a:pt x="2773" y="35711"/>
                      <a:pt x="2877" y="35854"/>
                      <a:pt x="2996" y="35986"/>
                    </a:cubicBezTo>
                    <a:cubicBezTo>
                      <a:pt x="3056" y="36052"/>
                      <a:pt x="3123" y="36116"/>
                      <a:pt x="3191" y="36176"/>
                    </a:cubicBezTo>
                    <a:cubicBezTo>
                      <a:pt x="3444" y="36392"/>
                      <a:pt x="3789" y="36496"/>
                      <a:pt x="4094" y="36606"/>
                    </a:cubicBezTo>
                    <a:cubicBezTo>
                      <a:pt x="4458" y="36738"/>
                      <a:pt x="4827" y="36853"/>
                      <a:pt x="5202" y="36951"/>
                    </a:cubicBezTo>
                    <a:cubicBezTo>
                      <a:pt x="6195" y="37211"/>
                      <a:pt x="7207" y="37313"/>
                      <a:pt x="8225" y="37394"/>
                    </a:cubicBezTo>
                    <a:cubicBezTo>
                      <a:pt x="9299" y="37479"/>
                      <a:pt x="10375" y="37521"/>
                      <a:pt x="11450" y="37531"/>
                    </a:cubicBezTo>
                    <a:cubicBezTo>
                      <a:pt x="11621" y="37532"/>
                      <a:pt x="11791" y="37533"/>
                      <a:pt x="11961" y="37533"/>
                    </a:cubicBezTo>
                    <a:cubicBezTo>
                      <a:pt x="12341" y="37533"/>
                      <a:pt x="12720" y="37529"/>
                      <a:pt x="13101" y="37523"/>
                    </a:cubicBezTo>
                    <a:cubicBezTo>
                      <a:pt x="14675" y="37495"/>
                      <a:pt x="16247" y="37412"/>
                      <a:pt x="17805" y="37316"/>
                    </a:cubicBezTo>
                    <a:cubicBezTo>
                      <a:pt x="18122" y="37295"/>
                      <a:pt x="22221" y="36839"/>
                      <a:pt x="23610" y="36675"/>
                    </a:cubicBezTo>
                    <a:cubicBezTo>
                      <a:pt x="23766" y="36657"/>
                      <a:pt x="23888" y="36640"/>
                      <a:pt x="23967" y="36631"/>
                    </a:cubicBezTo>
                    <a:lnTo>
                      <a:pt x="23975" y="36631"/>
                    </a:lnTo>
                    <a:lnTo>
                      <a:pt x="24003" y="36627"/>
                    </a:lnTo>
                    <a:cubicBezTo>
                      <a:pt x="24026" y="36626"/>
                      <a:pt x="24049" y="36623"/>
                      <a:pt x="24070" y="36618"/>
                    </a:cubicBezTo>
                    <a:cubicBezTo>
                      <a:pt x="24172" y="35161"/>
                      <a:pt x="24382" y="33490"/>
                      <a:pt x="24656" y="31705"/>
                    </a:cubicBezTo>
                    <a:cubicBezTo>
                      <a:pt x="24871" y="30308"/>
                      <a:pt x="25126" y="28843"/>
                      <a:pt x="25397" y="27355"/>
                    </a:cubicBezTo>
                    <a:cubicBezTo>
                      <a:pt x="25468" y="26965"/>
                      <a:pt x="25540" y="26575"/>
                      <a:pt x="25615" y="26183"/>
                    </a:cubicBezTo>
                    <a:lnTo>
                      <a:pt x="25618" y="26169"/>
                    </a:lnTo>
                    <a:cubicBezTo>
                      <a:pt x="26128" y="23436"/>
                      <a:pt x="26682" y="20676"/>
                      <a:pt x="27143" y="18184"/>
                    </a:cubicBezTo>
                    <a:cubicBezTo>
                      <a:pt x="27307" y="17303"/>
                      <a:pt x="27460" y="16455"/>
                      <a:pt x="27595" y="15654"/>
                    </a:cubicBezTo>
                    <a:cubicBezTo>
                      <a:pt x="27618" y="15521"/>
                      <a:pt x="27639" y="15390"/>
                      <a:pt x="27660" y="15260"/>
                    </a:cubicBezTo>
                    <a:cubicBezTo>
                      <a:pt x="27663" y="15240"/>
                      <a:pt x="27668" y="15219"/>
                      <a:pt x="27671" y="15200"/>
                    </a:cubicBezTo>
                    <a:cubicBezTo>
                      <a:pt x="28151" y="12331"/>
                      <a:pt x="32975" y="9428"/>
                      <a:pt x="32059" y="6620"/>
                    </a:cubicBezTo>
                    <a:cubicBezTo>
                      <a:pt x="30631" y="2239"/>
                      <a:pt x="28060" y="2239"/>
                      <a:pt x="24726" y="1097"/>
                    </a:cubicBezTo>
                    <a:cubicBezTo>
                      <a:pt x="24530" y="1030"/>
                      <a:pt x="17971" y="1"/>
                      <a:pt x="14207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6322200" y="2649825"/>
                <a:ext cx="644725" cy="1615200"/>
              </a:xfrm>
              <a:custGeom>
                <a:avLst/>
                <a:gdLst/>
                <a:ahLst/>
                <a:cxnLst/>
                <a:rect l="l" t="t" r="r" b="b"/>
                <a:pathLst>
                  <a:path w="25789" h="64608" extrusionOk="0">
                    <a:moveTo>
                      <a:pt x="4280" y="1"/>
                    </a:moveTo>
                    <a:cubicBezTo>
                      <a:pt x="4273" y="118"/>
                      <a:pt x="4265" y="235"/>
                      <a:pt x="4259" y="357"/>
                    </a:cubicBezTo>
                    <a:cubicBezTo>
                      <a:pt x="4257" y="384"/>
                      <a:pt x="4255" y="417"/>
                      <a:pt x="4254" y="446"/>
                    </a:cubicBezTo>
                    <a:cubicBezTo>
                      <a:pt x="4244" y="604"/>
                      <a:pt x="4234" y="765"/>
                      <a:pt x="4226" y="927"/>
                    </a:cubicBezTo>
                    <a:cubicBezTo>
                      <a:pt x="4223" y="979"/>
                      <a:pt x="4220" y="1033"/>
                      <a:pt x="4218" y="1085"/>
                    </a:cubicBezTo>
                    <a:cubicBezTo>
                      <a:pt x="4207" y="1275"/>
                      <a:pt x="4197" y="1466"/>
                      <a:pt x="4187" y="1663"/>
                    </a:cubicBezTo>
                    <a:cubicBezTo>
                      <a:pt x="4186" y="1678"/>
                      <a:pt x="4184" y="1691"/>
                      <a:pt x="4184" y="1704"/>
                    </a:cubicBezTo>
                    <a:cubicBezTo>
                      <a:pt x="4176" y="1889"/>
                      <a:pt x="4166" y="2077"/>
                      <a:pt x="4156" y="2267"/>
                    </a:cubicBezTo>
                    <a:cubicBezTo>
                      <a:pt x="4153" y="2329"/>
                      <a:pt x="4150" y="2389"/>
                      <a:pt x="4148" y="2451"/>
                    </a:cubicBezTo>
                    <a:cubicBezTo>
                      <a:pt x="4138" y="2638"/>
                      <a:pt x="4129" y="2828"/>
                      <a:pt x="4121" y="3019"/>
                    </a:cubicBezTo>
                    <a:lnTo>
                      <a:pt x="4117" y="3075"/>
                    </a:lnTo>
                    <a:cubicBezTo>
                      <a:pt x="4108" y="3286"/>
                      <a:pt x="4099" y="3502"/>
                      <a:pt x="4090" y="3720"/>
                    </a:cubicBezTo>
                    <a:cubicBezTo>
                      <a:pt x="4086" y="3778"/>
                      <a:pt x="4085" y="3838"/>
                      <a:pt x="4082" y="3898"/>
                    </a:cubicBezTo>
                    <a:cubicBezTo>
                      <a:pt x="4077" y="4020"/>
                      <a:pt x="4070" y="4145"/>
                      <a:pt x="4065" y="4270"/>
                    </a:cubicBezTo>
                    <a:lnTo>
                      <a:pt x="3844" y="10621"/>
                    </a:lnTo>
                    <a:cubicBezTo>
                      <a:pt x="3839" y="10804"/>
                      <a:pt x="3835" y="10988"/>
                      <a:pt x="3828" y="11175"/>
                    </a:cubicBezTo>
                    <a:cubicBezTo>
                      <a:pt x="3826" y="11240"/>
                      <a:pt x="3825" y="11303"/>
                      <a:pt x="3823" y="11368"/>
                    </a:cubicBezTo>
                    <a:cubicBezTo>
                      <a:pt x="3815" y="11643"/>
                      <a:pt x="3807" y="11917"/>
                      <a:pt x="3801" y="12195"/>
                    </a:cubicBezTo>
                    <a:lnTo>
                      <a:pt x="3801" y="12222"/>
                    </a:lnTo>
                    <a:cubicBezTo>
                      <a:pt x="3794" y="12489"/>
                      <a:pt x="3788" y="12757"/>
                      <a:pt x="3779" y="13028"/>
                    </a:cubicBezTo>
                    <a:cubicBezTo>
                      <a:pt x="3778" y="13096"/>
                      <a:pt x="3776" y="13166"/>
                      <a:pt x="3775" y="13236"/>
                    </a:cubicBezTo>
                    <a:cubicBezTo>
                      <a:pt x="3768" y="13508"/>
                      <a:pt x="3762" y="13780"/>
                      <a:pt x="3755" y="14057"/>
                    </a:cubicBezTo>
                    <a:lnTo>
                      <a:pt x="3755" y="14081"/>
                    </a:lnTo>
                    <a:cubicBezTo>
                      <a:pt x="3749" y="14370"/>
                      <a:pt x="3740" y="14661"/>
                      <a:pt x="3734" y="14953"/>
                    </a:cubicBezTo>
                    <a:cubicBezTo>
                      <a:pt x="3732" y="15015"/>
                      <a:pt x="3731" y="15075"/>
                      <a:pt x="3729" y="15137"/>
                    </a:cubicBezTo>
                    <a:cubicBezTo>
                      <a:pt x="3723" y="15410"/>
                      <a:pt x="3716" y="15686"/>
                      <a:pt x="3711" y="15962"/>
                    </a:cubicBezTo>
                    <a:cubicBezTo>
                      <a:pt x="3710" y="15980"/>
                      <a:pt x="3710" y="15998"/>
                      <a:pt x="3710" y="16016"/>
                    </a:cubicBezTo>
                    <a:cubicBezTo>
                      <a:pt x="3701" y="16313"/>
                      <a:pt x="3695" y="16609"/>
                      <a:pt x="3688" y="16908"/>
                    </a:cubicBezTo>
                    <a:lnTo>
                      <a:pt x="3685" y="17101"/>
                    </a:lnTo>
                    <a:cubicBezTo>
                      <a:pt x="3679" y="17358"/>
                      <a:pt x="3674" y="17616"/>
                      <a:pt x="3667" y="17874"/>
                    </a:cubicBezTo>
                    <a:cubicBezTo>
                      <a:pt x="3667" y="17908"/>
                      <a:pt x="3666" y="17941"/>
                      <a:pt x="3666" y="17973"/>
                    </a:cubicBezTo>
                    <a:cubicBezTo>
                      <a:pt x="3385" y="31309"/>
                      <a:pt x="1" y="63841"/>
                      <a:pt x="217" y="63926"/>
                    </a:cubicBezTo>
                    <a:cubicBezTo>
                      <a:pt x="1960" y="64608"/>
                      <a:pt x="8283" y="64085"/>
                      <a:pt x="10123" y="64496"/>
                    </a:cubicBezTo>
                    <a:cubicBezTo>
                      <a:pt x="11278" y="52419"/>
                      <a:pt x="12131" y="30127"/>
                      <a:pt x="13311" y="17970"/>
                    </a:cubicBezTo>
                    <a:cubicBezTo>
                      <a:pt x="13498" y="16047"/>
                      <a:pt x="13775" y="14230"/>
                      <a:pt x="14087" y="12551"/>
                    </a:cubicBezTo>
                    <a:cubicBezTo>
                      <a:pt x="14480" y="12637"/>
                      <a:pt x="14878" y="12697"/>
                      <a:pt x="15281" y="12729"/>
                    </a:cubicBezTo>
                    <a:cubicBezTo>
                      <a:pt x="15285" y="12889"/>
                      <a:pt x="15289" y="13046"/>
                      <a:pt x="15294" y="13205"/>
                    </a:cubicBezTo>
                    <a:cubicBezTo>
                      <a:pt x="15294" y="13223"/>
                      <a:pt x="15296" y="13239"/>
                      <a:pt x="15296" y="13256"/>
                    </a:cubicBezTo>
                    <a:cubicBezTo>
                      <a:pt x="15302" y="13462"/>
                      <a:pt x="15309" y="13668"/>
                      <a:pt x="15315" y="13875"/>
                    </a:cubicBezTo>
                    <a:cubicBezTo>
                      <a:pt x="15317" y="13923"/>
                      <a:pt x="15319" y="13972"/>
                      <a:pt x="15320" y="14021"/>
                    </a:cubicBezTo>
                    <a:cubicBezTo>
                      <a:pt x="15325" y="14178"/>
                      <a:pt x="15330" y="14336"/>
                      <a:pt x="15335" y="14494"/>
                    </a:cubicBezTo>
                    <a:lnTo>
                      <a:pt x="15341" y="14680"/>
                    </a:lnTo>
                    <a:cubicBezTo>
                      <a:pt x="15346" y="14840"/>
                      <a:pt x="15351" y="14999"/>
                      <a:pt x="15358" y="15158"/>
                    </a:cubicBezTo>
                    <a:lnTo>
                      <a:pt x="15362" y="15299"/>
                    </a:lnTo>
                    <a:cubicBezTo>
                      <a:pt x="15375" y="15715"/>
                      <a:pt x="15392" y="16131"/>
                      <a:pt x="15406" y="16550"/>
                    </a:cubicBezTo>
                    <a:cubicBezTo>
                      <a:pt x="15408" y="16609"/>
                      <a:pt x="15411" y="16669"/>
                      <a:pt x="15413" y="16727"/>
                    </a:cubicBezTo>
                    <a:cubicBezTo>
                      <a:pt x="15419" y="16880"/>
                      <a:pt x="15424" y="17031"/>
                      <a:pt x="15431" y="17184"/>
                    </a:cubicBezTo>
                    <a:cubicBezTo>
                      <a:pt x="15432" y="17249"/>
                      <a:pt x="15436" y="17315"/>
                      <a:pt x="15439" y="17380"/>
                    </a:cubicBezTo>
                    <a:lnTo>
                      <a:pt x="15457" y="17845"/>
                    </a:lnTo>
                    <a:cubicBezTo>
                      <a:pt x="15458" y="17887"/>
                      <a:pt x="15460" y="17930"/>
                      <a:pt x="15462" y="17972"/>
                    </a:cubicBezTo>
                    <a:cubicBezTo>
                      <a:pt x="15626" y="22085"/>
                      <a:pt x="15842" y="26202"/>
                      <a:pt x="16064" y="29654"/>
                    </a:cubicBezTo>
                    <a:lnTo>
                      <a:pt x="15663" y="63976"/>
                    </a:lnTo>
                    <a:cubicBezTo>
                      <a:pt x="17204" y="64196"/>
                      <a:pt x="18754" y="64315"/>
                      <a:pt x="20302" y="64315"/>
                    </a:cubicBezTo>
                    <a:cubicBezTo>
                      <a:pt x="22120" y="64315"/>
                      <a:pt x="23935" y="64150"/>
                      <a:pt x="25734" y="63789"/>
                    </a:cubicBezTo>
                    <a:lnTo>
                      <a:pt x="25345" y="11867"/>
                    </a:lnTo>
                    <a:cubicBezTo>
                      <a:pt x="25527" y="9014"/>
                      <a:pt x="25683" y="6264"/>
                      <a:pt x="25789" y="3830"/>
                    </a:cubicBezTo>
                    <a:lnTo>
                      <a:pt x="25789" y="3830"/>
                    </a:lnTo>
                    <a:cubicBezTo>
                      <a:pt x="24359" y="4404"/>
                      <a:pt x="22836" y="4644"/>
                      <a:pt x="21282" y="4644"/>
                    </a:cubicBezTo>
                    <a:cubicBezTo>
                      <a:pt x="19981" y="4644"/>
                      <a:pt x="18659" y="4475"/>
                      <a:pt x="17351" y="4194"/>
                    </a:cubicBezTo>
                    <a:cubicBezTo>
                      <a:pt x="13018" y="3260"/>
                      <a:pt x="8973" y="1372"/>
                      <a:pt x="4731" y="129"/>
                    </a:cubicBezTo>
                    <a:cubicBezTo>
                      <a:pt x="4582" y="85"/>
                      <a:pt x="4431" y="43"/>
                      <a:pt x="4280" y="1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7065650" y="2063825"/>
                <a:ext cx="68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572" extrusionOk="0">
                    <a:moveTo>
                      <a:pt x="127" y="0"/>
                    </a:moveTo>
                    <a:cubicBezTo>
                      <a:pt x="90" y="525"/>
                      <a:pt x="47" y="1048"/>
                      <a:pt x="0" y="1571"/>
                    </a:cubicBezTo>
                    <a:cubicBezTo>
                      <a:pt x="101" y="1097"/>
                      <a:pt x="194" y="660"/>
                      <a:pt x="273" y="278"/>
                    </a:cubicBezTo>
                    <a:cubicBezTo>
                      <a:pt x="226" y="186"/>
                      <a:pt x="176" y="93"/>
                      <a:pt x="127" y="0"/>
                    </a:cubicBezTo>
                    <a:close/>
                  </a:path>
                </a:pathLst>
              </a:custGeom>
              <a:solidFill>
                <a:srgbClr val="5A5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6345650" y="1697250"/>
                <a:ext cx="727125" cy="1017450"/>
              </a:xfrm>
              <a:custGeom>
                <a:avLst/>
                <a:gdLst/>
                <a:ahLst/>
                <a:cxnLst/>
                <a:rect l="l" t="t" r="r" b="b"/>
                <a:pathLst>
                  <a:path w="29085" h="40698" extrusionOk="0">
                    <a:moveTo>
                      <a:pt x="19907" y="0"/>
                    </a:moveTo>
                    <a:cubicBezTo>
                      <a:pt x="19909" y="10"/>
                      <a:pt x="19911" y="18"/>
                      <a:pt x="19912" y="28"/>
                    </a:cubicBezTo>
                    <a:lnTo>
                      <a:pt x="19404" y="11"/>
                    </a:lnTo>
                    <a:cubicBezTo>
                      <a:pt x="19387" y="11"/>
                      <a:pt x="19371" y="11"/>
                      <a:pt x="19354" y="11"/>
                    </a:cubicBezTo>
                    <a:cubicBezTo>
                      <a:pt x="18656" y="11"/>
                      <a:pt x="18027" y="448"/>
                      <a:pt x="17789" y="1108"/>
                    </a:cubicBezTo>
                    <a:lnTo>
                      <a:pt x="14678" y="9710"/>
                    </a:lnTo>
                    <a:cubicBezTo>
                      <a:pt x="14407" y="10461"/>
                      <a:pt x="13768" y="10810"/>
                      <a:pt x="13129" y="10810"/>
                    </a:cubicBezTo>
                    <a:cubicBezTo>
                      <a:pt x="12320" y="10810"/>
                      <a:pt x="11511" y="10251"/>
                      <a:pt x="11453" y="9242"/>
                    </a:cubicBezTo>
                    <a:lnTo>
                      <a:pt x="11034" y="2029"/>
                    </a:lnTo>
                    <a:cubicBezTo>
                      <a:pt x="10984" y="1149"/>
                      <a:pt x="10254" y="461"/>
                      <a:pt x="9373" y="461"/>
                    </a:cubicBezTo>
                    <a:cubicBezTo>
                      <a:pt x="9371" y="461"/>
                      <a:pt x="9369" y="461"/>
                      <a:pt x="9367" y="461"/>
                    </a:cubicBezTo>
                    <a:cubicBezTo>
                      <a:pt x="9320" y="461"/>
                      <a:pt x="9273" y="460"/>
                      <a:pt x="9226" y="455"/>
                    </a:cubicBezTo>
                    <a:cubicBezTo>
                      <a:pt x="8926" y="426"/>
                      <a:pt x="8624" y="412"/>
                      <a:pt x="8323" y="412"/>
                    </a:cubicBezTo>
                    <a:cubicBezTo>
                      <a:pt x="7974" y="412"/>
                      <a:pt x="7625" y="431"/>
                      <a:pt x="7278" y="470"/>
                    </a:cubicBezTo>
                    <a:lnTo>
                      <a:pt x="7086" y="470"/>
                    </a:lnTo>
                    <a:lnTo>
                      <a:pt x="7083" y="492"/>
                    </a:lnTo>
                    <a:lnTo>
                      <a:pt x="7083" y="492"/>
                    </a:lnTo>
                    <a:cubicBezTo>
                      <a:pt x="7084" y="485"/>
                      <a:pt x="7077" y="482"/>
                      <a:pt x="7063" y="482"/>
                    </a:cubicBezTo>
                    <a:cubicBezTo>
                      <a:pt x="6786" y="482"/>
                      <a:pt x="3788" y="1748"/>
                      <a:pt x="3475" y="1989"/>
                    </a:cubicBezTo>
                    <a:cubicBezTo>
                      <a:pt x="2690" y="2593"/>
                      <a:pt x="1924" y="3408"/>
                      <a:pt x="1423" y="4269"/>
                    </a:cubicBezTo>
                    <a:cubicBezTo>
                      <a:pt x="0" y="6722"/>
                      <a:pt x="739" y="10863"/>
                      <a:pt x="694" y="13651"/>
                    </a:cubicBezTo>
                    <a:cubicBezTo>
                      <a:pt x="561" y="21902"/>
                      <a:pt x="427" y="30153"/>
                      <a:pt x="294" y="38405"/>
                    </a:cubicBezTo>
                    <a:cubicBezTo>
                      <a:pt x="279" y="39329"/>
                      <a:pt x="1024" y="40089"/>
                      <a:pt x="1948" y="40094"/>
                    </a:cubicBezTo>
                    <a:lnTo>
                      <a:pt x="9897" y="40144"/>
                    </a:lnTo>
                    <a:cubicBezTo>
                      <a:pt x="10132" y="40146"/>
                      <a:pt x="10360" y="40206"/>
                      <a:pt x="10576" y="40299"/>
                    </a:cubicBezTo>
                    <a:cubicBezTo>
                      <a:pt x="11306" y="40615"/>
                      <a:pt x="12912" y="40697"/>
                      <a:pt x="14840" y="40697"/>
                    </a:cubicBezTo>
                    <a:cubicBezTo>
                      <a:pt x="16922" y="40697"/>
                      <a:pt x="19379" y="40601"/>
                      <a:pt x="21512" y="40601"/>
                    </a:cubicBezTo>
                    <a:cubicBezTo>
                      <a:pt x="22427" y="40601"/>
                      <a:pt x="23282" y="40619"/>
                      <a:pt x="24022" y="40669"/>
                    </a:cubicBezTo>
                    <a:cubicBezTo>
                      <a:pt x="24060" y="40672"/>
                      <a:pt x="24098" y="40673"/>
                      <a:pt x="24135" y="40673"/>
                    </a:cubicBezTo>
                    <a:cubicBezTo>
                      <a:pt x="25007" y="40673"/>
                      <a:pt x="25735" y="39991"/>
                      <a:pt x="25790" y="39108"/>
                    </a:cubicBezTo>
                    <a:cubicBezTo>
                      <a:pt x="25793" y="39056"/>
                      <a:pt x="25796" y="39004"/>
                      <a:pt x="25800" y="38954"/>
                    </a:cubicBezTo>
                    <a:cubicBezTo>
                      <a:pt x="26167" y="32634"/>
                      <a:pt x="26872" y="26328"/>
                      <a:pt x="28207" y="20154"/>
                    </a:cubicBezTo>
                    <a:cubicBezTo>
                      <a:pt x="28433" y="18741"/>
                      <a:pt x="28691" y="17332"/>
                      <a:pt x="28982" y="15927"/>
                    </a:cubicBezTo>
                    <a:cubicBezTo>
                      <a:pt x="29085" y="15435"/>
                      <a:pt x="28959" y="14923"/>
                      <a:pt x="28643" y="14532"/>
                    </a:cubicBezTo>
                    <a:cubicBezTo>
                      <a:pt x="27679" y="13334"/>
                      <a:pt x="26906" y="12015"/>
                      <a:pt x="26471" y="10552"/>
                    </a:cubicBezTo>
                    <a:cubicBezTo>
                      <a:pt x="26001" y="8976"/>
                      <a:pt x="25975" y="7192"/>
                      <a:pt x="26123" y="5567"/>
                    </a:cubicBezTo>
                    <a:cubicBezTo>
                      <a:pt x="26190" y="4828"/>
                      <a:pt x="26300" y="4035"/>
                      <a:pt x="26542" y="3300"/>
                    </a:cubicBezTo>
                    <a:cubicBezTo>
                      <a:pt x="26802" y="2504"/>
                      <a:pt x="26404" y="1638"/>
                      <a:pt x="25642" y="1292"/>
                    </a:cubicBezTo>
                    <a:lnTo>
                      <a:pt x="25536" y="1243"/>
                    </a:lnTo>
                    <a:lnTo>
                      <a:pt x="25484" y="1220"/>
                    </a:lnTo>
                    <a:cubicBezTo>
                      <a:pt x="25280" y="1129"/>
                      <a:pt x="25078" y="1043"/>
                      <a:pt x="24883" y="960"/>
                    </a:cubicBezTo>
                    <a:cubicBezTo>
                      <a:pt x="23654" y="440"/>
                      <a:pt x="22294" y="177"/>
                      <a:pt x="20911" y="59"/>
                    </a:cubicBezTo>
                    <a:cubicBezTo>
                      <a:pt x="20637" y="34"/>
                      <a:pt x="20362" y="16"/>
                      <a:pt x="20086" y="3"/>
                    </a:cubicBezTo>
                    <a:cubicBezTo>
                      <a:pt x="20028" y="3"/>
                      <a:pt x="19967" y="3"/>
                      <a:pt x="19907" y="0"/>
                    </a:cubicBezTo>
                    <a:close/>
                  </a:path>
                </a:pathLst>
              </a:custGeom>
              <a:solidFill>
                <a:srgbClr val="6277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6559300" y="1652175"/>
                <a:ext cx="314100" cy="238150"/>
              </a:xfrm>
              <a:custGeom>
                <a:avLst/>
                <a:gdLst/>
                <a:ahLst/>
                <a:cxnLst/>
                <a:rect l="l" t="t" r="r" b="b"/>
                <a:pathLst>
                  <a:path w="12564" h="9526" extrusionOk="0">
                    <a:moveTo>
                      <a:pt x="6599" y="0"/>
                    </a:moveTo>
                    <a:cubicBezTo>
                      <a:pt x="5391" y="0"/>
                      <a:pt x="4230" y="199"/>
                      <a:pt x="3286" y="629"/>
                    </a:cubicBezTo>
                    <a:cubicBezTo>
                      <a:pt x="2472" y="1996"/>
                      <a:pt x="1876" y="3322"/>
                      <a:pt x="1166" y="4748"/>
                    </a:cubicBezTo>
                    <a:cubicBezTo>
                      <a:pt x="919" y="5249"/>
                      <a:pt x="300" y="6708"/>
                      <a:pt x="225" y="7260"/>
                    </a:cubicBezTo>
                    <a:cubicBezTo>
                      <a:pt x="0" y="8894"/>
                      <a:pt x="1131" y="9526"/>
                      <a:pt x="2576" y="9526"/>
                    </a:cubicBezTo>
                    <a:cubicBezTo>
                      <a:pt x="4100" y="9526"/>
                      <a:pt x="5974" y="8823"/>
                      <a:pt x="6975" y="7850"/>
                    </a:cubicBezTo>
                    <a:cubicBezTo>
                      <a:pt x="8348" y="6516"/>
                      <a:pt x="9399" y="4979"/>
                      <a:pt x="10469" y="3491"/>
                    </a:cubicBezTo>
                    <a:cubicBezTo>
                      <a:pt x="10931" y="2848"/>
                      <a:pt x="11849" y="2040"/>
                      <a:pt x="12564" y="1699"/>
                    </a:cubicBezTo>
                    <a:cubicBezTo>
                      <a:pt x="11057" y="630"/>
                      <a:pt x="8752" y="0"/>
                      <a:pt x="6599" y="0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6736550" y="1673725"/>
                <a:ext cx="444375" cy="2050575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82023" extrusionOk="0">
                    <a:moveTo>
                      <a:pt x="5615" y="0"/>
                    </a:moveTo>
                    <a:cubicBezTo>
                      <a:pt x="3230" y="2147"/>
                      <a:pt x="2207" y="12825"/>
                      <a:pt x="1844" y="17089"/>
                    </a:cubicBezTo>
                    <a:cubicBezTo>
                      <a:pt x="0" y="38748"/>
                      <a:pt x="1099" y="60624"/>
                      <a:pt x="5103" y="82023"/>
                    </a:cubicBezTo>
                    <a:lnTo>
                      <a:pt x="16821" y="82023"/>
                    </a:lnTo>
                    <a:lnTo>
                      <a:pt x="17775" y="4650"/>
                    </a:lnTo>
                    <a:cubicBezTo>
                      <a:pt x="15510" y="1671"/>
                      <a:pt x="9457" y="732"/>
                      <a:pt x="5615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6559100" y="1679075"/>
                <a:ext cx="314300" cy="213575"/>
              </a:xfrm>
              <a:custGeom>
                <a:avLst/>
                <a:gdLst/>
                <a:ahLst/>
                <a:cxnLst/>
                <a:rect l="l" t="t" r="r" b="b"/>
                <a:pathLst>
                  <a:path w="12572" h="8543" extrusionOk="0">
                    <a:moveTo>
                      <a:pt x="11709" y="1"/>
                    </a:moveTo>
                    <a:cubicBezTo>
                      <a:pt x="10129" y="1581"/>
                      <a:pt x="8179" y="2888"/>
                      <a:pt x="5865" y="2888"/>
                    </a:cubicBezTo>
                    <a:cubicBezTo>
                      <a:pt x="5852" y="2888"/>
                      <a:pt x="5839" y="2888"/>
                      <a:pt x="5826" y="2888"/>
                    </a:cubicBezTo>
                    <a:cubicBezTo>
                      <a:pt x="4457" y="2878"/>
                      <a:pt x="3216" y="2456"/>
                      <a:pt x="2098" y="1788"/>
                    </a:cubicBezTo>
                    <a:cubicBezTo>
                      <a:pt x="1793" y="2405"/>
                      <a:pt x="1495" y="3029"/>
                      <a:pt x="1174" y="3674"/>
                    </a:cubicBezTo>
                    <a:cubicBezTo>
                      <a:pt x="927" y="4173"/>
                      <a:pt x="308" y="5632"/>
                      <a:pt x="233" y="6186"/>
                    </a:cubicBezTo>
                    <a:cubicBezTo>
                      <a:pt x="0" y="7878"/>
                      <a:pt x="1250" y="8542"/>
                      <a:pt x="2796" y="8542"/>
                    </a:cubicBezTo>
                    <a:cubicBezTo>
                      <a:pt x="4316" y="8542"/>
                      <a:pt x="6122" y="7900"/>
                      <a:pt x="7089" y="6960"/>
                    </a:cubicBezTo>
                    <a:cubicBezTo>
                      <a:pt x="8463" y="5627"/>
                      <a:pt x="9461" y="4561"/>
                      <a:pt x="10531" y="3071"/>
                    </a:cubicBezTo>
                    <a:cubicBezTo>
                      <a:pt x="10994" y="2428"/>
                      <a:pt x="12291" y="1000"/>
                      <a:pt x="12572" y="625"/>
                    </a:cubicBezTo>
                    <a:cubicBezTo>
                      <a:pt x="12312" y="440"/>
                      <a:pt x="11977" y="329"/>
                      <a:pt x="11709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6852175" y="2827400"/>
                <a:ext cx="283100" cy="19987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7995" extrusionOk="0">
                    <a:moveTo>
                      <a:pt x="8133" y="1"/>
                    </a:moveTo>
                    <a:cubicBezTo>
                      <a:pt x="8133" y="1"/>
                      <a:pt x="7993" y="18"/>
                      <a:pt x="7755" y="51"/>
                    </a:cubicBezTo>
                    <a:cubicBezTo>
                      <a:pt x="6266" y="254"/>
                      <a:pt x="897" y="1063"/>
                      <a:pt x="1045" y="2075"/>
                    </a:cubicBezTo>
                    <a:cubicBezTo>
                      <a:pt x="1100" y="2460"/>
                      <a:pt x="2170" y="2546"/>
                      <a:pt x="3118" y="2546"/>
                    </a:cubicBezTo>
                    <a:cubicBezTo>
                      <a:pt x="3887" y="2546"/>
                      <a:pt x="4575" y="2489"/>
                      <a:pt x="4575" y="2489"/>
                    </a:cubicBezTo>
                    <a:lnTo>
                      <a:pt x="4575" y="2489"/>
                    </a:lnTo>
                    <a:cubicBezTo>
                      <a:pt x="4575" y="2489"/>
                      <a:pt x="3159" y="3864"/>
                      <a:pt x="1942" y="5240"/>
                    </a:cubicBezTo>
                    <a:cubicBezTo>
                      <a:pt x="897" y="6421"/>
                      <a:pt x="1" y="7608"/>
                      <a:pt x="265" y="7933"/>
                    </a:cubicBezTo>
                    <a:cubicBezTo>
                      <a:pt x="288" y="7961"/>
                      <a:pt x="317" y="7980"/>
                      <a:pt x="350" y="7995"/>
                    </a:cubicBezTo>
                    <a:cubicBezTo>
                      <a:pt x="576" y="7933"/>
                      <a:pt x="798" y="7880"/>
                      <a:pt x="1022" y="7831"/>
                    </a:cubicBezTo>
                    <a:cubicBezTo>
                      <a:pt x="1477" y="7579"/>
                      <a:pt x="2060" y="7111"/>
                      <a:pt x="2618" y="6617"/>
                    </a:cubicBezTo>
                    <a:cubicBezTo>
                      <a:pt x="3540" y="5805"/>
                      <a:pt x="4393" y="4921"/>
                      <a:pt x="4475" y="4840"/>
                    </a:cubicBezTo>
                    <a:lnTo>
                      <a:pt x="4475" y="4840"/>
                    </a:lnTo>
                    <a:cubicBezTo>
                      <a:pt x="4392" y="4933"/>
                      <a:pt x="3731" y="5727"/>
                      <a:pt x="3058" y="6656"/>
                    </a:cubicBezTo>
                    <a:cubicBezTo>
                      <a:pt x="3815" y="6328"/>
                      <a:pt x="4614" y="6128"/>
                      <a:pt x="5440" y="6016"/>
                    </a:cubicBezTo>
                    <a:cubicBezTo>
                      <a:pt x="5483" y="5953"/>
                      <a:pt x="5519" y="5903"/>
                      <a:pt x="5544" y="5867"/>
                    </a:cubicBezTo>
                    <a:lnTo>
                      <a:pt x="5544" y="5867"/>
                    </a:lnTo>
                    <a:cubicBezTo>
                      <a:pt x="5522" y="5903"/>
                      <a:pt x="5490" y="5953"/>
                      <a:pt x="5451" y="6016"/>
                    </a:cubicBezTo>
                    <a:cubicBezTo>
                      <a:pt x="6095" y="5930"/>
                      <a:pt x="6752" y="5897"/>
                      <a:pt x="7411" y="5897"/>
                    </a:cubicBezTo>
                    <a:cubicBezTo>
                      <a:pt x="7980" y="5897"/>
                      <a:pt x="8551" y="5922"/>
                      <a:pt x="9118" y="5956"/>
                    </a:cubicBezTo>
                    <a:cubicBezTo>
                      <a:pt x="9275" y="5717"/>
                      <a:pt x="9428" y="5477"/>
                      <a:pt x="9576" y="5245"/>
                    </a:cubicBezTo>
                    <a:cubicBezTo>
                      <a:pt x="10336" y="4054"/>
                      <a:pt x="10978" y="3006"/>
                      <a:pt x="11216" y="2605"/>
                    </a:cubicBezTo>
                    <a:cubicBezTo>
                      <a:pt x="11216" y="2605"/>
                      <a:pt x="11217" y="2606"/>
                      <a:pt x="11218" y="2606"/>
                    </a:cubicBezTo>
                    <a:cubicBezTo>
                      <a:pt x="11219" y="2606"/>
                      <a:pt x="11220" y="2605"/>
                      <a:pt x="11220" y="2601"/>
                    </a:cubicBezTo>
                    <a:cubicBezTo>
                      <a:pt x="11288" y="2491"/>
                      <a:pt x="11324" y="2429"/>
                      <a:pt x="11324" y="2429"/>
                    </a:cubicBezTo>
                    <a:lnTo>
                      <a:pt x="10505" y="1807"/>
                    </a:lnTo>
                    <a:lnTo>
                      <a:pt x="8133" y="1"/>
                    </a:ln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6908275" y="2894475"/>
                <a:ext cx="190325" cy="137525"/>
              </a:xfrm>
              <a:custGeom>
                <a:avLst/>
                <a:gdLst/>
                <a:ahLst/>
                <a:cxnLst/>
                <a:rect l="l" t="t" r="r" b="b"/>
                <a:pathLst>
                  <a:path w="7613" h="5501" extrusionOk="0">
                    <a:moveTo>
                      <a:pt x="5977" y="0"/>
                    </a:moveTo>
                    <a:cubicBezTo>
                      <a:pt x="5714" y="0"/>
                      <a:pt x="5445" y="39"/>
                      <a:pt x="5191" y="91"/>
                    </a:cubicBezTo>
                    <a:cubicBezTo>
                      <a:pt x="3694" y="399"/>
                      <a:pt x="895" y="1338"/>
                      <a:pt x="343" y="2982"/>
                    </a:cubicBezTo>
                    <a:cubicBezTo>
                      <a:pt x="0" y="4002"/>
                      <a:pt x="1046" y="5233"/>
                      <a:pt x="1964" y="5233"/>
                    </a:cubicBezTo>
                    <a:cubicBezTo>
                      <a:pt x="2318" y="5233"/>
                      <a:pt x="2653" y="5050"/>
                      <a:pt x="2882" y="4602"/>
                    </a:cubicBezTo>
                    <a:cubicBezTo>
                      <a:pt x="2952" y="5098"/>
                      <a:pt x="3449" y="5455"/>
                      <a:pt x="3948" y="5496"/>
                    </a:cubicBezTo>
                    <a:cubicBezTo>
                      <a:pt x="3990" y="5499"/>
                      <a:pt x="4032" y="5501"/>
                      <a:pt x="4074" y="5501"/>
                    </a:cubicBezTo>
                    <a:cubicBezTo>
                      <a:pt x="4529" y="5501"/>
                      <a:pt x="4971" y="5305"/>
                      <a:pt x="5358" y="5059"/>
                    </a:cubicBezTo>
                    <a:cubicBezTo>
                      <a:pt x="6308" y="4444"/>
                      <a:pt x="7020" y="3522"/>
                      <a:pt x="7369" y="2446"/>
                    </a:cubicBezTo>
                    <a:cubicBezTo>
                      <a:pt x="7601" y="1725"/>
                      <a:pt x="7613" y="818"/>
                      <a:pt x="7033" y="329"/>
                    </a:cubicBezTo>
                    <a:cubicBezTo>
                      <a:pt x="6740" y="84"/>
                      <a:pt x="6365" y="0"/>
                      <a:pt x="5977" y="0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6988400" y="1793500"/>
                <a:ext cx="400750" cy="1117300"/>
              </a:xfrm>
              <a:custGeom>
                <a:avLst/>
                <a:gdLst/>
                <a:ahLst/>
                <a:cxnLst/>
                <a:rect l="l" t="t" r="r" b="b"/>
                <a:pathLst>
                  <a:path w="16030" h="44692" extrusionOk="0">
                    <a:moveTo>
                      <a:pt x="7626" y="0"/>
                    </a:moveTo>
                    <a:cubicBezTo>
                      <a:pt x="2172" y="569"/>
                      <a:pt x="0" y="10334"/>
                      <a:pt x="2583" y="15245"/>
                    </a:cubicBezTo>
                    <a:cubicBezTo>
                      <a:pt x="4518" y="18925"/>
                      <a:pt x="5467" y="23410"/>
                      <a:pt x="5467" y="27923"/>
                    </a:cubicBezTo>
                    <a:cubicBezTo>
                      <a:pt x="5467" y="28232"/>
                      <a:pt x="5464" y="28542"/>
                      <a:pt x="5452" y="28851"/>
                    </a:cubicBezTo>
                    <a:cubicBezTo>
                      <a:pt x="5444" y="29098"/>
                      <a:pt x="5434" y="29345"/>
                      <a:pt x="5420" y="29590"/>
                    </a:cubicBezTo>
                    <a:cubicBezTo>
                      <a:pt x="5420" y="29622"/>
                      <a:pt x="5420" y="29655"/>
                      <a:pt x="5417" y="29687"/>
                    </a:cubicBezTo>
                    <a:lnTo>
                      <a:pt x="5417" y="29691"/>
                    </a:lnTo>
                    <a:cubicBezTo>
                      <a:pt x="5413" y="29770"/>
                      <a:pt x="5410" y="29845"/>
                      <a:pt x="5402" y="29923"/>
                    </a:cubicBezTo>
                    <a:cubicBezTo>
                      <a:pt x="5392" y="30105"/>
                      <a:pt x="5378" y="30288"/>
                      <a:pt x="5363" y="30470"/>
                    </a:cubicBezTo>
                    <a:cubicBezTo>
                      <a:pt x="5356" y="30607"/>
                      <a:pt x="5342" y="30742"/>
                      <a:pt x="5327" y="30878"/>
                    </a:cubicBezTo>
                    <a:cubicBezTo>
                      <a:pt x="5327" y="30894"/>
                      <a:pt x="5326" y="30912"/>
                      <a:pt x="5324" y="30929"/>
                    </a:cubicBezTo>
                    <a:cubicBezTo>
                      <a:pt x="5306" y="31154"/>
                      <a:pt x="5280" y="31375"/>
                      <a:pt x="5252" y="31598"/>
                    </a:cubicBezTo>
                    <a:cubicBezTo>
                      <a:pt x="5220" y="31872"/>
                      <a:pt x="5188" y="32149"/>
                      <a:pt x="5149" y="32423"/>
                    </a:cubicBezTo>
                    <a:cubicBezTo>
                      <a:pt x="5131" y="32560"/>
                      <a:pt x="5108" y="32694"/>
                      <a:pt x="5087" y="32831"/>
                    </a:cubicBezTo>
                    <a:cubicBezTo>
                      <a:pt x="4980" y="33521"/>
                      <a:pt x="4848" y="34205"/>
                      <a:pt x="4694" y="34873"/>
                    </a:cubicBezTo>
                    <a:cubicBezTo>
                      <a:pt x="4661" y="35034"/>
                      <a:pt x="4624" y="35196"/>
                      <a:pt x="4583" y="35357"/>
                    </a:cubicBezTo>
                    <a:cubicBezTo>
                      <a:pt x="4543" y="35518"/>
                      <a:pt x="4504" y="35679"/>
                      <a:pt x="4461" y="35836"/>
                    </a:cubicBezTo>
                    <a:cubicBezTo>
                      <a:pt x="3943" y="37813"/>
                      <a:pt x="3223" y="39698"/>
                      <a:pt x="2304" y="41409"/>
                    </a:cubicBezTo>
                    <a:cubicBezTo>
                      <a:pt x="2223" y="41573"/>
                      <a:pt x="2133" y="41733"/>
                      <a:pt x="2041" y="41894"/>
                    </a:cubicBezTo>
                    <a:cubicBezTo>
                      <a:pt x="2377" y="43004"/>
                      <a:pt x="2481" y="43650"/>
                      <a:pt x="2749" y="44040"/>
                    </a:cubicBezTo>
                    <a:cubicBezTo>
                      <a:pt x="2778" y="44086"/>
                      <a:pt x="2812" y="44126"/>
                      <a:pt x="2848" y="44165"/>
                    </a:cubicBezTo>
                    <a:cubicBezTo>
                      <a:pt x="3082" y="44414"/>
                      <a:pt x="3428" y="44534"/>
                      <a:pt x="4047" y="44617"/>
                    </a:cubicBezTo>
                    <a:cubicBezTo>
                      <a:pt x="4283" y="44645"/>
                      <a:pt x="4559" y="44671"/>
                      <a:pt x="4884" y="44692"/>
                    </a:cubicBezTo>
                    <a:cubicBezTo>
                      <a:pt x="5173" y="44459"/>
                      <a:pt x="5470" y="44216"/>
                      <a:pt x="5767" y="43962"/>
                    </a:cubicBezTo>
                    <a:cubicBezTo>
                      <a:pt x="5767" y="43962"/>
                      <a:pt x="5768" y="43963"/>
                      <a:pt x="5769" y="43963"/>
                    </a:cubicBezTo>
                    <a:cubicBezTo>
                      <a:pt x="5770" y="43963"/>
                      <a:pt x="5771" y="43962"/>
                      <a:pt x="5771" y="43957"/>
                    </a:cubicBezTo>
                    <a:cubicBezTo>
                      <a:pt x="6580" y="43278"/>
                      <a:pt x="7410" y="42528"/>
                      <a:pt x="8229" y="41719"/>
                    </a:cubicBezTo>
                    <a:cubicBezTo>
                      <a:pt x="8762" y="41197"/>
                      <a:pt x="9291" y="40650"/>
                      <a:pt x="9801" y="40081"/>
                    </a:cubicBezTo>
                    <a:cubicBezTo>
                      <a:pt x="11405" y="38304"/>
                      <a:pt x="12855" y="36348"/>
                      <a:pt x="13851" y="34337"/>
                    </a:cubicBezTo>
                    <a:cubicBezTo>
                      <a:pt x="14010" y="34009"/>
                      <a:pt x="14162" y="33679"/>
                      <a:pt x="14298" y="33349"/>
                    </a:cubicBezTo>
                    <a:cubicBezTo>
                      <a:pt x="14358" y="33209"/>
                      <a:pt x="14415" y="33066"/>
                      <a:pt x="14469" y="32923"/>
                    </a:cubicBezTo>
                    <a:cubicBezTo>
                      <a:pt x="14483" y="32884"/>
                      <a:pt x="14498" y="32845"/>
                      <a:pt x="14512" y="32810"/>
                    </a:cubicBezTo>
                    <a:cubicBezTo>
                      <a:pt x="14555" y="32694"/>
                      <a:pt x="14594" y="32576"/>
                      <a:pt x="14629" y="32462"/>
                    </a:cubicBezTo>
                    <a:cubicBezTo>
                      <a:pt x="14677" y="32334"/>
                      <a:pt x="14716" y="32209"/>
                      <a:pt x="14751" y="32079"/>
                    </a:cubicBezTo>
                    <a:cubicBezTo>
                      <a:pt x="14781" y="31994"/>
                      <a:pt x="14805" y="31908"/>
                      <a:pt x="14828" y="31822"/>
                    </a:cubicBezTo>
                    <a:cubicBezTo>
                      <a:pt x="14914" y="31528"/>
                      <a:pt x="14980" y="31232"/>
                      <a:pt x="15039" y="30938"/>
                    </a:cubicBezTo>
                    <a:cubicBezTo>
                      <a:pt x="16030" y="25777"/>
                      <a:pt x="15568" y="20426"/>
                      <a:pt x="14451" y="15294"/>
                    </a:cubicBezTo>
                    <a:cubicBezTo>
                      <a:pt x="13983" y="13141"/>
                      <a:pt x="13400" y="11010"/>
                      <a:pt x="12612" y="8953"/>
                    </a:cubicBezTo>
                    <a:cubicBezTo>
                      <a:pt x="11239" y="5381"/>
                      <a:pt x="10129" y="2898"/>
                      <a:pt x="7626" y="0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6988425" y="1793500"/>
                <a:ext cx="400725" cy="898075"/>
              </a:xfrm>
              <a:custGeom>
                <a:avLst/>
                <a:gdLst/>
                <a:ahLst/>
                <a:cxnLst/>
                <a:rect l="l" t="t" r="r" b="b"/>
                <a:pathLst>
                  <a:path w="16029" h="35923" extrusionOk="0">
                    <a:moveTo>
                      <a:pt x="7627" y="0"/>
                    </a:moveTo>
                    <a:cubicBezTo>
                      <a:pt x="2171" y="569"/>
                      <a:pt x="1" y="10334"/>
                      <a:pt x="2582" y="15245"/>
                    </a:cubicBezTo>
                    <a:cubicBezTo>
                      <a:pt x="4519" y="18925"/>
                      <a:pt x="5466" y="23410"/>
                      <a:pt x="5466" y="27923"/>
                    </a:cubicBezTo>
                    <a:cubicBezTo>
                      <a:pt x="5466" y="28232"/>
                      <a:pt x="5463" y="28539"/>
                      <a:pt x="5451" y="28851"/>
                    </a:cubicBezTo>
                    <a:cubicBezTo>
                      <a:pt x="5445" y="29098"/>
                      <a:pt x="5433" y="29345"/>
                      <a:pt x="5420" y="29590"/>
                    </a:cubicBezTo>
                    <a:cubicBezTo>
                      <a:pt x="5420" y="29622"/>
                      <a:pt x="5419" y="29655"/>
                      <a:pt x="5416" y="29687"/>
                    </a:cubicBezTo>
                    <a:lnTo>
                      <a:pt x="5416" y="29691"/>
                    </a:lnTo>
                    <a:cubicBezTo>
                      <a:pt x="5412" y="29770"/>
                      <a:pt x="5409" y="29845"/>
                      <a:pt x="5403" y="29923"/>
                    </a:cubicBezTo>
                    <a:cubicBezTo>
                      <a:pt x="5391" y="30105"/>
                      <a:pt x="5377" y="30288"/>
                      <a:pt x="5362" y="30470"/>
                    </a:cubicBezTo>
                    <a:cubicBezTo>
                      <a:pt x="5352" y="30607"/>
                      <a:pt x="5341" y="30742"/>
                      <a:pt x="5326" y="30878"/>
                    </a:cubicBezTo>
                    <a:cubicBezTo>
                      <a:pt x="5328" y="30894"/>
                      <a:pt x="5326" y="30912"/>
                      <a:pt x="5323" y="30929"/>
                    </a:cubicBezTo>
                    <a:cubicBezTo>
                      <a:pt x="5302" y="31151"/>
                      <a:pt x="5281" y="31375"/>
                      <a:pt x="5251" y="31598"/>
                    </a:cubicBezTo>
                    <a:cubicBezTo>
                      <a:pt x="5219" y="31872"/>
                      <a:pt x="5188" y="32149"/>
                      <a:pt x="5148" y="32423"/>
                    </a:cubicBezTo>
                    <a:cubicBezTo>
                      <a:pt x="5126" y="32560"/>
                      <a:pt x="5105" y="32694"/>
                      <a:pt x="5087" y="32831"/>
                    </a:cubicBezTo>
                    <a:cubicBezTo>
                      <a:pt x="4980" y="33521"/>
                      <a:pt x="4847" y="34205"/>
                      <a:pt x="4694" y="34873"/>
                    </a:cubicBezTo>
                    <a:cubicBezTo>
                      <a:pt x="4659" y="35039"/>
                      <a:pt x="4623" y="35196"/>
                      <a:pt x="4582" y="35357"/>
                    </a:cubicBezTo>
                    <a:cubicBezTo>
                      <a:pt x="4542" y="35518"/>
                      <a:pt x="4504" y="35679"/>
                      <a:pt x="4460" y="35836"/>
                    </a:cubicBezTo>
                    <a:cubicBezTo>
                      <a:pt x="4998" y="35894"/>
                      <a:pt x="5545" y="35922"/>
                      <a:pt x="6096" y="35922"/>
                    </a:cubicBezTo>
                    <a:cubicBezTo>
                      <a:pt x="6790" y="35922"/>
                      <a:pt x="7492" y="35878"/>
                      <a:pt x="8192" y="35796"/>
                    </a:cubicBezTo>
                    <a:cubicBezTo>
                      <a:pt x="10158" y="35575"/>
                      <a:pt x="12107" y="35045"/>
                      <a:pt x="13850" y="34337"/>
                    </a:cubicBezTo>
                    <a:cubicBezTo>
                      <a:pt x="14009" y="34009"/>
                      <a:pt x="14161" y="33679"/>
                      <a:pt x="14297" y="33349"/>
                    </a:cubicBezTo>
                    <a:cubicBezTo>
                      <a:pt x="14357" y="33209"/>
                      <a:pt x="14414" y="33066"/>
                      <a:pt x="14468" y="32923"/>
                    </a:cubicBezTo>
                    <a:cubicBezTo>
                      <a:pt x="14482" y="32884"/>
                      <a:pt x="14497" y="32845"/>
                      <a:pt x="14511" y="32810"/>
                    </a:cubicBezTo>
                    <a:cubicBezTo>
                      <a:pt x="14554" y="32694"/>
                      <a:pt x="14593" y="32576"/>
                      <a:pt x="14628" y="32462"/>
                    </a:cubicBezTo>
                    <a:cubicBezTo>
                      <a:pt x="14676" y="32334"/>
                      <a:pt x="14715" y="32209"/>
                      <a:pt x="14750" y="32079"/>
                    </a:cubicBezTo>
                    <a:cubicBezTo>
                      <a:pt x="14780" y="31994"/>
                      <a:pt x="14804" y="31908"/>
                      <a:pt x="14827" y="31822"/>
                    </a:cubicBezTo>
                    <a:cubicBezTo>
                      <a:pt x="14913" y="31528"/>
                      <a:pt x="14979" y="31232"/>
                      <a:pt x="15038" y="30938"/>
                    </a:cubicBezTo>
                    <a:cubicBezTo>
                      <a:pt x="16029" y="25777"/>
                      <a:pt x="15567" y="20426"/>
                      <a:pt x="14450" y="15294"/>
                    </a:cubicBezTo>
                    <a:cubicBezTo>
                      <a:pt x="13982" y="13141"/>
                      <a:pt x="13399" y="11010"/>
                      <a:pt x="12612" y="8953"/>
                    </a:cubicBezTo>
                    <a:cubicBezTo>
                      <a:pt x="11238" y="5381"/>
                      <a:pt x="10130" y="2898"/>
                      <a:pt x="7627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6610575" y="1280000"/>
                <a:ext cx="164775" cy="287500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1500" extrusionOk="0">
                    <a:moveTo>
                      <a:pt x="3320" y="1"/>
                    </a:moveTo>
                    <a:cubicBezTo>
                      <a:pt x="1947" y="1"/>
                      <a:pt x="760" y="873"/>
                      <a:pt x="276" y="2103"/>
                    </a:cubicBezTo>
                    <a:cubicBezTo>
                      <a:pt x="125" y="2487"/>
                      <a:pt x="47" y="2894"/>
                      <a:pt x="44" y="3305"/>
                    </a:cubicBezTo>
                    <a:lnTo>
                      <a:pt x="0" y="8137"/>
                    </a:lnTo>
                    <a:cubicBezTo>
                      <a:pt x="0" y="8181"/>
                      <a:pt x="0" y="8226"/>
                      <a:pt x="3" y="8272"/>
                    </a:cubicBezTo>
                    <a:cubicBezTo>
                      <a:pt x="3" y="8283"/>
                      <a:pt x="3" y="8293"/>
                      <a:pt x="3" y="8303"/>
                    </a:cubicBezTo>
                    <a:cubicBezTo>
                      <a:pt x="3" y="8340"/>
                      <a:pt x="5" y="8376"/>
                      <a:pt x="10" y="8411"/>
                    </a:cubicBezTo>
                    <a:cubicBezTo>
                      <a:pt x="11" y="8429"/>
                      <a:pt x="11" y="8449"/>
                      <a:pt x="13" y="8468"/>
                    </a:cubicBezTo>
                    <a:cubicBezTo>
                      <a:pt x="15" y="8478"/>
                      <a:pt x="15" y="8489"/>
                      <a:pt x="16" y="8501"/>
                    </a:cubicBezTo>
                    <a:cubicBezTo>
                      <a:pt x="20" y="8535"/>
                      <a:pt x="24" y="8569"/>
                      <a:pt x="29" y="8605"/>
                    </a:cubicBezTo>
                    <a:cubicBezTo>
                      <a:pt x="29" y="8614"/>
                      <a:pt x="31" y="8626"/>
                      <a:pt x="33" y="8636"/>
                    </a:cubicBezTo>
                    <a:cubicBezTo>
                      <a:pt x="41" y="8684"/>
                      <a:pt x="47" y="8736"/>
                      <a:pt x="57" y="8785"/>
                    </a:cubicBezTo>
                    <a:cubicBezTo>
                      <a:pt x="68" y="8839"/>
                      <a:pt x="78" y="8889"/>
                      <a:pt x="89" y="8943"/>
                    </a:cubicBezTo>
                    <a:cubicBezTo>
                      <a:pt x="94" y="8960"/>
                      <a:pt x="99" y="8978"/>
                      <a:pt x="104" y="8998"/>
                    </a:cubicBezTo>
                    <a:cubicBezTo>
                      <a:pt x="106" y="9008"/>
                      <a:pt x="109" y="9019"/>
                      <a:pt x="114" y="9030"/>
                    </a:cubicBezTo>
                    <a:cubicBezTo>
                      <a:pt x="124" y="9074"/>
                      <a:pt x="136" y="9116"/>
                      <a:pt x="149" y="9160"/>
                    </a:cubicBezTo>
                    <a:cubicBezTo>
                      <a:pt x="182" y="9264"/>
                      <a:pt x="219" y="9368"/>
                      <a:pt x="262" y="9469"/>
                    </a:cubicBezTo>
                    <a:cubicBezTo>
                      <a:pt x="271" y="9492"/>
                      <a:pt x="281" y="9516"/>
                      <a:pt x="292" y="9539"/>
                    </a:cubicBezTo>
                    <a:cubicBezTo>
                      <a:pt x="388" y="9753"/>
                      <a:pt x="507" y="9956"/>
                      <a:pt x="645" y="10146"/>
                    </a:cubicBezTo>
                    <a:cubicBezTo>
                      <a:pt x="674" y="10187"/>
                      <a:pt x="705" y="10226"/>
                      <a:pt x="736" y="10265"/>
                    </a:cubicBezTo>
                    <a:cubicBezTo>
                      <a:pt x="752" y="10286"/>
                      <a:pt x="768" y="10307"/>
                      <a:pt x="786" y="10328"/>
                    </a:cubicBezTo>
                    <a:cubicBezTo>
                      <a:pt x="816" y="10361"/>
                      <a:pt x="845" y="10397"/>
                      <a:pt x="874" y="10429"/>
                    </a:cubicBezTo>
                    <a:cubicBezTo>
                      <a:pt x="947" y="10510"/>
                      <a:pt x="1027" y="10587"/>
                      <a:pt x="1106" y="10660"/>
                    </a:cubicBezTo>
                    <a:cubicBezTo>
                      <a:pt x="1145" y="10694"/>
                      <a:pt x="1183" y="10726"/>
                      <a:pt x="1223" y="10759"/>
                    </a:cubicBezTo>
                    <a:cubicBezTo>
                      <a:pt x="1506" y="10993"/>
                      <a:pt x="1826" y="11176"/>
                      <a:pt x="2169" y="11303"/>
                    </a:cubicBezTo>
                    <a:cubicBezTo>
                      <a:pt x="2203" y="11314"/>
                      <a:pt x="2235" y="11327"/>
                      <a:pt x="2268" y="11337"/>
                    </a:cubicBezTo>
                    <a:cubicBezTo>
                      <a:pt x="2292" y="11345"/>
                      <a:pt x="2315" y="11353"/>
                      <a:pt x="2339" y="11360"/>
                    </a:cubicBezTo>
                    <a:lnTo>
                      <a:pt x="2377" y="11371"/>
                    </a:lnTo>
                    <a:cubicBezTo>
                      <a:pt x="2390" y="11375"/>
                      <a:pt x="2401" y="11378"/>
                      <a:pt x="2414" y="11383"/>
                    </a:cubicBezTo>
                    <a:cubicBezTo>
                      <a:pt x="2453" y="11392"/>
                      <a:pt x="2490" y="11402"/>
                      <a:pt x="2529" y="11412"/>
                    </a:cubicBezTo>
                    <a:cubicBezTo>
                      <a:pt x="2763" y="11467"/>
                      <a:pt x="3004" y="11496"/>
                      <a:pt x="3244" y="11500"/>
                    </a:cubicBezTo>
                    <a:cubicBezTo>
                      <a:pt x="3298" y="11500"/>
                      <a:pt x="3351" y="11500"/>
                      <a:pt x="3403" y="11496"/>
                    </a:cubicBezTo>
                    <a:cubicBezTo>
                      <a:pt x="3987" y="11472"/>
                      <a:pt x="4552" y="11290"/>
                      <a:pt x="5039" y="10968"/>
                    </a:cubicBezTo>
                    <a:cubicBezTo>
                      <a:pt x="5974" y="10354"/>
                      <a:pt x="6539" y="9313"/>
                      <a:pt x="6549" y="8195"/>
                    </a:cubicBezTo>
                    <a:lnTo>
                      <a:pt x="6554" y="7409"/>
                    </a:lnTo>
                    <a:lnTo>
                      <a:pt x="6576" y="5091"/>
                    </a:lnTo>
                    <a:lnTo>
                      <a:pt x="6581" y="4366"/>
                    </a:lnTo>
                    <a:lnTo>
                      <a:pt x="6591" y="3366"/>
                    </a:lnTo>
                    <a:cubicBezTo>
                      <a:pt x="6591" y="3310"/>
                      <a:pt x="6591" y="3253"/>
                      <a:pt x="6588" y="3201"/>
                    </a:cubicBezTo>
                    <a:cubicBezTo>
                      <a:pt x="6586" y="3174"/>
                      <a:pt x="6584" y="3146"/>
                      <a:pt x="6583" y="3120"/>
                    </a:cubicBezTo>
                    <a:cubicBezTo>
                      <a:pt x="6583" y="3099"/>
                      <a:pt x="6581" y="3076"/>
                      <a:pt x="6579" y="3057"/>
                    </a:cubicBezTo>
                    <a:cubicBezTo>
                      <a:pt x="6578" y="3037"/>
                      <a:pt x="6576" y="3013"/>
                      <a:pt x="6571" y="2993"/>
                    </a:cubicBezTo>
                    <a:lnTo>
                      <a:pt x="6571" y="2976"/>
                    </a:lnTo>
                    <a:lnTo>
                      <a:pt x="6566" y="2938"/>
                    </a:lnTo>
                    <a:cubicBezTo>
                      <a:pt x="6565" y="2922"/>
                      <a:pt x="6563" y="2907"/>
                      <a:pt x="6562" y="2893"/>
                    </a:cubicBezTo>
                    <a:cubicBezTo>
                      <a:pt x="6560" y="2881"/>
                      <a:pt x="6560" y="2872"/>
                      <a:pt x="6557" y="2864"/>
                    </a:cubicBezTo>
                    <a:cubicBezTo>
                      <a:pt x="6554" y="2841"/>
                      <a:pt x="6550" y="2818"/>
                      <a:pt x="6547" y="2795"/>
                    </a:cubicBezTo>
                    <a:cubicBezTo>
                      <a:pt x="6542" y="2774"/>
                      <a:pt x="6541" y="2758"/>
                      <a:pt x="6537" y="2737"/>
                    </a:cubicBezTo>
                    <a:cubicBezTo>
                      <a:pt x="6536" y="2725"/>
                      <a:pt x="6534" y="2716"/>
                      <a:pt x="6529" y="2704"/>
                    </a:cubicBezTo>
                    <a:cubicBezTo>
                      <a:pt x="6523" y="2659"/>
                      <a:pt x="6513" y="2615"/>
                      <a:pt x="6503" y="2571"/>
                    </a:cubicBezTo>
                    <a:cubicBezTo>
                      <a:pt x="6497" y="2547"/>
                      <a:pt x="6492" y="2522"/>
                      <a:pt x="6484" y="2498"/>
                    </a:cubicBezTo>
                    <a:cubicBezTo>
                      <a:pt x="6477" y="2475"/>
                      <a:pt x="6474" y="2453"/>
                      <a:pt x="6466" y="2430"/>
                    </a:cubicBezTo>
                    <a:cubicBezTo>
                      <a:pt x="6459" y="2409"/>
                      <a:pt x="6453" y="2386"/>
                      <a:pt x="6448" y="2365"/>
                    </a:cubicBezTo>
                    <a:lnTo>
                      <a:pt x="6448" y="2363"/>
                    </a:lnTo>
                    <a:lnTo>
                      <a:pt x="6425" y="2297"/>
                    </a:lnTo>
                    <a:cubicBezTo>
                      <a:pt x="6419" y="2275"/>
                      <a:pt x="6412" y="2253"/>
                      <a:pt x="6404" y="2232"/>
                    </a:cubicBezTo>
                    <a:cubicBezTo>
                      <a:pt x="6396" y="2209"/>
                      <a:pt x="6389" y="2188"/>
                      <a:pt x="6380" y="2165"/>
                    </a:cubicBezTo>
                    <a:cubicBezTo>
                      <a:pt x="6363" y="2121"/>
                      <a:pt x="6347" y="2077"/>
                      <a:pt x="6329" y="2037"/>
                    </a:cubicBezTo>
                    <a:cubicBezTo>
                      <a:pt x="6326" y="2027"/>
                      <a:pt x="6321" y="2019"/>
                      <a:pt x="6318" y="2011"/>
                    </a:cubicBezTo>
                    <a:cubicBezTo>
                      <a:pt x="6303" y="1977"/>
                      <a:pt x="6287" y="1941"/>
                      <a:pt x="6271" y="1907"/>
                    </a:cubicBezTo>
                    <a:cubicBezTo>
                      <a:pt x="6268" y="1897"/>
                      <a:pt x="6263" y="1890"/>
                      <a:pt x="6259" y="1882"/>
                    </a:cubicBezTo>
                    <a:cubicBezTo>
                      <a:pt x="6243" y="1847"/>
                      <a:pt x="6225" y="1809"/>
                      <a:pt x="6206" y="1775"/>
                    </a:cubicBezTo>
                    <a:cubicBezTo>
                      <a:pt x="6203" y="1770"/>
                      <a:pt x="6201" y="1764"/>
                      <a:pt x="6198" y="1759"/>
                    </a:cubicBezTo>
                    <a:cubicBezTo>
                      <a:pt x="5647" y="726"/>
                      <a:pt x="4578" y="14"/>
                      <a:pt x="3347" y="1"/>
                    </a:cubicBezTo>
                    <a:cubicBezTo>
                      <a:pt x="3338" y="1"/>
                      <a:pt x="3329" y="1"/>
                      <a:pt x="3320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6762750" y="1416150"/>
                <a:ext cx="83600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3388" extrusionOk="0">
                    <a:moveTo>
                      <a:pt x="1675" y="1"/>
                    </a:moveTo>
                    <a:cubicBezTo>
                      <a:pt x="762" y="1"/>
                      <a:pt x="16" y="747"/>
                      <a:pt x="8" y="1679"/>
                    </a:cubicBezTo>
                    <a:cubicBezTo>
                      <a:pt x="0" y="2614"/>
                      <a:pt x="738" y="3380"/>
                      <a:pt x="1657" y="3388"/>
                    </a:cubicBezTo>
                    <a:cubicBezTo>
                      <a:pt x="1661" y="3388"/>
                      <a:pt x="1665" y="3388"/>
                      <a:pt x="1669" y="3388"/>
                    </a:cubicBezTo>
                    <a:cubicBezTo>
                      <a:pt x="2582" y="3388"/>
                      <a:pt x="3327" y="2641"/>
                      <a:pt x="3335" y="1710"/>
                    </a:cubicBezTo>
                    <a:cubicBezTo>
                      <a:pt x="3344" y="774"/>
                      <a:pt x="2606" y="9"/>
                      <a:pt x="1687" y="1"/>
                    </a:cubicBezTo>
                    <a:cubicBezTo>
                      <a:pt x="1683" y="1"/>
                      <a:pt x="1679" y="1"/>
                      <a:pt x="1675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6652550" y="1466350"/>
                <a:ext cx="409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509" extrusionOk="0">
                    <a:moveTo>
                      <a:pt x="9" y="1"/>
                    </a:moveTo>
                    <a:cubicBezTo>
                      <a:pt x="4" y="20"/>
                      <a:pt x="1" y="38"/>
                      <a:pt x="1" y="57"/>
                    </a:cubicBezTo>
                    <a:cubicBezTo>
                      <a:pt x="1" y="306"/>
                      <a:pt x="366" y="509"/>
                      <a:pt x="820" y="509"/>
                    </a:cubicBezTo>
                    <a:cubicBezTo>
                      <a:pt x="1271" y="509"/>
                      <a:pt x="1637" y="306"/>
                      <a:pt x="1637" y="57"/>
                    </a:cubicBezTo>
                    <a:cubicBezTo>
                      <a:pt x="1637" y="38"/>
                      <a:pt x="1634" y="20"/>
                      <a:pt x="16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6610650" y="1428300"/>
                <a:ext cx="164225" cy="139200"/>
              </a:xfrm>
              <a:custGeom>
                <a:avLst/>
                <a:gdLst/>
                <a:ahLst/>
                <a:cxnLst/>
                <a:rect l="l" t="t" r="r" b="b"/>
                <a:pathLst>
                  <a:path w="6569" h="5568" extrusionOk="0">
                    <a:moveTo>
                      <a:pt x="6568" y="0"/>
                    </a:moveTo>
                    <a:cubicBezTo>
                      <a:pt x="6474" y="30"/>
                      <a:pt x="5663" y="268"/>
                      <a:pt x="5204" y="873"/>
                    </a:cubicBezTo>
                    <a:cubicBezTo>
                      <a:pt x="4900" y="1274"/>
                      <a:pt x="4757" y="2080"/>
                      <a:pt x="4712" y="2216"/>
                    </a:cubicBezTo>
                    <a:cubicBezTo>
                      <a:pt x="4283" y="1523"/>
                      <a:pt x="3604" y="1050"/>
                      <a:pt x="2780" y="962"/>
                    </a:cubicBezTo>
                    <a:cubicBezTo>
                      <a:pt x="2684" y="952"/>
                      <a:pt x="2587" y="947"/>
                      <a:pt x="2490" y="947"/>
                    </a:cubicBezTo>
                    <a:cubicBezTo>
                      <a:pt x="1791" y="947"/>
                      <a:pt x="1097" y="1214"/>
                      <a:pt x="546" y="1649"/>
                    </a:cubicBezTo>
                    <a:cubicBezTo>
                      <a:pt x="377" y="1786"/>
                      <a:pt x="216" y="1938"/>
                      <a:pt x="104" y="2125"/>
                    </a:cubicBezTo>
                    <a:cubicBezTo>
                      <a:pt x="64" y="2193"/>
                      <a:pt x="28" y="2265"/>
                      <a:pt x="2" y="2340"/>
                    </a:cubicBezTo>
                    <a:cubicBezTo>
                      <a:pt x="0" y="2349"/>
                      <a:pt x="0" y="2361"/>
                      <a:pt x="2" y="2371"/>
                    </a:cubicBezTo>
                    <a:cubicBezTo>
                      <a:pt x="0" y="2406"/>
                      <a:pt x="4" y="2442"/>
                      <a:pt x="7" y="2478"/>
                    </a:cubicBezTo>
                    <a:cubicBezTo>
                      <a:pt x="8" y="2497"/>
                      <a:pt x="8" y="2517"/>
                      <a:pt x="10" y="2535"/>
                    </a:cubicBezTo>
                    <a:cubicBezTo>
                      <a:pt x="12" y="2546"/>
                      <a:pt x="12" y="2557"/>
                      <a:pt x="13" y="2567"/>
                    </a:cubicBezTo>
                    <a:cubicBezTo>
                      <a:pt x="18" y="2603"/>
                      <a:pt x="21" y="2637"/>
                      <a:pt x="26" y="2671"/>
                    </a:cubicBezTo>
                    <a:cubicBezTo>
                      <a:pt x="26" y="2682"/>
                      <a:pt x="28" y="2692"/>
                      <a:pt x="31" y="2704"/>
                    </a:cubicBezTo>
                    <a:cubicBezTo>
                      <a:pt x="38" y="2752"/>
                      <a:pt x="46" y="2803"/>
                      <a:pt x="54" y="2853"/>
                    </a:cubicBezTo>
                    <a:cubicBezTo>
                      <a:pt x="65" y="2905"/>
                      <a:pt x="77" y="2957"/>
                      <a:pt x="86" y="3009"/>
                    </a:cubicBezTo>
                    <a:cubicBezTo>
                      <a:pt x="93" y="3028"/>
                      <a:pt x="96" y="3046"/>
                      <a:pt x="101" y="3064"/>
                    </a:cubicBezTo>
                    <a:cubicBezTo>
                      <a:pt x="104" y="3076"/>
                      <a:pt x="108" y="3087"/>
                      <a:pt x="111" y="3097"/>
                    </a:cubicBezTo>
                    <a:cubicBezTo>
                      <a:pt x="122" y="3141"/>
                      <a:pt x="135" y="3183"/>
                      <a:pt x="146" y="3227"/>
                    </a:cubicBezTo>
                    <a:cubicBezTo>
                      <a:pt x="181" y="3331"/>
                      <a:pt x="216" y="3435"/>
                      <a:pt x="259" y="3535"/>
                    </a:cubicBezTo>
                    <a:cubicBezTo>
                      <a:pt x="270" y="3560"/>
                      <a:pt x="278" y="3582"/>
                      <a:pt x="289" y="3607"/>
                    </a:cubicBezTo>
                    <a:cubicBezTo>
                      <a:pt x="385" y="3820"/>
                      <a:pt x="504" y="4024"/>
                      <a:pt x="642" y="4213"/>
                    </a:cubicBezTo>
                    <a:cubicBezTo>
                      <a:pt x="671" y="4253"/>
                      <a:pt x="702" y="4294"/>
                      <a:pt x="733" y="4331"/>
                    </a:cubicBezTo>
                    <a:cubicBezTo>
                      <a:pt x="749" y="4354"/>
                      <a:pt x="767" y="4374"/>
                      <a:pt x="785" y="4396"/>
                    </a:cubicBezTo>
                    <a:cubicBezTo>
                      <a:pt x="814" y="4429"/>
                      <a:pt x="843" y="4463"/>
                      <a:pt x="873" y="4495"/>
                    </a:cubicBezTo>
                    <a:cubicBezTo>
                      <a:pt x="946" y="4577"/>
                      <a:pt x="1024" y="4653"/>
                      <a:pt x="1103" y="4726"/>
                    </a:cubicBezTo>
                    <a:cubicBezTo>
                      <a:pt x="1142" y="4762"/>
                      <a:pt x="1180" y="4794"/>
                      <a:pt x="1220" y="4827"/>
                    </a:cubicBezTo>
                    <a:cubicBezTo>
                      <a:pt x="1503" y="5061"/>
                      <a:pt x="1823" y="5246"/>
                      <a:pt x="2167" y="5371"/>
                    </a:cubicBezTo>
                    <a:cubicBezTo>
                      <a:pt x="2200" y="5382"/>
                      <a:pt x="2232" y="5395"/>
                      <a:pt x="2265" y="5405"/>
                    </a:cubicBezTo>
                    <a:cubicBezTo>
                      <a:pt x="2289" y="5413"/>
                      <a:pt x="2314" y="5421"/>
                      <a:pt x="2336" y="5428"/>
                    </a:cubicBezTo>
                    <a:lnTo>
                      <a:pt x="2375" y="5439"/>
                    </a:lnTo>
                    <a:lnTo>
                      <a:pt x="2411" y="5451"/>
                    </a:lnTo>
                    <a:cubicBezTo>
                      <a:pt x="2450" y="5462"/>
                      <a:pt x="2487" y="5470"/>
                      <a:pt x="2526" y="5480"/>
                    </a:cubicBezTo>
                    <a:cubicBezTo>
                      <a:pt x="2760" y="5535"/>
                      <a:pt x="3001" y="5564"/>
                      <a:pt x="3243" y="5568"/>
                    </a:cubicBezTo>
                    <a:cubicBezTo>
                      <a:pt x="3295" y="5568"/>
                      <a:pt x="3348" y="5568"/>
                      <a:pt x="3402" y="5566"/>
                    </a:cubicBezTo>
                    <a:cubicBezTo>
                      <a:pt x="3984" y="5540"/>
                      <a:pt x="4549" y="5358"/>
                      <a:pt x="5038" y="5038"/>
                    </a:cubicBezTo>
                    <a:cubicBezTo>
                      <a:pt x="5971" y="4422"/>
                      <a:pt x="6538" y="3381"/>
                      <a:pt x="6546" y="2263"/>
                    </a:cubicBezTo>
                    <a:lnTo>
                      <a:pt x="6552" y="1477"/>
                    </a:lnTo>
                    <a:cubicBezTo>
                      <a:pt x="6552" y="1477"/>
                      <a:pt x="6568" y="112"/>
                      <a:pt x="6568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6970975" y="1974800"/>
                <a:ext cx="136925" cy="323350"/>
              </a:xfrm>
              <a:custGeom>
                <a:avLst/>
                <a:gdLst/>
                <a:ahLst/>
                <a:cxnLst/>
                <a:rect l="l" t="t" r="r" b="b"/>
                <a:pathLst>
                  <a:path w="5477" h="12934" fill="none" extrusionOk="0">
                    <a:moveTo>
                      <a:pt x="1334" y="0"/>
                    </a:moveTo>
                    <a:cubicBezTo>
                      <a:pt x="1537" y="4577"/>
                      <a:pt x="2985" y="9091"/>
                      <a:pt x="5477" y="12933"/>
                    </a:cubicBezTo>
                    <a:cubicBezTo>
                      <a:pt x="2853" y="11544"/>
                      <a:pt x="831" y="9064"/>
                      <a:pt x="0" y="6214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7095300" y="2224700"/>
                <a:ext cx="36925" cy="4623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8493" fill="none" extrusionOk="0">
                    <a:moveTo>
                      <a:pt x="190" y="18492"/>
                    </a:moveTo>
                    <a:cubicBezTo>
                      <a:pt x="1145" y="15443"/>
                      <a:pt x="1477" y="12233"/>
                      <a:pt x="1167" y="9054"/>
                    </a:cubicBezTo>
                    <a:cubicBezTo>
                      <a:pt x="868" y="6016"/>
                      <a:pt x="0" y="2840"/>
                      <a:pt x="1119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7125800" y="2409325"/>
                <a:ext cx="252200" cy="188400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7536" fill="none" extrusionOk="0">
                    <a:moveTo>
                      <a:pt x="0" y="7535"/>
                    </a:moveTo>
                    <a:cubicBezTo>
                      <a:pt x="2049" y="6892"/>
                      <a:pt x="3909" y="5719"/>
                      <a:pt x="5758" y="4625"/>
                    </a:cubicBezTo>
                    <a:cubicBezTo>
                      <a:pt x="7608" y="3532"/>
                      <a:pt x="9252" y="1981"/>
                      <a:pt x="10087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5523375" y="2500325"/>
                <a:ext cx="308350" cy="198400"/>
              </a:xfrm>
              <a:custGeom>
                <a:avLst/>
                <a:gdLst/>
                <a:ahLst/>
                <a:cxnLst/>
                <a:rect l="l" t="t" r="r" b="b"/>
                <a:pathLst>
                  <a:path w="12334" h="7936" extrusionOk="0">
                    <a:moveTo>
                      <a:pt x="4525" y="1"/>
                    </a:moveTo>
                    <a:cubicBezTo>
                      <a:pt x="4254" y="1"/>
                      <a:pt x="4066" y="65"/>
                      <a:pt x="3995" y="214"/>
                    </a:cubicBezTo>
                    <a:cubicBezTo>
                      <a:pt x="3693" y="849"/>
                      <a:pt x="6695" y="2527"/>
                      <a:pt x="6695" y="2527"/>
                    </a:cubicBezTo>
                    <a:cubicBezTo>
                      <a:pt x="6695" y="2527"/>
                      <a:pt x="0" y="3734"/>
                      <a:pt x="83" y="4642"/>
                    </a:cubicBezTo>
                    <a:cubicBezTo>
                      <a:pt x="86" y="4678"/>
                      <a:pt x="99" y="4712"/>
                      <a:pt x="119" y="4741"/>
                    </a:cubicBezTo>
                    <a:cubicBezTo>
                      <a:pt x="338" y="4816"/>
                      <a:pt x="554" y="4896"/>
                      <a:pt x="769" y="4979"/>
                    </a:cubicBezTo>
                    <a:cubicBezTo>
                      <a:pt x="888" y="4989"/>
                      <a:pt x="1020" y="4994"/>
                      <a:pt x="1161" y="4994"/>
                    </a:cubicBezTo>
                    <a:cubicBezTo>
                      <a:pt x="2692" y="4994"/>
                      <a:pt x="5312" y="4417"/>
                      <a:pt x="5313" y="4417"/>
                    </a:cubicBezTo>
                    <a:lnTo>
                      <a:pt x="5313" y="4417"/>
                    </a:lnTo>
                    <a:cubicBezTo>
                      <a:pt x="5312" y="4417"/>
                      <a:pt x="4261" y="4717"/>
                      <a:pt x="3113" y="5141"/>
                    </a:cubicBezTo>
                    <a:cubicBezTo>
                      <a:pt x="3924" y="5289"/>
                      <a:pt x="4700" y="5570"/>
                      <a:pt x="5446" y="5937"/>
                    </a:cubicBezTo>
                    <a:cubicBezTo>
                      <a:pt x="5592" y="5879"/>
                      <a:pt x="5675" y="5845"/>
                      <a:pt x="5675" y="5845"/>
                    </a:cubicBezTo>
                    <a:lnTo>
                      <a:pt x="5675" y="5845"/>
                    </a:lnTo>
                    <a:cubicBezTo>
                      <a:pt x="5675" y="5845"/>
                      <a:pt x="5593" y="5880"/>
                      <a:pt x="5457" y="5942"/>
                    </a:cubicBezTo>
                    <a:cubicBezTo>
                      <a:pt x="6541" y="6478"/>
                      <a:pt x="7561" y="7191"/>
                      <a:pt x="8532" y="7935"/>
                    </a:cubicBezTo>
                    <a:cubicBezTo>
                      <a:pt x="10518" y="7091"/>
                      <a:pt x="12334" y="6238"/>
                      <a:pt x="12334" y="6238"/>
                    </a:cubicBezTo>
                    <a:lnTo>
                      <a:pt x="11034" y="2444"/>
                    </a:lnTo>
                    <a:cubicBezTo>
                      <a:pt x="11034" y="2444"/>
                      <a:pt x="6199" y="1"/>
                      <a:pt x="4525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5579725" y="2588625"/>
                <a:ext cx="206550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8262" h="5043" extrusionOk="0">
                    <a:moveTo>
                      <a:pt x="2937" y="1"/>
                    </a:moveTo>
                    <a:cubicBezTo>
                      <a:pt x="2198" y="1"/>
                      <a:pt x="1514" y="143"/>
                      <a:pt x="1020" y="522"/>
                    </a:cubicBezTo>
                    <a:cubicBezTo>
                      <a:pt x="0" y="1307"/>
                      <a:pt x="463" y="3453"/>
                      <a:pt x="1628" y="3453"/>
                    </a:cubicBezTo>
                    <a:cubicBezTo>
                      <a:pt x="1811" y="3453"/>
                      <a:pt x="2012" y="3400"/>
                      <a:pt x="2227" y="3281"/>
                    </a:cubicBezTo>
                    <a:lnTo>
                      <a:pt x="2227" y="3281"/>
                    </a:lnTo>
                    <a:cubicBezTo>
                      <a:pt x="2007" y="3732"/>
                      <a:pt x="2222" y="4304"/>
                      <a:pt x="2612" y="4618"/>
                    </a:cubicBezTo>
                    <a:cubicBezTo>
                      <a:pt x="3002" y="4931"/>
                      <a:pt x="3526" y="5030"/>
                      <a:pt x="4025" y="5042"/>
                    </a:cubicBezTo>
                    <a:cubicBezTo>
                      <a:pt x="4056" y="5042"/>
                      <a:pt x="4086" y="5043"/>
                      <a:pt x="4117" y="5043"/>
                    </a:cubicBezTo>
                    <a:cubicBezTo>
                      <a:pt x="5217" y="5043"/>
                      <a:pt x="6285" y="4674"/>
                      <a:pt x="7152" y="3996"/>
                    </a:cubicBezTo>
                    <a:cubicBezTo>
                      <a:pt x="7747" y="3524"/>
                      <a:pt x="8262" y="2779"/>
                      <a:pt x="8051" y="2051"/>
                    </a:cubicBezTo>
                    <a:cubicBezTo>
                      <a:pt x="7874" y="1434"/>
                      <a:pt x="7250" y="1068"/>
                      <a:pt x="6655" y="824"/>
                    </a:cubicBezTo>
                    <a:cubicBezTo>
                      <a:pt x="5750" y="454"/>
                      <a:pt x="4256" y="1"/>
                      <a:pt x="2937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5749675" y="1758150"/>
                <a:ext cx="740250" cy="903175"/>
              </a:xfrm>
              <a:custGeom>
                <a:avLst/>
                <a:gdLst/>
                <a:ahLst/>
                <a:cxnLst/>
                <a:rect l="l" t="t" r="r" b="b"/>
                <a:pathLst>
                  <a:path w="29610" h="36127" extrusionOk="0">
                    <a:moveTo>
                      <a:pt x="26861" y="1"/>
                    </a:moveTo>
                    <a:cubicBezTo>
                      <a:pt x="22298" y="1"/>
                      <a:pt x="16965" y="5699"/>
                      <a:pt x="16460" y="10395"/>
                    </a:cubicBezTo>
                    <a:cubicBezTo>
                      <a:pt x="15525" y="19091"/>
                      <a:pt x="8981" y="28319"/>
                      <a:pt x="1152" y="32219"/>
                    </a:cubicBezTo>
                    <a:cubicBezTo>
                      <a:pt x="429" y="34586"/>
                      <a:pt x="0" y="34606"/>
                      <a:pt x="1953" y="36126"/>
                    </a:cubicBezTo>
                    <a:cubicBezTo>
                      <a:pt x="7189" y="35692"/>
                      <a:pt x="14352" y="34100"/>
                      <a:pt x="18051" y="30369"/>
                    </a:cubicBezTo>
                    <a:cubicBezTo>
                      <a:pt x="21750" y="26637"/>
                      <a:pt x="24348" y="21939"/>
                      <a:pt x="26284" y="17054"/>
                    </a:cubicBezTo>
                    <a:cubicBezTo>
                      <a:pt x="27096" y="15005"/>
                      <a:pt x="27801" y="12911"/>
                      <a:pt x="28294" y="10764"/>
                    </a:cubicBezTo>
                    <a:cubicBezTo>
                      <a:pt x="29146" y="7032"/>
                      <a:pt x="29609" y="4353"/>
                      <a:pt x="29146" y="555"/>
                    </a:cubicBezTo>
                    <a:cubicBezTo>
                      <a:pt x="28428" y="174"/>
                      <a:pt x="27656" y="1"/>
                      <a:pt x="26861" y="1"/>
                    </a:cubicBezTo>
                    <a:close/>
                  </a:path>
                </a:pathLst>
              </a:custGeom>
              <a:solidFill>
                <a:srgbClr val="A52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5913175" y="1758175"/>
                <a:ext cx="576750" cy="813175"/>
              </a:xfrm>
              <a:custGeom>
                <a:avLst/>
                <a:gdLst/>
                <a:ahLst/>
                <a:cxnLst/>
                <a:rect l="l" t="t" r="r" b="b"/>
                <a:pathLst>
                  <a:path w="23070" h="32527" extrusionOk="0">
                    <a:moveTo>
                      <a:pt x="20322" y="0"/>
                    </a:moveTo>
                    <a:cubicBezTo>
                      <a:pt x="15758" y="0"/>
                      <a:pt x="10425" y="5697"/>
                      <a:pt x="9920" y="10394"/>
                    </a:cubicBezTo>
                    <a:cubicBezTo>
                      <a:pt x="9210" y="16988"/>
                      <a:pt x="5274" y="23886"/>
                      <a:pt x="1" y="28537"/>
                    </a:cubicBezTo>
                    <a:cubicBezTo>
                      <a:pt x="2402" y="30555"/>
                      <a:pt x="5614" y="31903"/>
                      <a:pt x="8630" y="32527"/>
                    </a:cubicBezTo>
                    <a:cubicBezTo>
                      <a:pt x="9719" y="31903"/>
                      <a:pt x="10698" y="31186"/>
                      <a:pt x="11511" y="30368"/>
                    </a:cubicBezTo>
                    <a:cubicBezTo>
                      <a:pt x="15210" y="26636"/>
                      <a:pt x="17808" y="21938"/>
                      <a:pt x="19744" y="17053"/>
                    </a:cubicBezTo>
                    <a:cubicBezTo>
                      <a:pt x="20556" y="15004"/>
                      <a:pt x="21261" y="12910"/>
                      <a:pt x="21754" y="10763"/>
                    </a:cubicBezTo>
                    <a:cubicBezTo>
                      <a:pt x="22606" y="7031"/>
                      <a:pt x="23069" y="4352"/>
                      <a:pt x="22606" y="554"/>
                    </a:cubicBezTo>
                    <a:cubicBezTo>
                      <a:pt x="21888" y="173"/>
                      <a:pt x="21116" y="0"/>
                      <a:pt x="20322" y="0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5985725" y="2394100"/>
                <a:ext cx="314375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12575" h="1550" fill="none" extrusionOk="0">
                    <a:moveTo>
                      <a:pt x="0" y="632"/>
                    </a:moveTo>
                    <a:cubicBezTo>
                      <a:pt x="2060" y="1240"/>
                      <a:pt x="4258" y="1303"/>
                      <a:pt x="6403" y="1427"/>
                    </a:cubicBezTo>
                    <a:cubicBezTo>
                      <a:pt x="8547" y="1550"/>
                      <a:pt x="10779" y="1178"/>
                      <a:pt x="12574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6840475" y="2496800"/>
                <a:ext cx="218450" cy="1869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7477" fill="none" extrusionOk="0">
                    <a:moveTo>
                      <a:pt x="1" y="1"/>
                    </a:moveTo>
                    <a:cubicBezTo>
                      <a:pt x="2106" y="3268"/>
                      <a:pt x="5185" y="5901"/>
                      <a:pt x="8738" y="7477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6214050" y="1682650"/>
                <a:ext cx="379725" cy="2044625"/>
              </a:xfrm>
              <a:custGeom>
                <a:avLst/>
                <a:gdLst/>
                <a:ahLst/>
                <a:cxnLst/>
                <a:rect l="l" t="t" r="r" b="b"/>
                <a:pathLst>
                  <a:path w="15189" h="81785" extrusionOk="0">
                    <a:moveTo>
                      <a:pt x="15188" y="1"/>
                    </a:moveTo>
                    <a:lnTo>
                      <a:pt x="15188" y="1"/>
                    </a:lnTo>
                    <a:cubicBezTo>
                      <a:pt x="11374" y="478"/>
                      <a:pt x="9195" y="1211"/>
                      <a:pt x="6841" y="3458"/>
                    </a:cubicBezTo>
                    <a:cubicBezTo>
                      <a:pt x="4489" y="5705"/>
                      <a:pt x="3995" y="8021"/>
                      <a:pt x="2907" y="11088"/>
                    </a:cubicBezTo>
                    <a:cubicBezTo>
                      <a:pt x="62" y="19115"/>
                      <a:pt x="605" y="27405"/>
                      <a:pt x="389" y="35921"/>
                    </a:cubicBezTo>
                    <a:cubicBezTo>
                      <a:pt x="0" y="51264"/>
                      <a:pt x="1346" y="66523"/>
                      <a:pt x="2978" y="81784"/>
                    </a:cubicBezTo>
                    <a:lnTo>
                      <a:pt x="9987" y="81784"/>
                    </a:lnTo>
                    <a:cubicBezTo>
                      <a:pt x="10976" y="61659"/>
                      <a:pt x="8924" y="41433"/>
                      <a:pt x="10747" y="21370"/>
                    </a:cubicBezTo>
                    <a:cubicBezTo>
                      <a:pt x="11445" y="13693"/>
                      <a:pt x="10875" y="6392"/>
                      <a:pt x="15188" y="1"/>
                    </a:cubicBezTo>
                    <a:close/>
                  </a:path>
                </a:pathLst>
              </a:custGeom>
              <a:solidFill>
                <a:srgbClr val="F5E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6258550" y="2470000"/>
                <a:ext cx="127900" cy="2274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9098" fill="none" extrusionOk="0">
                    <a:moveTo>
                      <a:pt x="1" y="9098"/>
                    </a:moveTo>
                    <a:cubicBezTo>
                      <a:pt x="2246" y="6401"/>
                      <a:pt x="3980" y="3318"/>
                      <a:pt x="5115" y="0"/>
                    </a:cubicBez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6562075" y="1216500"/>
                <a:ext cx="2660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9683" extrusionOk="0">
                    <a:moveTo>
                      <a:pt x="4547" y="0"/>
                    </a:moveTo>
                    <a:cubicBezTo>
                      <a:pt x="4178" y="0"/>
                      <a:pt x="3806" y="150"/>
                      <a:pt x="3560" y="426"/>
                    </a:cubicBezTo>
                    <a:cubicBezTo>
                      <a:pt x="3271" y="751"/>
                      <a:pt x="3110" y="1241"/>
                      <a:pt x="2695" y="1368"/>
                    </a:cubicBezTo>
                    <a:cubicBezTo>
                      <a:pt x="2628" y="1389"/>
                      <a:pt x="2562" y="1398"/>
                      <a:pt x="2496" y="1398"/>
                    </a:cubicBezTo>
                    <a:cubicBezTo>
                      <a:pt x="2071" y="1398"/>
                      <a:pt x="1663" y="1027"/>
                      <a:pt x="1215" y="973"/>
                    </a:cubicBezTo>
                    <a:cubicBezTo>
                      <a:pt x="1180" y="969"/>
                      <a:pt x="1144" y="967"/>
                      <a:pt x="1109" y="967"/>
                    </a:cubicBezTo>
                    <a:cubicBezTo>
                      <a:pt x="509" y="967"/>
                      <a:pt x="5" y="1586"/>
                      <a:pt x="2" y="2200"/>
                    </a:cubicBezTo>
                    <a:cubicBezTo>
                      <a:pt x="0" y="2850"/>
                      <a:pt x="418" y="3436"/>
                      <a:pt x="923" y="3844"/>
                    </a:cubicBezTo>
                    <a:cubicBezTo>
                      <a:pt x="1621" y="4401"/>
                      <a:pt x="2486" y="4698"/>
                      <a:pt x="3370" y="4698"/>
                    </a:cubicBezTo>
                    <a:cubicBezTo>
                      <a:pt x="3511" y="4698"/>
                      <a:pt x="3651" y="4691"/>
                      <a:pt x="3792" y="4676"/>
                    </a:cubicBezTo>
                    <a:cubicBezTo>
                      <a:pt x="4375" y="4609"/>
                      <a:pt x="4937" y="4411"/>
                      <a:pt x="5519" y="4335"/>
                    </a:cubicBezTo>
                    <a:cubicBezTo>
                      <a:pt x="5656" y="4316"/>
                      <a:pt x="5797" y="4306"/>
                      <a:pt x="5937" y="4306"/>
                    </a:cubicBezTo>
                    <a:cubicBezTo>
                      <a:pt x="6394" y="4306"/>
                      <a:pt x="6849" y="4415"/>
                      <a:pt x="7184" y="4713"/>
                    </a:cubicBezTo>
                    <a:cubicBezTo>
                      <a:pt x="7730" y="5197"/>
                      <a:pt x="7800" y="6018"/>
                      <a:pt x="7735" y="6744"/>
                    </a:cubicBezTo>
                    <a:cubicBezTo>
                      <a:pt x="7693" y="7225"/>
                      <a:pt x="7683" y="7743"/>
                      <a:pt x="7587" y="8217"/>
                    </a:cubicBezTo>
                    <a:cubicBezTo>
                      <a:pt x="7533" y="8479"/>
                      <a:pt x="7360" y="8760"/>
                      <a:pt x="7377" y="9030"/>
                    </a:cubicBezTo>
                    <a:cubicBezTo>
                      <a:pt x="7406" y="9470"/>
                      <a:pt x="7641" y="9682"/>
                      <a:pt x="7890" y="9682"/>
                    </a:cubicBezTo>
                    <a:cubicBezTo>
                      <a:pt x="8140" y="9682"/>
                      <a:pt x="8404" y="9468"/>
                      <a:pt x="8485" y="9056"/>
                    </a:cubicBezTo>
                    <a:lnTo>
                      <a:pt x="8794" y="7499"/>
                    </a:lnTo>
                    <a:cubicBezTo>
                      <a:pt x="8854" y="7191"/>
                      <a:pt x="8944" y="6843"/>
                      <a:pt x="9223" y="6697"/>
                    </a:cubicBezTo>
                    <a:cubicBezTo>
                      <a:pt x="9507" y="6547"/>
                      <a:pt x="9873" y="6679"/>
                      <a:pt x="10167" y="6550"/>
                    </a:cubicBezTo>
                    <a:cubicBezTo>
                      <a:pt x="10640" y="6344"/>
                      <a:pt x="10615" y="5647"/>
                      <a:pt x="10363" y="5197"/>
                    </a:cubicBezTo>
                    <a:cubicBezTo>
                      <a:pt x="10113" y="4749"/>
                      <a:pt x="9710" y="4356"/>
                      <a:pt x="9649" y="3846"/>
                    </a:cubicBezTo>
                    <a:cubicBezTo>
                      <a:pt x="9598" y="3413"/>
                      <a:pt x="9806" y="2988"/>
                      <a:pt x="9792" y="2554"/>
                    </a:cubicBezTo>
                    <a:cubicBezTo>
                      <a:pt x="9765" y="1845"/>
                      <a:pt x="9177" y="1341"/>
                      <a:pt x="8534" y="1341"/>
                    </a:cubicBezTo>
                    <a:cubicBezTo>
                      <a:pt x="8347" y="1341"/>
                      <a:pt x="8156" y="1383"/>
                      <a:pt x="7972" y="1475"/>
                    </a:cubicBezTo>
                    <a:cubicBezTo>
                      <a:pt x="7793" y="1566"/>
                      <a:pt x="7634" y="1700"/>
                      <a:pt x="7444" y="1760"/>
                    </a:cubicBezTo>
                    <a:cubicBezTo>
                      <a:pt x="7364" y="1785"/>
                      <a:pt x="7283" y="1797"/>
                      <a:pt x="7203" y="1797"/>
                    </a:cubicBezTo>
                    <a:cubicBezTo>
                      <a:pt x="6813" y="1797"/>
                      <a:pt x="6432" y="1519"/>
                      <a:pt x="6166" y="1209"/>
                    </a:cubicBezTo>
                    <a:cubicBezTo>
                      <a:pt x="5845" y="835"/>
                      <a:pt x="5586" y="384"/>
                      <a:pt x="5153" y="150"/>
                    </a:cubicBezTo>
                    <a:cubicBezTo>
                      <a:pt x="4968" y="49"/>
                      <a:pt x="4758" y="0"/>
                      <a:pt x="4547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6851525" y="1676900"/>
                <a:ext cx="4875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300" fill="none" extrusionOk="0">
                    <a:moveTo>
                      <a:pt x="1851" y="9299"/>
                    </a:moveTo>
                    <a:cubicBezTo>
                      <a:pt x="1854" y="6880"/>
                      <a:pt x="1950" y="5179"/>
                      <a:pt x="1662" y="2762"/>
                    </a:cubicBezTo>
                    <a:cubicBezTo>
                      <a:pt x="1472" y="1612"/>
                      <a:pt x="995" y="460"/>
                      <a:pt x="1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6900225" y="1909925"/>
                <a:ext cx="38250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8028" fill="none" extrusionOk="0">
                    <a:moveTo>
                      <a:pt x="1433" y="8028"/>
                    </a:moveTo>
                    <a:lnTo>
                      <a:pt x="1433" y="1815"/>
                    </a:lnTo>
                    <a:cubicBezTo>
                      <a:pt x="1433" y="1815"/>
                      <a:pt x="1529" y="478"/>
                      <a:pt x="0" y="1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6853150" y="1909375"/>
                <a:ext cx="38250" cy="19830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7932" fill="none" extrusionOk="0">
                    <a:moveTo>
                      <a:pt x="96" y="7931"/>
                    </a:moveTo>
                    <a:lnTo>
                      <a:pt x="96" y="1795"/>
                    </a:lnTo>
                    <a:cubicBezTo>
                      <a:pt x="96" y="1795"/>
                      <a:pt x="1" y="473"/>
                      <a:pt x="1529" y="0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6838125" y="2105850"/>
                <a:ext cx="3585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717" y="1"/>
                    </a:moveTo>
                    <a:cubicBezTo>
                      <a:pt x="322" y="1"/>
                      <a:pt x="2" y="321"/>
                      <a:pt x="0" y="717"/>
                    </a:cubicBezTo>
                    <a:cubicBezTo>
                      <a:pt x="2" y="1112"/>
                      <a:pt x="322" y="1432"/>
                      <a:pt x="717" y="1434"/>
                    </a:cubicBezTo>
                    <a:cubicBezTo>
                      <a:pt x="1112" y="1432"/>
                      <a:pt x="1433" y="1112"/>
                      <a:pt x="1433" y="717"/>
                    </a:cubicBezTo>
                    <a:cubicBezTo>
                      <a:pt x="1433" y="321"/>
                      <a:pt x="1112" y="1"/>
                      <a:pt x="717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6917650" y="2104675"/>
                <a:ext cx="39300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32" extrusionOk="0">
                    <a:moveTo>
                      <a:pt x="786" y="0"/>
                    </a:moveTo>
                    <a:cubicBezTo>
                      <a:pt x="602" y="0"/>
                      <a:pt x="419" y="70"/>
                      <a:pt x="278" y="209"/>
                    </a:cubicBezTo>
                    <a:cubicBezTo>
                      <a:pt x="0" y="490"/>
                      <a:pt x="0" y="943"/>
                      <a:pt x="278" y="1222"/>
                    </a:cubicBezTo>
                    <a:cubicBezTo>
                      <a:pt x="419" y="1362"/>
                      <a:pt x="602" y="1432"/>
                      <a:pt x="786" y="1432"/>
                    </a:cubicBezTo>
                    <a:cubicBezTo>
                      <a:pt x="969" y="1432"/>
                      <a:pt x="1152" y="1362"/>
                      <a:pt x="1292" y="1222"/>
                    </a:cubicBezTo>
                    <a:cubicBezTo>
                      <a:pt x="1571" y="943"/>
                      <a:pt x="1571" y="490"/>
                      <a:pt x="1292" y="209"/>
                    </a:cubicBezTo>
                    <a:cubicBezTo>
                      <a:pt x="1152" y="70"/>
                      <a:pt x="969" y="0"/>
                      <a:pt x="786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6372800" y="2065150"/>
                <a:ext cx="95600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729" extrusionOk="0">
                    <a:moveTo>
                      <a:pt x="1912" y="0"/>
                    </a:moveTo>
                    <a:cubicBezTo>
                      <a:pt x="927" y="0"/>
                      <a:pt x="100" y="781"/>
                      <a:pt x="51" y="1773"/>
                    </a:cubicBezTo>
                    <a:cubicBezTo>
                      <a:pt x="1" y="2797"/>
                      <a:pt x="799" y="3676"/>
                      <a:pt x="1822" y="3726"/>
                    </a:cubicBezTo>
                    <a:cubicBezTo>
                      <a:pt x="1853" y="3728"/>
                      <a:pt x="1883" y="3728"/>
                      <a:pt x="1914" y="3728"/>
                    </a:cubicBezTo>
                    <a:cubicBezTo>
                      <a:pt x="2897" y="3728"/>
                      <a:pt x="3726" y="2948"/>
                      <a:pt x="3775" y="1954"/>
                    </a:cubicBezTo>
                    <a:cubicBezTo>
                      <a:pt x="3823" y="930"/>
                      <a:pt x="3027" y="51"/>
                      <a:pt x="2004" y="3"/>
                    </a:cubicBezTo>
                    <a:cubicBezTo>
                      <a:pt x="1973" y="1"/>
                      <a:pt x="1943" y="0"/>
                      <a:pt x="1912" y="0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6430525" y="1690225"/>
                <a:ext cx="138875" cy="402100"/>
              </a:xfrm>
              <a:custGeom>
                <a:avLst/>
                <a:gdLst/>
                <a:ahLst/>
                <a:cxnLst/>
                <a:rect l="l" t="t" r="r" b="b"/>
                <a:pathLst>
                  <a:path w="5555" h="16084" fill="none" extrusionOk="0">
                    <a:moveTo>
                      <a:pt x="5555" y="0"/>
                    </a:moveTo>
                    <a:cubicBezTo>
                      <a:pt x="5555" y="0"/>
                      <a:pt x="1562" y="1118"/>
                      <a:pt x="0" y="16083"/>
                    </a:cubicBezTo>
                  </a:path>
                </a:pathLst>
              </a:custGeom>
              <a:noFill/>
              <a:ln w="8925" cap="rnd" cmpd="sng">
                <a:solidFill>
                  <a:srgbClr val="2D1A1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6642150" y="2264275"/>
                <a:ext cx="481675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19267" h="27767" extrusionOk="0">
                    <a:moveTo>
                      <a:pt x="13130" y="1"/>
                    </a:moveTo>
                    <a:cubicBezTo>
                      <a:pt x="12867" y="1"/>
                      <a:pt x="12603" y="56"/>
                      <a:pt x="12356" y="168"/>
                    </a:cubicBezTo>
                    <a:lnTo>
                      <a:pt x="11927" y="362"/>
                    </a:lnTo>
                    <a:lnTo>
                      <a:pt x="11644" y="490"/>
                    </a:lnTo>
                    <a:lnTo>
                      <a:pt x="1357" y="5169"/>
                    </a:lnTo>
                    <a:cubicBezTo>
                      <a:pt x="418" y="5596"/>
                      <a:pt x="1" y="6704"/>
                      <a:pt x="428" y="7645"/>
                    </a:cubicBezTo>
                    <a:lnTo>
                      <a:pt x="9102" y="26733"/>
                    </a:lnTo>
                    <a:cubicBezTo>
                      <a:pt x="9334" y="27250"/>
                      <a:pt x="9792" y="27631"/>
                      <a:pt x="10343" y="27766"/>
                    </a:cubicBezTo>
                    <a:cubicBezTo>
                      <a:pt x="11560" y="26389"/>
                      <a:pt x="12975" y="25016"/>
                      <a:pt x="12975" y="25016"/>
                    </a:cubicBezTo>
                    <a:lnTo>
                      <a:pt x="12975" y="25016"/>
                    </a:lnTo>
                    <a:cubicBezTo>
                      <a:pt x="12974" y="25016"/>
                      <a:pt x="12288" y="25073"/>
                      <a:pt x="11521" y="25073"/>
                    </a:cubicBezTo>
                    <a:cubicBezTo>
                      <a:pt x="10573" y="25073"/>
                      <a:pt x="9500" y="24986"/>
                      <a:pt x="9444" y="24600"/>
                    </a:cubicBezTo>
                    <a:cubicBezTo>
                      <a:pt x="9298" y="23588"/>
                      <a:pt x="14667" y="22779"/>
                      <a:pt x="16156" y="22576"/>
                    </a:cubicBezTo>
                    <a:cubicBezTo>
                      <a:pt x="17073" y="20867"/>
                      <a:pt x="17793" y="18982"/>
                      <a:pt x="18311" y="17004"/>
                    </a:cubicBezTo>
                    <a:cubicBezTo>
                      <a:pt x="18355" y="16846"/>
                      <a:pt x="18394" y="16685"/>
                      <a:pt x="18433" y="16524"/>
                    </a:cubicBezTo>
                    <a:cubicBezTo>
                      <a:pt x="18472" y="16364"/>
                      <a:pt x="18508" y="16206"/>
                      <a:pt x="18544" y="16042"/>
                    </a:cubicBezTo>
                    <a:cubicBezTo>
                      <a:pt x="18698" y="15373"/>
                      <a:pt x="18830" y="14690"/>
                      <a:pt x="18938" y="14000"/>
                    </a:cubicBezTo>
                    <a:cubicBezTo>
                      <a:pt x="18956" y="13863"/>
                      <a:pt x="18977" y="13727"/>
                      <a:pt x="18999" y="13592"/>
                    </a:cubicBezTo>
                    <a:cubicBezTo>
                      <a:pt x="19038" y="13316"/>
                      <a:pt x="19070" y="13041"/>
                      <a:pt x="19102" y="12765"/>
                    </a:cubicBezTo>
                    <a:cubicBezTo>
                      <a:pt x="19132" y="12543"/>
                      <a:pt x="19156" y="12322"/>
                      <a:pt x="19174" y="12096"/>
                    </a:cubicBezTo>
                    <a:cubicBezTo>
                      <a:pt x="19177" y="12080"/>
                      <a:pt x="19179" y="12063"/>
                      <a:pt x="19177" y="12047"/>
                    </a:cubicBezTo>
                    <a:cubicBezTo>
                      <a:pt x="19192" y="11911"/>
                      <a:pt x="19203" y="11774"/>
                      <a:pt x="19213" y="11639"/>
                    </a:cubicBezTo>
                    <a:cubicBezTo>
                      <a:pt x="19228" y="11457"/>
                      <a:pt x="19242" y="11274"/>
                      <a:pt x="19252" y="11092"/>
                    </a:cubicBezTo>
                    <a:cubicBezTo>
                      <a:pt x="19260" y="11012"/>
                      <a:pt x="19263" y="10938"/>
                      <a:pt x="19267" y="10860"/>
                    </a:cubicBezTo>
                    <a:lnTo>
                      <a:pt x="19267" y="10856"/>
                    </a:lnTo>
                    <a:lnTo>
                      <a:pt x="14832" y="1099"/>
                    </a:lnTo>
                    <a:cubicBezTo>
                      <a:pt x="14734" y="880"/>
                      <a:pt x="14594" y="683"/>
                      <a:pt x="14421" y="519"/>
                    </a:cubicBezTo>
                    <a:cubicBezTo>
                      <a:pt x="14333" y="435"/>
                      <a:pt x="14237" y="358"/>
                      <a:pt x="14135" y="294"/>
                    </a:cubicBezTo>
                    <a:cubicBezTo>
                      <a:pt x="13829" y="99"/>
                      <a:pt x="13480" y="1"/>
                      <a:pt x="13130" y="1"/>
                    </a:cubicBezTo>
                    <a:close/>
                  </a:path>
                </a:pathLst>
              </a:custGeom>
              <a:solidFill>
                <a:srgbClr val="2D1A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6726525" y="2283350"/>
                <a:ext cx="18225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7290" h="4713" extrusionOk="0">
                    <a:moveTo>
                      <a:pt x="6089" y="1"/>
                    </a:moveTo>
                    <a:cubicBezTo>
                      <a:pt x="6022" y="1"/>
                      <a:pt x="5954" y="13"/>
                      <a:pt x="5888" y="39"/>
                    </a:cubicBezTo>
                    <a:lnTo>
                      <a:pt x="426" y="2177"/>
                    </a:lnTo>
                    <a:cubicBezTo>
                      <a:pt x="141" y="2289"/>
                      <a:pt x="0" y="2611"/>
                      <a:pt x="111" y="2897"/>
                    </a:cubicBezTo>
                    <a:lnTo>
                      <a:pt x="684" y="4360"/>
                    </a:lnTo>
                    <a:cubicBezTo>
                      <a:pt x="771" y="4578"/>
                      <a:pt x="980" y="4712"/>
                      <a:pt x="1201" y="4712"/>
                    </a:cubicBezTo>
                    <a:cubicBezTo>
                      <a:pt x="1269" y="4712"/>
                      <a:pt x="1337" y="4700"/>
                      <a:pt x="1404" y="4674"/>
                    </a:cubicBezTo>
                    <a:lnTo>
                      <a:pt x="6866" y="2536"/>
                    </a:lnTo>
                    <a:cubicBezTo>
                      <a:pt x="7150" y="2424"/>
                      <a:pt x="7290" y="2102"/>
                      <a:pt x="7179" y="1818"/>
                    </a:cubicBezTo>
                    <a:lnTo>
                      <a:pt x="6606" y="353"/>
                    </a:lnTo>
                    <a:cubicBezTo>
                      <a:pt x="6520" y="134"/>
                      <a:pt x="6310" y="1"/>
                      <a:pt x="6089" y="1"/>
                    </a:cubicBezTo>
                    <a:close/>
                  </a:path>
                </a:pathLst>
              </a:custGeom>
              <a:solidFill>
                <a:srgbClr val="C1B6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6191375" y="1998600"/>
                <a:ext cx="41750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4069" fill="none" extrusionOk="0">
                    <a:moveTo>
                      <a:pt x="1432" y="0"/>
                    </a:moveTo>
                    <a:cubicBezTo>
                      <a:pt x="1432" y="0"/>
                      <a:pt x="1" y="6916"/>
                      <a:pt x="1669" y="9301"/>
                    </a:cubicBezTo>
                    <a:lnTo>
                      <a:pt x="1432" y="14069"/>
                    </a:lnTo>
                  </a:path>
                </a:pathLst>
              </a:custGeom>
              <a:noFill/>
              <a:ln w="6700" cap="rnd" cmpd="sng">
                <a:solidFill>
                  <a:srgbClr val="2D20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6609275" y="1386575"/>
                <a:ext cx="470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802" fill="none" extrusionOk="0">
                    <a:moveTo>
                      <a:pt x="0" y="51"/>
                    </a:moveTo>
                    <a:cubicBezTo>
                      <a:pt x="268" y="11"/>
                      <a:pt x="541" y="1"/>
                      <a:pt x="811" y="25"/>
                    </a:cubicBezTo>
                    <a:cubicBezTo>
                      <a:pt x="920" y="32"/>
                      <a:pt x="1028" y="53"/>
                      <a:pt x="1132" y="84"/>
                    </a:cubicBezTo>
                    <a:cubicBezTo>
                      <a:pt x="1469" y="194"/>
                      <a:pt x="1711" y="491"/>
                      <a:pt x="1880" y="80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6620025" y="1392300"/>
                <a:ext cx="2387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585" extrusionOk="0">
                    <a:moveTo>
                      <a:pt x="69" y="1"/>
                    </a:moveTo>
                    <a:cubicBezTo>
                      <a:pt x="1" y="246"/>
                      <a:pt x="144" y="500"/>
                      <a:pt x="387" y="568"/>
                    </a:cubicBezTo>
                    <a:cubicBezTo>
                      <a:pt x="429" y="579"/>
                      <a:pt x="470" y="585"/>
                      <a:pt x="511" y="585"/>
                    </a:cubicBezTo>
                    <a:cubicBezTo>
                      <a:pt x="713" y="585"/>
                      <a:pt x="897" y="452"/>
                      <a:pt x="954" y="25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6620075" y="1386900"/>
                <a:ext cx="244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04" extrusionOk="0">
                    <a:moveTo>
                      <a:pt x="202" y="1"/>
                    </a:moveTo>
                    <a:cubicBezTo>
                      <a:pt x="137" y="59"/>
                      <a:pt x="90" y="134"/>
                      <a:pt x="65" y="219"/>
                    </a:cubicBezTo>
                    <a:cubicBezTo>
                      <a:pt x="0" y="464"/>
                      <a:pt x="143" y="717"/>
                      <a:pt x="388" y="787"/>
                    </a:cubicBezTo>
                    <a:cubicBezTo>
                      <a:pt x="429" y="798"/>
                      <a:pt x="469" y="803"/>
                      <a:pt x="509" y="803"/>
                    </a:cubicBezTo>
                    <a:cubicBezTo>
                      <a:pt x="712" y="803"/>
                      <a:pt x="896" y="669"/>
                      <a:pt x="951" y="464"/>
                    </a:cubicBezTo>
                    <a:cubicBezTo>
                      <a:pt x="977" y="375"/>
                      <a:pt x="973" y="280"/>
                      <a:pt x="941" y="193"/>
                    </a:cubicBezTo>
                    <a:cubicBezTo>
                      <a:pt x="866" y="142"/>
                      <a:pt x="785" y="103"/>
                      <a:pt x="700" y="74"/>
                    </a:cubicBezTo>
                    <a:cubicBezTo>
                      <a:pt x="595" y="41"/>
                      <a:pt x="488" y="20"/>
                      <a:pt x="377" y="11"/>
                    </a:cubicBezTo>
                    <a:cubicBezTo>
                      <a:pt x="319" y="4"/>
                      <a:pt x="260" y="3"/>
                      <a:pt x="202" y="1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6643575" y="1391700"/>
                <a:ext cx="127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97" fill="none" extrusionOk="0">
                    <a:moveTo>
                      <a:pt x="1" y="1"/>
                    </a:moveTo>
                    <a:cubicBezTo>
                      <a:pt x="214" y="142"/>
                      <a:pt x="383" y="363"/>
                      <a:pt x="508" y="59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6609300" y="1386750"/>
                <a:ext cx="158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43" fill="none" extrusionOk="0">
                    <a:moveTo>
                      <a:pt x="1" y="43"/>
                    </a:moveTo>
                    <a:cubicBezTo>
                      <a:pt x="210" y="13"/>
                      <a:pt x="421" y="0"/>
                      <a:pt x="633" y="7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6688675" y="1388900"/>
                <a:ext cx="479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726" fill="none" extrusionOk="0">
                    <a:moveTo>
                      <a:pt x="1917" y="80"/>
                    </a:moveTo>
                    <a:cubicBezTo>
                      <a:pt x="1651" y="23"/>
                      <a:pt x="1379" y="0"/>
                      <a:pt x="1108" y="9"/>
                    </a:cubicBezTo>
                    <a:cubicBezTo>
                      <a:pt x="999" y="10"/>
                      <a:pt x="890" y="23"/>
                      <a:pt x="783" y="49"/>
                    </a:cubicBezTo>
                    <a:cubicBezTo>
                      <a:pt x="442" y="142"/>
                      <a:pt x="185" y="424"/>
                      <a:pt x="0" y="725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6701450" y="1394675"/>
                <a:ext cx="240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569" extrusionOk="0">
                    <a:moveTo>
                      <a:pt x="899" y="0"/>
                    </a:moveTo>
                    <a:lnTo>
                      <a:pt x="1" y="198"/>
                    </a:lnTo>
                    <a:cubicBezTo>
                      <a:pt x="45" y="417"/>
                      <a:pt x="238" y="568"/>
                      <a:pt x="451" y="568"/>
                    </a:cubicBezTo>
                    <a:cubicBezTo>
                      <a:pt x="484" y="568"/>
                      <a:pt x="517" y="565"/>
                      <a:pt x="550" y="557"/>
                    </a:cubicBezTo>
                    <a:cubicBezTo>
                      <a:pt x="802" y="502"/>
                      <a:pt x="959" y="250"/>
                      <a:pt x="899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6700975" y="1389025"/>
                <a:ext cx="2637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787" extrusionOk="0">
                    <a:moveTo>
                      <a:pt x="693" y="0"/>
                    </a:moveTo>
                    <a:cubicBezTo>
                      <a:pt x="668" y="0"/>
                      <a:pt x="643" y="1"/>
                      <a:pt x="618" y="2"/>
                    </a:cubicBezTo>
                    <a:cubicBezTo>
                      <a:pt x="509" y="5"/>
                      <a:pt x="400" y="20"/>
                      <a:pt x="293" y="47"/>
                    </a:cubicBezTo>
                    <a:cubicBezTo>
                      <a:pt x="207" y="72"/>
                      <a:pt x="124" y="108"/>
                      <a:pt x="47" y="153"/>
                    </a:cubicBezTo>
                    <a:cubicBezTo>
                      <a:pt x="10" y="238"/>
                      <a:pt x="0" y="333"/>
                      <a:pt x="21" y="423"/>
                    </a:cubicBezTo>
                    <a:cubicBezTo>
                      <a:pt x="67" y="639"/>
                      <a:pt x="259" y="787"/>
                      <a:pt x="471" y="787"/>
                    </a:cubicBezTo>
                    <a:cubicBezTo>
                      <a:pt x="502" y="787"/>
                      <a:pt x="534" y="784"/>
                      <a:pt x="566" y="777"/>
                    </a:cubicBezTo>
                    <a:cubicBezTo>
                      <a:pt x="923" y="702"/>
                      <a:pt x="1055" y="259"/>
                      <a:pt x="795" y="2"/>
                    </a:cubicBezTo>
                    <a:cubicBezTo>
                      <a:pt x="761" y="1"/>
                      <a:pt x="727" y="0"/>
                      <a:pt x="693" y="0"/>
                    </a:cubicBezTo>
                    <a:close/>
                  </a:path>
                </a:pathLst>
              </a:custGeom>
              <a:solidFill>
                <a:srgbClr val="472A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6688675" y="1392850"/>
                <a:ext cx="134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69" fill="none" extrusionOk="0">
                    <a:moveTo>
                      <a:pt x="0" y="569"/>
                    </a:moveTo>
                    <a:cubicBezTo>
                      <a:pt x="138" y="341"/>
                      <a:pt x="318" y="130"/>
                      <a:pt x="538" y="0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6720825" y="1389050"/>
                <a:ext cx="1575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3" fill="none" extrusionOk="0">
                    <a:moveTo>
                      <a:pt x="1" y="1"/>
                    </a:moveTo>
                    <a:cubicBezTo>
                      <a:pt x="212" y="7"/>
                      <a:pt x="421" y="30"/>
                      <a:pt x="629" y="72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6697600" y="1359500"/>
                <a:ext cx="53625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309" fill="none" extrusionOk="0">
                    <a:moveTo>
                      <a:pt x="0" y="276"/>
                    </a:moveTo>
                    <a:cubicBezTo>
                      <a:pt x="691" y="0"/>
                      <a:pt x="1463" y="12"/>
                      <a:pt x="2145" y="309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6594875" y="1357575"/>
                <a:ext cx="554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64" fill="none" extrusionOk="0">
                    <a:moveTo>
                      <a:pt x="1" y="100"/>
                    </a:moveTo>
                    <a:cubicBezTo>
                      <a:pt x="784" y="1"/>
                      <a:pt x="1575" y="202"/>
                      <a:pt x="2215" y="664"/>
                    </a:cubicBezTo>
                  </a:path>
                </a:pathLst>
              </a:custGeom>
              <a:noFill/>
              <a:ln w="8075" cap="rnd" cmpd="sng">
                <a:solidFill>
                  <a:srgbClr val="0B11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6659350" y="1413750"/>
                <a:ext cx="79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077" fill="none" extrusionOk="0">
                    <a:moveTo>
                      <a:pt x="319" y="1076"/>
                    </a:moveTo>
                    <a:cubicBezTo>
                      <a:pt x="46" y="798"/>
                      <a:pt x="0" y="324"/>
                      <a:pt x="218" y="1"/>
                    </a:cubicBezTo>
                  </a:path>
                </a:pathLst>
              </a:custGeom>
              <a:noFill/>
              <a:ln w="3000" cap="rnd" cmpd="sng">
                <a:solidFill>
                  <a:srgbClr val="472A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6647600" y="1466675"/>
                <a:ext cx="398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30" fill="none" extrusionOk="0">
                    <a:moveTo>
                      <a:pt x="1" y="36"/>
                    </a:moveTo>
                    <a:cubicBezTo>
                      <a:pt x="433" y="429"/>
                      <a:pt x="1175" y="413"/>
                      <a:pt x="1591" y="1"/>
                    </a:cubicBezTo>
                  </a:path>
                </a:pathLst>
              </a:custGeom>
              <a:noFill/>
              <a:ln w="4750" cap="rnd" cmpd="sng">
                <a:solidFill>
                  <a:srgbClr val="E4D8C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7" name="Google Shape;627;p38"/>
          <p:cNvSpPr/>
          <p:nvPr/>
        </p:nvSpPr>
        <p:spPr>
          <a:xfrm>
            <a:off x="1147947" y="350324"/>
            <a:ext cx="308700" cy="267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411225" y="506916"/>
            <a:ext cx="677100" cy="5868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8"/>
          <p:cNvSpPr txBox="1">
            <a:spLocks noGrp="1"/>
          </p:cNvSpPr>
          <p:nvPr>
            <p:ph type="subTitle" idx="1"/>
          </p:nvPr>
        </p:nvSpPr>
        <p:spPr>
          <a:xfrm>
            <a:off x="713225" y="334539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Buatlah</a:t>
            </a:r>
            <a:r>
              <a:rPr lang="en-ID" sz="1400" dirty="0"/>
              <a:t> Flowchart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pendaftaran</a:t>
            </a:r>
            <a:r>
              <a:rPr lang="en-ID" sz="1400" dirty="0"/>
              <a:t> online </a:t>
            </a:r>
            <a:r>
              <a:rPr lang="en-ID" sz="1400" dirty="0" err="1"/>
              <a:t>KlinikGo</a:t>
            </a:r>
            <a:r>
              <a:rPr lang="en-ID" sz="1400" dirty="0"/>
              <a:t>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kebutuhan</a:t>
            </a:r>
            <a:r>
              <a:rPr lang="en-ID" sz="1400" dirty="0"/>
              <a:t> di </a:t>
            </a:r>
            <a:r>
              <a:rPr lang="en-ID" sz="1400" dirty="0" err="1"/>
              <a:t>atas</a:t>
            </a:r>
            <a:r>
              <a:rPr lang="en-ID" sz="1400" dirty="0"/>
              <a:t>.</a:t>
            </a:r>
          </a:p>
        </p:txBody>
      </p:sp>
      <p:sp>
        <p:nvSpPr>
          <p:cNvPr id="630" name="Google Shape;630;p38"/>
          <p:cNvSpPr txBox="1">
            <a:spLocks noGrp="1"/>
          </p:cNvSpPr>
          <p:nvPr>
            <p:ph type="title" idx="2"/>
          </p:nvPr>
        </p:nvSpPr>
        <p:spPr>
          <a:xfrm>
            <a:off x="720000" y="1494088"/>
            <a:ext cx="18129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5460733" y="4204575"/>
            <a:ext cx="3909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1048B4-FD7B-3B44-79C3-E2D172F71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5870B1A-C7B4-DC74-D608-EEC12B10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0"/>
            <a:ext cx="16843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4FB95-A2AA-8CC8-AC24-4F1003BC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7"/>
          <p:cNvSpPr txBox="1">
            <a:spLocks noGrp="1"/>
          </p:cNvSpPr>
          <p:nvPr>
            <p:ph type="title"/>
          </p:nvPr>
        </p:nvSpPr>
        <p:spPr>
          <a:xfrm>
            <a:off x="2995050" y="2676150"/>
            <a:ext cx="5436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DFD Level 0</a:t>
            </a:r>
            <a:endParaRPr dirty="0"/>
          </a:p>
        </p:txBody>
      </p:sp>
      <p:sp>
        <p:nvSpPr>
          <p:cNvPr id="1148" name="Google Shape;1148;p47"/>
          <p:cNvSpPr txBox="1">
            <a:spLocks noGrp="1"/>
          </p:cNvSpPr>
          <p:nvPr>
            <p:ph type="subTitle" idx="1"/>
          </p:nvPr>
        </p:nvSpPr>
        <p:spPr>
          <a:xfrm>
            <a:off x="2995050" y="3538425"/>
            <a:ext cx="5435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Gambarkan</a:t>
            </a:r>
            <a:r>
              <a:rPr lang="en-ID" sz="1400" dirty="0"/>
              <a:t> </a:t>
            </a:r>
            <a:r>
              <a:rPr lang="en-ID" sz="1400" dirty="0" err="1"/>
              <a:t>mekanisme</a:t>
            </a:r>
            <a:r>
              <a:rPr lang="en-ID" sz="1400" dirty="0"/>
              <a:t> </a:t>
            </a:r>
            <a:r>
              <a:rPr lang="en-ID" sz="1400" dirty="0" err="1"/>
              <a:t>pendaftaran</a:t>
            </a:r>
            <a:r>
              <a:rPr lang="en-ID" sz="1400" dirty="0"/>
              <a:t> online </a:t>
            </a:r>
            <a:r>
              <a:rPr lang="en-ID" sz="1400" dirty="0" err="1"/>
              <a:t>pasien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data flow Diagram Level 0</a:t>
            </a:r>
          </a:p>
        </p:txBody>
      </p:sp>
      <p:sp>
        <p:nvSpPr>
          <p:cNvPr id="1149" name="Google Shape;1149;p47"/>
          <p:cNvSpPr txBox="1">
            <a:spLocks noGrp="1"/>
          </p:cNvSpPr>
          <p:nvPr>
            <p:ph type="title" idx="2"/>
          </p:nvPr>
        </p:nvSpPr>
        <p:spPr>
          <a:xfrm>
            <a:off x="6617875" y="1653100"/>
            <a:ext cx="18129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150" name="Google Shape;1150;p47"/>
          <p:cNvGrpSpPr/>
          <p:nvPr/>
        </p:nvGrpSpPr>
        <p:grpSpPr>
          <a:xfrm>
            <a:off x="712897" y="820450"/>
            <a:ext cx="2395967" cy="3788022"/>
            <a:chOff x="712925" y="589048"/>
            <a:chExt cx="2542409" cy="4019548"/>
          </a:xfrm>
        </p:grpSpPr>
        <p:sp>
          <p:nvSpPr>
            <p:cNvPr id="1151" name="Google Shape;1151;p47"/>
            <p:cNvSpPr/>
            <p:nvPr/>
          </p:nvSpPr>
          <p:spPr>
            <a:xfrm>
              <a:off x="712925" y="589050"/>
              <a:ext cx="1489051" cy="4019546"/>
            </a:xfrm>
            <a:custGeom>
              <a:avLst/>
              <a:gdLst/>
              <a:ahLst/>
              <a:cxnLst/>
              <a:rect l="l" t="t" r="r" b="b"/>
              <a:pathLst>
                <a:path w="30233" h="81611" extrusionOk="0">
                  <a:moveTo>
                    <a:pt x="13421" y="1"/>
                  </a:moveTo>
                  <a:cubicBezTo>
                    <a:pt x="13237" y="1"/>
                    <a:pt x="13057" y="47"/>
                    <a:pt x="12901" y="151"/>
                  </a:cubicBezTo>
                  <a:cubicBezTo>
                    <a:pt x="12518" y="405"/>
                    <a:pt x="12414" y="891"/>
                    <a:pt x="12349" y="1329"/>
                  </a:cubicBezTo>
                  <a:cubicBezTo>
                    <a:pt x="11780" y="5180"/>
                    <a:pt x="11825" y="9087"/>
                    <a:pt x="11872" y="12978"/>
                  </a:cubicBezTo>
                  <a:cubicBezTo>
                    <a:pt x="11927" y="17701"/>
                    <a:pt x="11984" y="22425"/>
                    <a:pt x="12040" y="27148"/>
                  </a:cubicBezTo>
                  <a:cubicBezTo>
                    <a:pt x="11675" y="27162"/>
                    <a:pt x="11309" y="27176"/>
                    <a:pt x="10946" y="27186"/>
                  </a:cubicBezTo>
                  <a:cubicBezTo>
                    <a:pt x="10556" y="19214"/>
                    <a:pt x="9458" y="11291"/>
                    <a:pt x="7666" y="3512"/>
                  </a:cubicBezTo>
                  <a:cubicBezTo>
                    <a:pt x="7510" y="2836"/>
                    <a:pt x="7328" y="2120"/>
                    <a:pt x="6685" y="1699"/>
                  </a:cubicBezTo>
                  <a:cubicBezTo>
                    <a:pt x="6484" y="1567"/>
                    <a:pt x="6245" y="1490"/>
                    <a:pt x="6007" y="1490"/>
                  </a:cubicBezTo>
                  <a:cubicBezTo>
                    <a:pt x="5890" y="1490"/>
                    <a:pt x="5773" y="1509"/>
                    <a:pt x="5661" y="1549"/>
                  </a:cubicBezTo>
                  <a:cubicBezTo>
                    <a:pt x="5040" y="1769"/>
                    <a:pt x="4962" y="2387"/>
                    <a:pt x="4935" y="2929"/>
                  </a:cubicBezTo>
                  <a:cubicBezTo>
                    <a:pt x="4735" y="6814"/>
                    <a:pt x="5153" y="10704"/>
                    <a:pt x="5569" y="14575"/>
                  </a:cubicBezTo>
                  <a:cubicBezTo>
                    <a:pt x="6026" y="18828"/>
                    <a:pt x="6484" y="23080"/>
                    <a:pt x="6942" y="27331"/>
                  </a:cubicBezTo>
                  <a:cubicBezTo>
                    <a:pt x="6630" y="27345"/>
                    <a:pt x="6302" y="27366"/>
                    <a:pt x="5981" y="27383"/>
                  </a:cubicBezTo>
                  <a:cubicBezTo>
                    <a:pt x="5204" y="22921"/>
                    <a:pt x="4070" y="18469"/>
                    <a:pt x="2523" y="14065"/>
                  </a:cubicBezTo>
                  <a:cubicBezTo>
                    <a:pt x="2382" y="13661"/>
                    <a:pt x="2222" y="13237"/>
                    <a:pt x="1834" y="12921"/>
                  </a:cubicBezTo>
                  <a:cubicBezTo>
                    <a:pt x="1580" y="12713"/>
                    <a:pt x="1193" y="12575"/>
                    <a:pt x="844" y="12575"/>
                  </a:cubicBezTo>
                  <a:cubicBezTo>
                    <a:pt x="661" y="12575"/>
                    <a:pt x="488" y="12613"/>
                    <a:pt x="350" y="12699"/>
                  </a:cubicBezTo>
                  <a:cubicBezTo>
                    <a:pt x="37" y="12895"/>
                    <a:pt x="7" y="13247"/>
                    <a:pt x="6" y="13565"/>
                  </a:cubicBezTo>
                  <a:cubicBezTo>
                    <a:pt x="0" y="16355"/>
                    <a:pt x="555" y="19166"/>
                    <a:pt x="1111" y="21966"/>
                  </a:cubicBezTo>
                  <a:cubicBezTo>
                    <a:pt x="1487" y="23863"/>
                    <a:pt x="1862" y="25759"/>
                    <a:pt x="2238" y="27657"/>
                  </a:cubicBezTo>
                  <a:cubicBezTo>
                    <a:pt x="2273" y="28121"/>
                    <a:pt x="2327" y="28584"/>
                    <a:pt x="2395" y="29046"/>
                  </a:cubicBezTo>
                  <a:lnTo>
                    <a:pt x="3041" y="37461"/>
                  </a:lnTo>
                  <a:lnTo>
                    <a:pt x="2986" y="37461"/>
                  </a:lnTo>
                  <a:cubicBezTo>
                    <a:pt x="1347" y="37461"/>
                    <a:pt x="7" y="38802"/>
                    <a:pt x="7" y="40440"/>
                  </a:cubicBezTo>
                  <a:cubicBezTo>
                    <a:pt x="7" y="42079"/>
                    <a:pt x="1347" y="43418"/>
                    <a:pt x="2986" y="43418"/>
                  </a:cubicBezTo>
                  <a:lnTo>
                    <a:pt x="3083" y="43418"/>
                  </a:lnTo>
                  <a:cubicBezTo>
                    <a:pt x="3002" y="44837"/>
                    <a:pt x="2905" y="46505"/>
                    <a:pt x="2799" y="48337"/>
                  </a:cubicBezTo>
                  <a:cubicBezTo>
                    <a:pt x="1246" y="48435"/>
                    <a:pt x="7" y="49735"/>
                    <a:pt x="7" y="51309"/>
                  </a:cubicBezTo>
                  <a:cubicBezTo>
                    <a:pt x="7" y="52768"/>
                    <a:pt x="1070" y="53992"/>
                    <a:pt x="2459" y="54242"/>
                  </a:cubicBezTo>
                  <a:cubicBezTo>
                    <a:pt x="2359" y="55996"/>
                    <a:pt x="2254" y="57806"/>
                    <a:pt x="2150" y="59620"/>
                  </a:cubicBezTo>
                  <a:cubicBezTo>
                    <a:pt x="916" y="59984"/>
                    <a:pt x="7" y="61130"/>
                    <a:pt x="7" y="62479"/>
                  </a:cubicBezTo>
                  <a:cubicBezTo>
                    <a:pt x="7" y="63706"/>
                    <a:pt x="761" y="64767"/>
                    <a:pt x="1828" y="65222"/>
                  </a:cubicBezTo>
                  <a:cubicBezTo>
                    <a:pt x="1332" y="73858"/>
                    <a:pt x="908" y="81294"/>
                    <a:pt x="908" y="81447"/>
                  </a:cubicBezTo>
                  <a:cubicBezTo>
                    <a:pt x="908" y="81569"/>
                    <a:pt x="3493" y="81610"/>
                    <a:pt x="6940" y="81610"/>
                  </a:cubicBezTo>
                  <a:cubicBezTo>
                    <a:pt x="13833" y="81610"/>
                    <a:pt x="24173" y="81447"/>
                    <a:pt x="24173" y="81447"/>
                  </a:cubicBezTo>
                  <a:lnTo>
                    <a:pt x="23413" y="73502"/>
                  </a:lnTo>
                  <a:cubicBezTo>
                    <a:pt x="23907" y="73320"/>
                    <a:pt x="24218" y="72827"/>
                    <a:pt x="24168" y="72302"/>
                  </a:cubicBezTo>
                  <a:cubicBezTo>
                    <a:pt x="24117" y="71778"/>
                    <a:pt x="23719" y="71352"/>
                    <a:pt x="23199" y="71267"/>
                  </a:cubicBezTo>
                  <a:lnTo>
                    <a:pt x="21097" y="49311"/>
                  </a:lnTo>
                  <a:cubicBezTo>
                    <a:pt x="21775" y="48191"/>
                    <a:pt x="24552" y="41439"/>
                    <a:pt x="25228" y="40318"/>
                  </a:cubicBezTo>
                  <a:cubicBezTo>
                    <a:pt x="25097" y="40181"/>
                    <a:pt x="24960" y="40028"/>
                    <a:pt x="24816" y="39864"/>
                  </a:cubicBezTo>
                  <a:cubicBezTo>
                    <a:pt x="26988" y="36340"/>
                    <a:pt x="27566" y="31749"/>
                    <a:pt x="28894" y="27673"/>
                  </a:cubicBezTo>
                  <a:cubicBezTo>
                    <a:pt x="29251" y="26579"/>
                    <a:pt x="29738" y="25337"/>
                    <a:pt x="30233" y="24156"/>
                  </a:cubicBezTo>
                  <a:cubicBezTo>
                    <a:pt x="30058" y="23925"/>
                    <a:pt x="29886" y="23694"/>
                    <a:pt x="29718" y="23459"/>
                  </a:cubicBezTo>
                  <a:cubicBezTo>
                    <a:pt x="29392" y="23002"/>
                    <a:pt x="28889" y="22776"/>
                    <a:pt x="28388" y="22776"/>
                  </a:cubicBezTo>
                  <a:cubicBezTo>
                    <a:pt x="27852" y="22776"/>
                    <a:pt x="27317" y="23034"/>
                    <a:pt x="26999" y="23543"/>
                  </a:cubicBezTo>
                  <a:cubicBezTo>
                    <a:pt x="25763" y="25527"/>
                    <a:pt x="24744" y="27695"/>
                    <a:pt x="23149" y="29360"/>
                  </a:cubicBezTo>
                  <a:cubicBezTo>
                    <a:pt x="22725" y="29802"/>
                    <a:pt x="22248" y="30214"/>
                    <a:pt x="21692" y="30404"/>
                  </a:cubicBezTo>
                  <a:cubicBezTo>
                    <a:pt x="21511" y="30466"/>
                    <a:pt x="21321" y="30498"/>
                    <a:pt x="21131" y="30498"/>
                  </a:cubicBezTo>
                  <a:cubicBezTo>
                    <a:pt x="21034" y="30498"/>
                    <a:pt x="20937" y="30490"/>
                    <a:pt x="20842" y="30474"/>
                  </a:cubicBezTo>
                  <a:lnTo>
                    <a:pt x="20842" y="29165"/>
                  </a:lnTo>
                  <a:cubicBezTo>
                    <a:pt x="22522" y="20836"/>
                    <a:pt x="23410" y="12367"/>
                    <a:pt x="23490" y="3871"/>
                  </a:cubicBezTo>
                  <a:cubicBezTo>
                    <a:pt x="23496" y="3304"/>
                    <a:pt x="23490" y="2705"/>
                    <a:pt x="23193" y="2208"/>
                  </a:cubicBezTo>
                  <a:cubicBezTo>
                    <a:pt x="22968" y="1830"/>
                    <a:pt x="22515" y="1545"/>
                    <a:pt x="22076" y="1545"/>
                  </a:cubicBezTo>
                  <a:cubicBezTo>
                    <a:pt x="21938" y="1545"/>
                    <a:pt x="21801" y="1573"/>
                    <a:pt x="21673" y="1636"/>
                  </a:cubicBezTo>
                  <a:cubicBezTo>
                    <a:pt x="21257" y="1840"/>
                    <a:pt x="21087" y="2308"/>
                    <a:pt x="20960" y="2736"/>
                  </a:cubicBezTo>
                  <a:cubicBezTo>
                    <a:pt x="19856" y="6478"/>
                    <a:pt x="19353" y="10355"/>
                    <a:pt x="18853" y="14214"/>
                  </a:cubicBezTo>
                  <a:cubicBezTo>
                    <a:pt x="18307" y="18427"/>
                    <a:pt x="17761" y="22638"/>
                    <a:pt x="17216" y="26850"/>
                  </a:cubicBezTo>
                  <a:cubicBezTo>
                    <a:pt x="16788" y="26886"/>
                    <a:pt x="16384" y="26914"/>
                    <a:pt x="15973" y="26941"/>
                  </a:cubicBezTo>
                  <a:cubicBezTo>
                    <a:pt x="16419" y="18663"/>
                    <a:pt x="16100" y="10361"/>
                    <a:pt x="15016" y="2141"/>
                  </a:cubicBezTo>
                  <a:cubicBezTo>
                    <a:pt x="14942" y="1577"/>
                    <a:pt x="14852" y="983"/>
                    <a:pt x="14487" y="527"/>
                  </a:cubicBezTo>
                  <a:cubicBezTo>
                    <a:pt x="14238" y="215"/>
                    <a:pt x="13819" y="1"/>
                    <a:pt x="13421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313525" y="3782975"/>
              <a:ext cx="1941809" cy="762948"/>
            </a:xfrm>
            <a:custGeom>
              <a:avLst/>
              <a:gdLst/>
              <a:ahLst/>
              <a:cxnLst/>
              <a:rect l="l" t="t" r="r" b="b"/>
              <a:pathLst>
                <a:path w="40343" h="15851" extrusionOk="0">
                  <a:moveTo>
                    <a:pt x="4701" y="0"/>
                  </a:moveTo>
                  <a:lnTo>
                    <a:pt x="0" y="7926"/>
                  </a:lnTo>
                  <a:lnTo>
                    <a:pt x="4701" y="15851"/>
                  </a:lnTo>
                  <a:lnTo>
                    <a:pt x="14105" y="15851"/>
                  </a:lnTo>
                  <a:lnTo>
                    <a:pt x="17017" y="10944"/>
                  </a:lnTo>
                  <a:lnTo>
                    <a:pt x="24534" y="10944"/>
                  </a:lnTo>
                  <a:lnTo>
                    <a:pt x="27289" y="15588"/>
                  </a:lnTo>
                  <a:lnTo>
                    <a:pt x="35992" y="15588"/>
                  </a:lnTo>
                  <a:lnTo>
                    <a:pt x="40342" y="8254"/>
                  </a:lnTo>
                  <a:lnTo>
                    <a:pt x="35992" y="919"/>
                  </a:lnTo>
                  <a:lnTo>
                    <a:pt x="27289" y="919"/>
                  </a:lnTo>
                  <a:lnTo>
                    <a:pt x="24872" y="4995"/>
                  </a:lnTo>
                  <a:lnTo>
                    <a:pt x="17068" y="4995"/>
                  </a:lnTo>
                  <a:lnTo>
                    <a:pt x="14105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3" name="Google Shape;1153;p47"/>
            <p:cNvGrpSpPr/>
            <p:nvPr/>
          </p:nvGrpSpPr>
          <p:grpSpPr>
            <a:xfrm>
              <a:off x="713237" y="589048"/>
              <a:ext cx="2542091" cy="3965398"/>
              <a:chOff x="6007050" y="1999725"/>
              <a:chExt cx="1372175" cy="2140450"/>
            </a:xfrm>
          </p:grpSpPr>
          <p:sp>
            <p:nvSpPr>
              <p:cNvPr id="1154" name="Google Shape;1154;p47"/>
              <p:cNvSpPr/>
              <p:nvPr/>
            </p:nvSpPr>
            <p:spPr>
              <a:xfrm>
                <a:off x="6444700" y="3868500"/>
                <a:ext cx="196350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2436" fill="none" extrusionOk="0">
                    <a:moveTo>
                      <a:pt x="6635" y="2435"/>
                    </a:moveTo>
                    <a:lnTo>
                      <a:pt x="1219" y="2435"/>
                    </a:lnTo>
                    <a:cubicBezTo>
                      <a:pt x="547" y="2433"/>
                      <a:pt x="2" y="1889"/>
                      <a:pt x="0" y="1219"/>
                    </a:cubicBezTo>
                    <a:lnTo>
                      <a:pt x="0" y="1219"/>
                    </a:lnTo>
                    <a:cubicBezTo>
                      <a:pt x="2" y="547"/>
                      <a:pt x="547" y="3"/>
                      <a:pt x="1219" y="0"/>
                    </a:cubicBezTo>
                    <a:lnTo>
                      <a:pt x="6635" y="0"/>
                    </a:lnTo>
                    <a:cubicBezTo>
                      <a:pt x="7307" y="3"/>
                      <a:pt x="7851" y="547"/>
                      <a:pt x="7854" y="1219"/>
                    </a:cubicBezTo>
                    <a:lnTo>
                      <a:pt x="7854" y="1219"/>
                    </a:lnTo>
                    <a:cubicBezTo>
                      <a:pt x="7851" y="1889"/>
                      <a:pt x="7307" y="2433"/>
                      <a:pt x="6635" y="2435"/>
                    </a:cubicBezTo>
                    <a:close/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7"/>
              <p:cNvSpPr/>
              <p:nvPr/>
            </p:nvSpPr>
            <p:spPr>
              <a:xfrm>
                <a:off x="6007050" y="1999725"/>
                <a:ext cx="792975" cy="1196825"/>
              </a:xfrm>
              <a:custGeom>
                <a:avLst/>
                <a:gdLst/>
                <a:ahLst/>
                <a:cxnLst/>
                <a:rect l="l" t="t" r="r" b="b"/>
                <a:pathLst>
                  <a:path w="31719" h="47873" extrusionOk="0">
                    <a:moveTo>
                      <a:pt x="14081" y="1"/>
                    </a:moveTo>
                    <a:cubicBezTo>
                      <a:pt x="13887" y="1"/>
                      <a:pt x="13697" y="50"/>
                      <a:pt x="13533" y="159"/>
                    </a:cubicBezTo>
                    <a:cubicBezTo>
                      <a:pt x="13131" y="424"/>
                      <a:pt x="13024" y="935"/>
                      <a:pt x="12956" y="1394"/>
                    </a:cubicBezTo>
                    <a:cubicBezTo>
                      <a:pt x="12359" y="5434"/>
                      <a:pt x="12407" y="9534"/>
                      <a:pt x="12454" y="13614"/>
                    </a:cubicBezTo>
                    <a:lnTo>
                      <a:pt x="12631" y="28481"/>
                    </a:lnTo>
                    <a:cubicBezTo>
                      <a:pt x="12250" y="28495"/>
                      <a:pt x="11867" y="28512"/>
                      <a:pt x="11486" y="28521"/>
                    </a:cubicBezTo>
                    <a:cubicBezTo>
                      <a:pt x="11074" y="20159"/>
                      <a:pt x="9922" y="11846"/>
                      <a:pt x="8043" y="3685"/>
                    </a:cubicBezTo>
                    <a:cubicBezTo>
                      <a:pt x="7880" y="2975"/>
                      <a:pt x="7688" y="2225"/>
                      <a:pt x="7014" y="1782"/>
                    </a:cubicBezTo>
                    <a:cubicBezTo>
                      <a:pt x="6803" y="1645"/>
                      <a:pt x="6554" y="1564"/>
                      <a:pt x="6304" y="1564"/>
                    </a:cubicBezTo>
                    <a:cubicBezTo>
                      <a:pt x="6181" y="1564"/>
                      <a:pt x="6058" y="1584"/>
                      <a:pt x="5940" y="1626"/>
                    </a:cubicBezTo>
                    <a:cubicBezTo>
                      <a:pt x="5289" y="1856"/>
                      <a:pt x="5206" y="2504"/>
                      <a:pt x="5178" y="3074"/>
                    </a:cubicBezTo>
                    <a:cubicBezTo>
                      <a:pt x="4967" y="7149"/>
                      <a:pt x="5407" y="11229"/>
                      <a:pt x="5843" y="15292"/>
                    </a:cubicBezTo>
                    <a:cubicBezTo>
                      <a:pt x="6323" y="19752"/>
                      <a:pt x="6803" y="24212"/>
                      <a:pt x="7284" y="28675"/>
                    </a:cubicBezTo>
                    <a:cubicBezTo>
                      <a:pt x="6957" y="28689"/>
                      <a:pt x="6612" y="28711"/>
                      <a:pt x="6276" y="28730"/>
                    </a:cubicBezTo>
                    <a:cubicBezTo>
                      <a:pt x="5462" y="24049"/>
                      <a:pt x="4271" y="19378"/>
                      <a:pt x="2648" y="14757"/>
                    </a:cubicBezTo>
                    <a:cubicBezTo>
                      <a:pt x="2501" y="14333"/>
                      <a:pt x="2333" y="13888"/>
                      <a:pt x="1924" y="13557"/>
                    </a:cubicBezTo>
                    <a:cubicBezTo>
                      <a:pt x="1657" y="13340"/>
                      <a:pt x="1252" y="13194"/>
                      <a:pt x="885" y="13194"/>
                    </a:cubicBezTo>
                    <a:cubicBezTo>
                      <a:pt x="693" y="13194"/>
                      <a:pt x="512" y="13234"/>
                      <a:pt x="367" y="13325"/>
                    </a:cubicBezTo>
                    <a:cubicBezTo>
                      <a:pt x="38" y="13529"/>
                      <a:pt x="7" y="13900"/>
                      <a:pt x="7" y="14234"/>
                    </a:cubicBezTo>
                    <a:cubicBezTo>
                      <a:pt x="0" y="17161"/>
                      <a:pt x="585" y="20109"/>
                      <a:pt x="1167" y="23046"/>
                    </a:cubicBezTo>
                    <a:cubicBezTo>
                      <a:pt x="1560" y="25036"/>
                      <a:pt x="1955" y="27026"/>
                      <a:pt x="2350" y="29016"/>
                    </a:cubicBezTo>
                    <a:cubicBezTo>
                      <a:pt x="2530" y="31432"/>
                      <a:pt x="3192" y="33829"/>
                      <a:pt x="3831" y="36172"/>
                    </a:cubicBezTo>
                    <a:cubicBezTo>
                      <a:pt x="4520" y="38689"/>
                      <a:pt x="5102" y="41261"/>
                      <a:pt x="6588" y="43500"/>
                    </a:cubicBezTo>
                    <a:cubicBezTo>
                      <a:pt x="8598" y="46527"/>
                      <a:pt x="11791" y="47872"/>
                      <a:pt x="15083" y="47872"/>
                    </a:cubicBezTo>
                    <a:cubicBezTo>
                      <a:pt x="18459" y="47872"/>
                      <a:pt x="21940" y="46457"/>
                      <a:pt x="24356" y="43987"/>
                    </a:cubicBezTo>
                    <a:cubicBezTo>
                      <a:pt x="28093" y="40173"/>
                      <a:pt x="28630" y="34208"/>
                      <a:pt x="30312" y="29035"/>
                    </a:cubicBezTo>
                    <a:cubicBezTo>
                      <a:pt x="30689" y="27883"/>
                      <a:pt x="31200" y="26581"/>
                      <a:pt x="31718" y="25343"/>
                    </a:cubicBezTo>
                    <a:cubicBezTo>
                      <a:pt x="31533" y="25102"/>
                      <a:pt x="31354" y="24856"/>
                      <a:pt x="31176" y="24612"/>
                    </a:cubicBezTo>
                    <a:cubicBezTo>
                      <a:pt x="30833" y="24132"/>
                      <a:pt x="30306" y="23895"/>
                      <a:pt x="29780" y="23895"/>
                    </a:cubicBezTo>
                    <a:cubicBezTo>
                      <a:pt x="29218" y="23895"/>
                      <a:pt x="28657" y="24166"/>
                      <a:pt x="28325" y="24700"/>
                    </a:cubicBezTo>
                    <a:cubicBezTo>
                      <a:pt x="27028" y="26782"/>
                      <a:pt x="25958" y="29056"/>
                      <a:pt x="24286" y="30802"/>
                    </a:cubicBezTo>
                    <a:cubicBezTo>
                      <a:pt x="23843" y="31266"/>
                      <a:pt x="23341" y="31699"/>
                      <a:pt x="22755" y="31896"/>
                    </a:cubicBezTo>
                    <a:cubicBezTo>
                      <a:pt x="22564" y="31962"/>
                      <a:pt x="22365" y="31995"/>
                      <a:pt x="22167" y="31995"/>
                    </a:cubicBezTo>
                    <a:cubicBezTo>
                      <a:pt x="21974" y="31995"/>
                      <a:pt x="21781" y="31963"/>
                      <a:pt x="21595" y="31900"/>
                    </a:cubicBezTo>
                    <a:cubicBezTo>
                      <a:pt x="23533" y="22745"/>
                      <a:pt x="24553" y="13420"/>
                      <a:pt x="24643" y="4061"/>
                    </a:cubicBezTo>
                    <a:cubicBezTo>
                      <a:pt x="24650" y="3465"/>
                      <a:pt x="24643" y="2838"/>
                      <a:pt x="24330" y="2315"/>
                    </a:cubicBezTo>
                    <a:cubicBezTo>
                      <a:pt x="24095" y="1919"/>
                      <a:pt x="23620" y="1621"/>
                      <a:pt x="23158" y="1621"/>
                    </a:cubicBezTo>
                    <a:cubicBezTo>
                      <a:pt x="23013" y="1621"/>
                      <a:pt x="22868" y="1650"/>
                      <a:pt x="22733" y="1716"/>
                    </a:cubicBezTo>
                    <a:cubicBezTo>
                      <a:pt x="22298" y="1929"/>
                      <a:pt x="22118" y="2421"/>
                      <a:pt x="21988" y="2869"/>
                    </a:cubicBezTo>
                    <a:cubicBezTo>
                      <a:pt x="20828" y="6797"/>
                      <a:pt x="20301" y="10862"/>
                      <a:pt x="19775" y="14911"/>
                    </a:cubicBezTo>
                    <a:cubicBezTo>
                      <a:pt x="19203" y="19331"/>
                      <a:pt x="18632" y="23749"/>
                      <a:pt x="18057" y="28169"/>
                    </a:cubicBezTo>
                    <a:cubicBezTo>
                      <a:pt x="17610" y="28207"/>
                      <a:pt x="17187" y="28235"/>
                      <a:pt x="16754" y="28263"/>
                    </a:cubicBezTo>
                    <a:cubicBezTo>
                      <a:pt x="17224" y="19579"/>
                      <a:pt x="16888" y="10869"/>
                      <a:pt x="15753" y="2246"/>
                    </a:cubicBezTo>
                    <a:cubicBezTo>
                      <a:pt x="15675" y="1655"/>
                      <a:pt x="15580" y="1035"/>
                      <a:pt x="15199" y="554"/>
                    </a:cubicBezTo>
                    <a:cubicBezTo>
                      <a:pt x="14939" y="226"/>
                      <a:pt x="14499" y="1"/>
                      <a:pt x="14081" y="1"/>
                    </a:cubicBezTo>
                    <a:close/>
                  </a:path>
                </a:pathLst>
              </a:custGeom>
              <a:solidFill>
                <a:srgbClr val="A4DE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7"/>
              <p:cNvSpPr/>
              <p:nvPr/>
            </p:nvSpPr>
            <p:spPr>
              <a:xfrm>
                <a:off x="6069750" y="2760250"/>
                <a:ext cx="483925" cy="615850"/>
              </a:xfrm>
              <a:custGeom>
                <a:avLst/>
                <a:gdLst/>
                <a:ahLst/>
                <a:cxnLst/>
                <a:rect l="l" t="t" r="r" b="b"/>
                <a:pathLst>
                  <a:path w="19357" h="24634" extrusionOk="0">
                    <a:moveTo>
                      <a:pt x="0" y="1"/>
                    </a:moveTo>
                    <a:lnTo>
                      <a:pt x="1612" y="20975"/>
                    </a:lnTo>
                    <a:lnTo>
                      <a:pt x="19357" y="24634"/>
                    </a:lnTo>
                    <a:lnTo>
                      <a:pt x="19357" y="1"/>
                    </a:lnTo>
                    <a:close/>
                  </a:path>
                </a:pathLst>
              </a:custGeom>
              <a:solidFill>
                <a:srgbClr val="2060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7"/>
              <p:cNvSpPr/>
              <p:nvPr/>
            </p:nvSpPr>
            <p:spPr>
              <a:xfrm>
                <a:off x="6030875" y="2791375"/>
                <a:ext cx="637875" cy="1348800"/>
              </a:xfrm>
              <a:custGeom>
                <a:avLst/>
                <a:gdLst/>
                <a:ahLst/>
                <a:cxnLst/>
                <a:rect l="l" t="t" r="r" b="b"/>
                <a:pathLst>
                  <a:path w="25515" h="53952" extrusionOk="0">
                    <a:moveTo>
                      <a:pt x="19956" y="0"/>
                    </a:moveTo>
                    <a:lnTo>
                      <a:pt x="18756" y="230"/>
                    </a:lnTo>
                    <a:lnTo>
                      <a:pt x="2573" y="8819"/>
                    </a:lnTo>
                    <a:cubicBezTo>
                      <a:pt x="2573" y="8819"/>
                      <a:pt x="1" y="53395"/>
                      <a:pt x="1" y="53781"/>
                    </a:cubicBezTo>
                    <a:cubicBezTo>
                      <a:pt x="1" y="53909"/>
                      <a:pt x="2713" y="53951"/>
                      <a:pt x="6328" y="53951"/>
                    </a:cubicBezTo>
                    <a:cubicBezTo>
                      <a:pt x="13560" y="53951"/>
                      <a:pt x="24407" y="53781"/>
                      <a:pt x="24407" y="53781"/>
                    </a:cubicBezTo>
                    <a:lnTo>
                      <a:pt x="21179" y="20066"/>
                    </a:lnTo>
                    <a:cubicBezTo>
                      <a:pt x="21889" y="18893"/>
                      <a:pt x="24804" y="11808"/>
                      <a:pt x="25514" y="10634"/>
                    </a:cubicBezTo>
                    <a:cubicBezTo>
                      <a:pt x="23427" y="8431"/>
                      <a:pt x="19454" y="2773"/>
                      <a:pt x="19956" y="0"/>
                    </a:cubicBezTo>
                    <a:close/>
                  </a:path>
                </a:pathLst>
              </a:custGeom>
              <a:solidFill>
                <a:srgbClr val="2060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7"/>
              <p:cNvSpPr/>
              <p:nvPr/>
            </p:nvSpPr>
            <p:spPr>
              <a:xfrm>
                <a:off x="6007225" y="2982200"/>
                <a:ext cx="462800" cy="156325"/>
              </a:xfrm>
              <a:custGeom>
                <a:avLst/>
                <a:gdLst/>
                <a:ahLst/>
                <a:cxnLst/>
                <a:rect l="l" t="t" r="r" b="b"/>
                <a:pathLst>
                  <a:path w="18512" h="6253" extrusionOk="0">
                    <a:moveTo>
                      <a:pt x="3124" y="1"/>
                    </a:moveTo>
                    <a:cubicBezTo>
                      <a:pt x="1406" y="1"/>
                      <a:pt x="0" y="1409"/>
                      <a:pt x="0" y="3127"/>
                    </a:cubicBezTo>
                    <a:cubicBezTo>
                      <a:pt x="0" y="4845"/>
                      <a:pt x="1406" y="6253"/>
                      <a:pt x="3124" y="6253"/>
                    </a:cubicBezTo>
                    <a:lnTo>
                      <a:pt x="15386" y="6253"/>
                    </a:lnTo>
                    <a:cubicBezTo>
                      <a:pt x="17104" y="6253"/>
                      <a:pt x="18512" y="4845"/>
                      <a:pt x="18512" y="3127"/>
                    </a:cubicBezTo>
                    <a:cubicBezTo>
                      <a:pt x="18512" y="1409"/>
                      <a:pt x="17104" y="1"/>
                      <a:pt x="15386" y="1"/>
                    </a:cubicBezTo>
                    <a:close/>
                  </a:path>
                </a:pathLst>
              </a:custGeom>
              <a:solidFill>
                <a:srgbClr val="88C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7"/>
              <p:cNvSpPr/>
              <p:nvPr/>
            </p:nvSpPr>
            <p:spPr>
              <a:xfrm>
                <a:off x="6007225" y="3267350"/>
                <a:ext cx="462800" cy="156250"/>
              </a:xfrm>
              <a:custGeom>
                <a:avLst/>
                <a:gdLst/>
                <a:ahLst/>
                <a:cxnLst/>
                <a:rect l="l" t="t" r="r" b="b"/>
                <a:pathLst>
                  <a:path w="18512" h="6250" extrusionOk="0">
                    <a:moveTo>
                      <a:pt x="3124" y="0"/>
                    </a:moveTo>
                    <a:cubicBezTo>
                      <a:pt x="1406" y="0"/>
                      <a:pt x="0" y="1406"/>
                      <a:pt x="0" y="3124"/>
                    </a:cubicBezTo>
                    <a:cubicBezTo>
                      <a:pt x="0" y="4842"/>
                      <a:pt x="1406" y="6250"/>
                      <a:pt x="3124" y="6250"/>
                    </a:cubicBezTo>
                    <a:lnTo>
                      <a:pt x="15386" y="6250"/>
                    </a:lnTo>
                    <a:cubicBezTo>
                      <a:pt x="17104" y="6250"/>
                      <a:pt x="18512" y="4842"/>
                      <a:pt x="18512" y="3124"/>
                    </a:cubicBezTo>
                    <a:cubicBezTo>
                      <a:pt x="18512" y="1406"/>
                      <a:pt x="17104" y="0"/>
                      <a:pt x="15386" y="0"/>
                    </a:cubicBezTo>
                    <a:close/>
                  </a:path>
                </a:pathLst>
              </a:custGeom>
              <a:solidFill>
                <a:srgbClr val="88C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7"/>
              <p:cNvSpPr/>
              <p:nvPr/>
            </p:nvSpPr>
            <p:spPr>
              <a:xfrm>
                <a:off x="6007225" y="3560225"/>
                <a:ext cx="4628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18512" h="6251" extrusionOk="0">
                    <a:moveTo>
                      <a:pt x="3124" y="1"/>
                    </a:moveTo>
                    <a:cubicBezTo>
                      <a:pt x="1406" y="1"/>
                      <a:pt x="0" y="1406"/>
                      <a:pt x="0" y="3127"/>
                    </a:cubicBezTo>
                    <a:cubicBezTo>
                      <a:pt x="0" y="4845"/>
                      <a:pt x="1406" y="6250"/>
                      <a:pt x="3124" y="6250"/>
                    </a:cubicBezTo>
                    <a:lnTo>
                      <a:pt x="15386" y="6250"/>
                    </a:lnTo>
                    <a:cubicBezTo>
                      <a:pt x="17104" y="6250"/>
                      <a:pt x="18512" y="4845"/>
                      <a:pt x="18512" y="3127"/>
                    </a:cubicBezTo>
                    <a:cubicBezTo>
                      <a:pt x="18512" y="1406"/>
                      <a:pt x="17104" y="1"/>
                      <a:pt x="15386" y="1"/>
                    </a:cubicBezTo>
                    <a:close/>
                  </a:path>
                </a:pathLst>
              </a:custGeom>
              <a:solidFill>
                <a:srgbClr val="88C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7"/>
              <p:cNvSpPr/>
              <p:nvPr/>
            </p:nvSpPr>
            <p:spPr>
              <a:xfrm>
                <a:off x="6076075" y="2842900"/>
                <a:ext cx="474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972" h="1" fill="none" extrusionOk="0">
                    <a:moveTo>
                      <a:pt x="1" y="0"/>
                    </a:moveTo>
                    <a:lnTo>
                      <a:pt x="18971" y="0"/>
                    </a:lnTo>
                  </a:path>
                </a:pathLst>
              </a:custGeom>
              <a:noFill/>
              <a:ln w="8875" cap="flat" cmpd="sng">
                <a:solidFill>
                  <a:srgbClr val="A4DEFB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7"/>
              <p:cNvSpPr/>
              <p:nvPr/>
            </p:nvSpPr>
            <p:spPr>
              <a:xfrm>
                <a:off x="6049400" y="3807925"/>
                <a:ext cx="560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410" h="1" fill="none" extrusionOk="0">
                    <a:moveTo>
                      <a:pt x="0" y="0"/>
                    </a:moveTo>
                    <a:lnTo>
                      <a:pt x="22409" y="0"/>
                    </a:lnTo>
                  </a:path>
                </a:pathLst>
              </a:custGeom>
              <a:noFill/>
              <a:ln w="8875" cap="flat" cmpd="sng">
                <a:solidFill>
                  <a:srgbClr val="A4DEFB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7"/>
              <p:cNvSpPr/>
              <p:nvPr/>
            </p:nvSpPr>
            <p:spPr>
              <a:xfrm>
                <a:off x="6042425" y="3929375"/>
                <a:ext cx="585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" fill="none" extrusionOk="0">
                    <a:moveTo>
                      <a:pt x="0" y="0"/>
                    </a:moveTo>
                    <a:lnTo>
                      <a:pt x="23424" y="0"/>
                    </a:lnTo>
                  </a:path>
                </a:pathLst>
              </a:custGeom>
              <a:noFill/>
              <a:ln w="8875" cap="flat" cmpd="sng">
                <a:solidFill>
                  <a:srgbClr val="A4DEFB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7"/>
              <p:cNvSpPr/>
              <p:nvPr/>
            </p:nvSpPr>
            <p:spPr>
              <a:xfrm>
                <a:off x="6035150" y="4057275"/>
                <a:ext cx="59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924" h="1" fill="none" extrusionOk="0">
                    <a:moveTo>
                      <a:pt x="0" y="0"/>
                    </a:moveTo>
                    <a:lnTo>
                      <a:pt x="23923" y="0"/>
                    </a:lnTo>
                  </a:path>
                </a:pathLst>
              </a:custGeom>
              <a:noFill/>
              <a:ln w="8875" cap="flat" cmpd="sng">
                <a:solidFill>
                  <a:srgbClr val="A4DEFB"/>
                </a:solidFill>
                <a:prstDash val="solid"/>
                <a:miter lim="23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7"/>
              <p:cNvSpPr/>
              <p:nvPr/>
            </p:nvSpPr>
            <p:spPr>
              <a:xfrm>
                <a:off x="6091050" y="301635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0"/>
                    </a:lnTo>
                    <a:lnTo>
                      <a:pt x="8138" y="3524"/>
                    </a:lnTo>
                    <a:lnTo>
                      <a:pt x="0" y="3524"/>
                    </a:lnTo>
                    <a:close/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6091050" y="301635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6091050" y="301635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8138" y="0"/>
                    </a:moveTo>
                    <a:lnTo>
                      <a:pt x="0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6091050" y="3305325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0"/>
                    </a:lnTo>
                    <a:lnTo>
                      <a:pt x="8138" y="3524"/>
                    </a:lnTo>
                    <a:lnTo>
                      <a:pt x="0" y="3524"/>
                    </a:lnTo>
                    <a:close/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6091050" y="3305325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6091050" y="3305325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8138" y="0"/>
                    </a:moveTo>
                    <a:lnTo>
                      <a:pt x="0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6091050" y="360330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0"/>
                    </a:lnTo>
                    <a:lnTo>
                      <a:pt x="8138" y="3524"/>
                    </a:lnTo>
                    <a:lnTo>
                      <a:pt x="0" y="3524"/>
                    </a:lnTo>
                    <a:close/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6091050" y="360330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0" y="0"/>
                    </a:moveTo>
                    <a:lnTo>
                      <a:pt x="8138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6091050" y="3603300"/>
                <a:ext cx="2034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8138" h="3524" fill="none" extrusionOk="0">
                    <a:moveTo>
                      <a:pt x="8138" y="0"/>
                    </a:moveTo>
                    <a:lnTo>
                      <a:pt x="0" y="3524"/>
                    </a:lnTo>
                  </a:path>
                </a:pathLst>
              </a:custGeom>
              <a:noFill/>
              <a:ln w="67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6922675" y="3743450"/>
                <a:ext cx="456550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15391" extrusionOk="0">
                    <a:moveTo>
                      <a:pt x="4568" y="0"/>
                    </a:moveTo>
                    <a:lnTo>
                      <a:pt x="1" y="7695"/>
                    </a:lnTo>
                    <a:lnTo>
                      <a:pt x="4568" y="15390"/>
                    </a:lnTo>
                    <a:lnTo>
                      <a:pt x="13697" y="15390"/>
                    </a:lnTo>
                    <a:lnTo>
                      <a:pt x="18262" y="7695"/>
                    </a:lnTo>
                    <a:lnTo>
                      <a:pt x="13697" y="0"/>
                    </a:lnTo>
                    <a:close/>
                  </a:path>
                </a:pathLst>
              </a:custGeom>
              <a:solidFill>
                <a:srgbClr val="A4DE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7"/>
              <p:cNvSpPr/>
              <p:nvPr/>
            </p:nvSpPr>
            <p:spPr>
              <a:xfrm>
                <a:off x="7202675" y="3775850"/>
                <a:ext cx="81850" cy="323375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2935" fill="none" extrusionOk="0">
                    <a:moveTo>
                      <a:pt x="0" y="1"/>
                    </a:moveTo>
                    <a:lnTo>
                      <a:pt x="2779" y="4828"/>
                    </a:lnTo>
                    <a:cubicBezTo>
                      <a:pt x="3249" y="5647"/>
                      <a:pt x="3273" y="6650"/>
                      <a:pt x="2835" y="7488"/>
                    </a:cubicBezTo>
                    <a:lnTo>
                      <a:pt x="0" y="12935"/>
                    </a:lnTo>
                  </a:path>
                </a:pathLst>
              </a:custGeom>
              <a:noFill/>
              <a:ln w="5450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7"/>
              <p:cNvSpPr/>
              <p:nvPr/>
            </p:nvSpPr>
            <p:spPr>
              <a:xfrm>
                <a:off x="6520650" y="3850325"/>
                <a:ext cx="60750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24300" h="6241" extrusionOk="0">
                    <a:moveTo>
                      <a:pt x="3119" y="1"/>
                    </a:moveTo>
                    <a:cubicBezTo>
                      <a:pt x="1404" y="1"/>
                      <a:pt x="0" y="1407"/>
                      <a:pt x="0" y="3122"/>
                    </a:cubicBezTo>
                    <a:cubicBezTo>
                      <a:pt x="0" y="4838"/>
                      <a:pt x="1404" y="6241"/>
                      <a:pt x="3119" y="6241"/>
                    </a:cubicBezTo>
                    <a:lnTo>
                      <a:pt x="21181" y="6241"/>
                    </a:lnTo>
                    <a:cubicBezTo>
                      <a:pt x="22897" y="6241"/>
                      <a:pt x="24300" y="4838"/>
                      <a:pt x="24300" y="3122"/>
                    </a:cubicBezTo>
                    <a:cubicBezTo>
                      <a:pt x="24300" y="1404"/>
                      <a:pt x="22897" y="1"/>
                      <a:pt x="21181" y="1"/>
                    </a:cubicBezTo>
                    <a:close/>
                  </a:path>
                </a:pathLst>
              </a:custGeom>
              <a:solidFill>
                <a:srgbClr val="88C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7"/>
              <p:cNvSpPr/>
              <p:nvPr/>
            </p:nvSpPr>
            <p:spPr>
              <a:xfrm>
                <a:off x="6321100" y="3719375"/>
                <a:ext cx="493300" cy="41570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6628" extrusionOk="0">
                    <a:moveTo>
                      <a:pt x="4932" y="0"/>
                    </a:moveTo>
                    <a:lnTo>
                      <a:pt x="1" y="8313"/>
                    </a:lnTo>
                    <a:lnTo>
                      <a:pt x="4932" y="16628"/>
                    </a:lnTo>
                    <a:lnTo>
                      <a:pt x="14797" y="16628"/>
                    </a:lnTo>
                    <a:lnTo>
                      <a:pt x="19731" y="8313"/>
                    </a:lnTo>
                    <a:lnTo>
                      <a:pt x="14797" y="0"/>
                    </a:lnTo>
                    <a:close/>
                  </a:path>
                </a:pathLst>
              </a:custGeom>
              <a:solidFill>
                <a:srgbClr val="A4DE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7"/>
              <p:cNvSpPr/>
              <p:nvPr/>
            </p:nvSpPr>
            <p:spPr>
              <a:xfrm>
                <a:off x="6623650" y="3754375"/>
                <a:ext cx="88400" cy="3493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3974" fill="none" extrusionOk="0">
                    <a:moveTo>
                      <a:pt x="0" y="1"/>
                    </a:moveTo>
                    <a:lnTo>
                      <a:pt x="3001" y="5216"/>
                    </a:lnTo>
                    <a:cubicBezTo>
                      <a:pt x="3512" y="6101"/>
                      <a:pt x="3535" y="7185"/>
                      <a:pt x="3062" y="8091"/>
                    </a:cubicBezTo>
                    <a:lnTo>
                      <a:pt x="0" y="13974"/>
                    </a:lnTo>
                  </a:path>
                </a:pathLst>
              </a:custGeom>
              <a:noFill/>
              <a:ln w="5925" cap="rnd" cmpd="sng">
                <a:solidFill>
                  <a:srgbClr val="3674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9" name="Google Shape;1179;p47"/>
          <p:cNvSpPr/>
          <p:nvPr/>
        </p:nvSpPr>
        <p:spPr>
          <a:xfrm flipH="1">
            <a:off x="1895558" y="2637311"/>
            <a:ext cx="780000" cy="675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7"/>
          <p:cNvSpPr/>
          <p:nvPr/>
        </p:nvSpPr>
        <p:spPr>
          <a:xfrm rot="10800000" flipH="1">
            <a:off x="2675555" y="2486706"/>
            <a:ext cx="319500" cy="276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7"/>
          <p:cNvSpPr/>
          <p:nvPr/>
        </p:nvSpPr>
        <p:spPr>
          <a:xfrm rot="10800000">
            <a:off x="7785433" y="530356"/>
            <a:ext cx="780000" cy="6759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7"/>
          <p:cNvSpPr/>
          <p:nvPr/>
        </p:nvSpPr>
        <p:spPr>
          <a:xfrm>
            <a:off x="8565430" y="1079961"/>
            <a:ext cx="319500" cy="276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92A7AD-3C88-E3B7-73EA-4360E890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713225" y="4140875"/>
            <a:ext cx="539700" cy="467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470875" y="4608575"/>
            <a:ext cx="1184100" cy="10260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E526F-2150-47D6-4C5A-D838B15E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090613"/>
            <a:ext cx="7534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77796-3083-A1FE-94FC-10E5A93F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04" y="55825"/>
            <a:ext cx="1051559" cy="4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23949"/>
      </p:ext>
    </p:extLst>
  </p:cSld>
  <p:clrMapOvr>
    <a:masterClrMapping/>
  </p:clrMapOvr>
</p:sld>
</file>

<file path=ppt/theme/theme1.xml><?xml version="1.0" encoding="utf-8"?>
<a:theme xmlns:a="http://schemas.openxmlformats.org/drawingml/2006/main" name="Nurse Practitioners and Physician Assistants Clinic by Slidesgo">
  <a:themeElements>
    <a:clrScheme name="Simple Light">
      <a:dk1>
        <a:srgbClr val="E5F5FE"/>
      </a:dk1>
      <a:lt1>
        <a:srgbClr val="93E8EC"/>
      </a:lt1>
      <a:dk2>
        <a:srgbClr val="A4DEFB"/>
      </a:dk2>
      <a:lt2>
        <a:srgbClr val="6277CA"/>
      </a:lt2>
      <a:accent1>
        <a:srgbClr val="2FD6D6"/>
      </a:accent1>
      <a:accent2>
        <a:srgbClr val="E4D8CB"/>
      </a:accent2>
      <a:accent3>
        <a:srgbClr val="CCBCAC"/>
      </a:accent3>
      <a:accent4>
        <a:srgbClr val="C16425"/>
      </a:accent4>
      <a:accent5>
        <a:srgbClr val="0B1119"/>
      </a:accent5>
      <a:accent6>
        <a:srgbClr val="FFFFFF"/>
      </a:accent6>
      <a:hlink>
        <a:srgbClr val="E5F5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684</Words>
  <Application>Microsoft Office PowerPoint</Application>
  <PresentationFormat>On-screen Show (16:9)</PresentationFormat>
  <Paragraphs>78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Montserrat Alternates</vt:lpstr>
      <vt:lpstr>Rubik</vt:lpstr>
      <vt:lpstr>Arial</vt:lpstr>
      <vt:lpstr>Barlow</vt:lpstr>
      <vt:lpstr>Nurse Practitioners and Physician Assistants Clinic by Slidesgo</vt:lpstr>
      <vt:lpstr>Final Task </vt:lpstr>
      <vt:lpstr>PowerPoint Presentation</vt:lpstr>
      <vt:lpstr>Challenge</vt:lpstr>
      <vt:lpstr>Challenge</vt:lpstr>
      <vt:lpstr>Challenge</vt:lpstr>
      <vt:lpstr>Flowchart</vt:lpstr>
      <vt:lpstr>PowerPoint Presentation</vt:lpstr>
      <vt:lpstr>DFD Level 0</vt:lpstr>
      <vt:lpstr>PowerPoint Presentation</vt:lpstr>
      <vt:lpstr>Use Case Diagram</vt:lpstr>
      <vt:lpstr>PowerPoint Presentation</vt:lpstr>
      <vt:lpstr>PowerPoint Presentation</vt:lpstr>
      <vt:lpstr>Activity Diagram</vt:lpstr>
      <vt:lpstr>PowerPoint Presentation</vt:lpstr>
      <vt:lpstr>Sequence Diagram</vt:lpstr>
      <vt:lpstr>PowerPoint Presentation</vt:lpstr>
      <vt:lpstr>Link GitHub</vt:lpstr>
      <vt:lpstr>Video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Documentation System Analyst</dc:title>
  <cp:lastModifiedBy>vl yn</cp:lastModifiedBy>
  <cp:revision>4</cp:revision>
  <dcterms:modified xsi:type="dcterms:W3CDTF">2023-12-29T09:13:39Z</dcterms:modified>
</cp:coreProperties>
</file>