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9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7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25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285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99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46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2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43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7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45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64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32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D943-4041-49FF-908F-D9BA34142F05}" type="datetimeFigureOut">
              <a:rPr lang="nb-NO" smtClean="0"/>
              <a:t>05.01.2017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B4DF-2C0A-4DF5-9FE0-A14B93ACEB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690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u.edu.sg/home/ehchua/programming/howto/Tomcat_HowTo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Hva er </a:t>
            </a:r>
            <a:r>
              <a:rPr lang="nb-NO" dirty="0" err="1" smtClean="0"/>
              <a:t>Servlets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98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827584" y="735546"/>
            <a:ext cx="798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www.ntu.edu.sg/home/ehchua/programming/howto/Tomcat_HowTo.html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5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546498"/>
            <a:ext cx="8715375" cy="405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1510"/>
            <a:ext cx="899318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516"/>
            <a:ext cx="7488832" cy="421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2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2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</Words>
  <Application>Microsoft Office PowerPoint</Application>
  <PresentationFormat>Skjermfremvisning (16:9)</PresentationFormat>
  <Paragraphs>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Office-tema</vt:lpstr>
      <vt:lpstr>Hva er Servlets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Universitetet i Agder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Hallgeir Nilsen</dc:creator>
  <cp:lastModifiedBy>Hallgeir Nilsen</cp:lastModifiedBy>
  <cp:revision>10</cp:revision>
  <dcterms:created xsi:type="dcterms:W3CDTF">2016-12-08T16:06:41Z</dcterms:created>
  <dcterms:modified xsi:type="dcterms:W3CDTF">2017-01-05T14:08:45Z</dcterms:modified>
</cp:coreProperties>
</file>