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471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11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170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36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63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847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28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434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09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958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721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02BF-B8B3-4F74-8AFD-5549ABE6C065}" type="datetimeFigureOut">
              <a:rPr lang="nb-NO" smtClean="0"/>
              <a:t>25.11.2016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A92C9-0944-4A2D-8728-F3A7F6968A3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631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understanding/WAR" TargetMode="External"/><Relationship Id="rId2" Type="http://schemas.openxmlformats.org/officeDocument/2006/relationships/hyperlink" Target="https://en.wikipedia.org/wiki/WAR_(file_forma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km3qxSEqP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Legge ut .</a:t>
            </a:r>
            <a:r>
              <a:rPr lang="nb-NO" dirty="0" err="1" smtClean="0"/>
              <a:t>war</a:t>
            </a:r>
            <a:r>
              <a:rPr lang="nb-NO" dirty="0" smtClean="0"/>
              <a:t> på .</a:t>
            </a:r>
            <a:r>
              <a:rPr lang="nb-NO" dirty="0" err="1" smtClean="0"/>
              <a:t>uia</a:t>
            </a:r>
            <a:r>
              <a:rPr lang="nb-NO" dirty="0" smtClean="0"/>
              <a:t> server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r>
              <a:rPr lang="nb-NO" dirty="0" smtClean="0">
                <a:hlinkClick r:id="rId2"/>
              </a:rPr>
              <a:t>https://en.wikipedia.org/wiki/WAR_(file_format)</a:t>
            </a:r>
            <a:r>
              <a:rPr lang="nb-NO" dirty="0" smtClean="0"/>
              <a:t> </a:t>
            </a:r>
          </a:p>
          <a:p>
            <a:r>
              <a:rPr lang="nb-NO" dirty="0" smtClean="0">
                <a:hlinkClick r:id="rId3"/>
              </a:rPr>
              <a:t>https://spring.io/understanding/WAR</a:t>
            </a:r>
            <a:r>
              <a:rPr lang="nb-NO" dirty="0" smtClean="0"/>
              <a:t> </a:t>
            </a:r>
          </a:p>
          <a:p>
            <a:endParaRPr lang="nb-NO" dirty="0"/>
          </a:p>
          <a:p>
            <a:r>
              <a:rPr lang="nb-NO" smtClean="0">
                <a:hlinkClick r:id="rId4"/>
              </a:rPr>
              <a:t>https://www.youtube.com/watch?v=Gkm3qxSEqP0</a:t>
            </a:r>
            <a:r>
              <a:rPr lang="nb-NO" smtClean="0"/>
              <a:t> </a:t>
            </a:r>
            <a:endParaRPr lang="nb-NO" dirty="0" smtClean="0"/>
          </a:p>
          <a:p>
            <a:r>
              <a:rPr lang="nb-NO" dirty="0" smtClean="0"/>
              <a:t>I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90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</Words>
  <Application>Microsoft Office PowerPoint</Application>
  <PresentationFormat>Skjermfremvisning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Legge ut .war på .uia server</vt:lpstr>
    </vt:vector>
  </TitlesOfParts>
  <Company>Universitetet i Agder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Legge ut .war på .uia server</dc:title>
  <dc:creator>Hallgeir Nilsen</dc:creator>
  <cp:lastModifiedBy>Hallgeir Nilsen</cp:lastModifiedBy>
  <cp:revision>4</cp:revision>
  <dcterms:created xsi:type="dcterms:W3CDTF">2016-11-25T09:01:55Z</dcterms:created>
  <dcterms:modified xsi:type="dcterms:W3CDTF">2016-11-25T13:15:57Z</dcterms:modified>
</cp:coreProperties>
</file>