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1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9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6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6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1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4BE5-D959-45C1-81D1-2463B37DD24D}" type="datetimeFigureOut">
              <a:rPr lang="ko-KR" altLang="en-US" smtClean="0"/>
              <a:t>2021-09-13(Mon)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49EC6-AAA1-47E9-B46F-AF42E9BF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208" y="85447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209" y="172786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8305" y="853720"/>
            <a:ext cx="144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Plus(4Byte)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8305" y="172786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plus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472101" y="700592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8005" y="3312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0674" y="12326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64770" y="2989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72301" y="767954"/>
            <a:ext cx="11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startNum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472101" y="1204648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2300" y="1272010"/>
            <a:ext cx="11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endNum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00674" y="17087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2008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472100" y="1708704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getEndNum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0674" y="22127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472100" y="2212760"/>
            <a:ext cx="179286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s</a:t>
            </a:r>
            <a:r>
              <a:rPr lang="en-US" altLang="ko-KR" dirty="0" err="1" smtClean="0">
                <a:solidFill>
                  <a:schemeClr val="tx1"/>
                </a:solidFill>
              </a:rPr>
              <a:t>etEndNum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0674" y="269765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88304" y="1223805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4211" y="365990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004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24212" y="45332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000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88308" y="3659149"/>
            <a:ext cx="144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Plus(4Byte)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88308" y="45332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plus2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288307" y="4029234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79433" y="3777206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15337" y="34078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000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608006" y="43093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004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472102" y="33756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279633" y="3844568"/>
            <a:ext cx="11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startNum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5479433" y="4281262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79632" y="4348624"/>
            <a:ext cx="11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endNum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608006" y="478531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008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5479432" y="4785318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getEndNum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08006" y="52893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012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479432" y="5289374"/>
            <a:ext cx="179286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s</a:t>
            </a:r>
            <a:r>
              <a:rPr lang="en-US" altLang="ko-KR" dirty="0" err="1" smtClean="0">
                <a:solidFill>
                  <a:schemeClr val="tx1"/>
                </a:solidFill>
              </a:rPr>
              <a:t>etEndNum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08006" y="577427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016</a:t>
            </a:r>
            <a:endParaRPr lang="ko-KR" altLang="en-US" dirty="0"/>
          </a:p>
        </p:txBody>
      </p:sp>
      <p:cxnSp>
        <p:nvCxnSpPr>
          <p:cNvPr id="83" name="직선 화살표 연결선 82"/>
          <p:cNvCxnSpPr>
            <a:stCxn id="58" idx="3"/>
            <a:endCxn id="72" idx="1"/>
          </p:cNvCxnSpPr>
          <p:nvPr/>
        </p:nvCxnSpPr>
        <p:spPr>
          <a:xfrm flipV="1">
            <a:off x="3088507" y="3592540"/>
            <a:ext cx="1526830" cy="688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26" idx="2"/>
            <a:endCxn id="72" idx="1"/>
          </p:cNvCxnSpPr>
          <p:nvPr/>
        </p:nvCxnSpPr>
        <p:spPr>
          <a:xfrm>
            <a:off x="2188404" y="1727861"/>
            <a:ext cx="2426933" cy="1864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2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6</cp:revision>
  <dcterms:created xsi:type="dcterms:W3CDTF">2021-09-13T01:32:33Z</dcterms:created>
  <dcterms:modified xsi:type="dcterms:W3CDTF">2021-09-13T03:03:59Z</dcterms:modified>
</cp:coreProperties>
</file>