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8" r:id="rId5"/>
    <p:sldId id="267" r:id="rId6"/>
    <p:sldId id="269" r:id="rId7"/>
    <p:sldId id="265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80" r:id="rId18"/>
    <p:sldId id="281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7650-C6FB-4F79-8D7D-F719A10F0039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7D584F4-5EAF-4244-A137-572477E85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63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7650-C6FB-4F79-8D7D-F719A10F0039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D584F4-5EAF-4244-A137-572477E85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9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7650-C6FB-4F79-8D7D-F719A10F0039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D584F4-5EAF-4244-A137-572477E851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2222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7650-C6FB-4F79-8D7D-F719A10F0039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D584F4-5EAF-4244-A137-572477E85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2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7650-C6FB-4F79-8D7D-F719A10F0039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D584F4-5EAF-4244-A137-572477E851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135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7650-C6FB-4F79-8D7D-F719A10F0039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D584F4-5EAF-4244-A137-572477E85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251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7650-C6FB-4F79-8D7D-F719A10F0039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84F4-5EAF-4244-A137-572477E85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898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7650-C6FB-4F79-8D7D-F719A10F0039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84F4-5EAF-4244-A137-572477E85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8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7650-C6FB-4F79-8D7D-F719A10F0039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84F4-5EAF-4244-A137-572477E85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18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7650-C6FB-4F79-8D7D-F719A10F0039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D584F4-5EAF-4244-A137-572477E85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0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7650-C6FB-4F79-8D7D-F719A10F0039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D584F4-5EAF-4244-A137-572477E85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1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7650-C6FB-4F79-8D7D-F719A10F0039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D584F4-5EAF-4244-A137-572477E85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7650-C6FB-4F79-8D7D-F719A10F0039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84F4-5EAF-4244-A137-572477E85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3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7650-C6FB-4F79-8D7D-F719A10F0039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84F4-5EAF-4244-A137-572477E85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10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7650-C6FB-4F79-8D7D-F719A10F0039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84F4-5EAF-4244-A137-572477E85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42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7650-C6FB-4F79-8D7D-F719A10F0039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D584F4-5EAF-4244-A137-572477E85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00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67650-C6FB-4F79-8D7D-F719A10F0039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7D584F4-5EAF-4244-A137-572477E85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8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localhost:9090/MusicProject/main.d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localhost:9090/MusicProject/main.d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localhost:9090/MusicProject/main.d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localhost:9090/MusicProject/main.d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localhost:9090/MusicProject/main.do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localhost:9090/MusicProject/main.do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localhost:9090/MusicProject/main.d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localhost:9090/MusicProject/main.d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localhost:9090/MusicProject/main.do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localhost:9090/MusicProject/main.d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localhost:9090/MusicProject/main.d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DDCB5-4F5B-438E-8FCD-846E63966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ko-KR" altLang="en-US" sz="5200" dirty="0">
                <a:solidFill>
                  <a:schemeClr val="tx2"/>
                </a:solidFill>
              </a:rPr>
              <a:t>프로젝트</a:t>
            </a:r>
            <a:br>
              <a:rPr lang="en-US" altLang="ko-KR" sz="5200" dirty="0">
                <a:solidFill>
                  <a:schemeClr val="tx2"/>
                </a:solidFill>
              </a:rPr>
            </a:br>
            <a:r>
              <a:rPr lang="ko-KR" altLang="en-US" sz="5200" dirty="0">
                <a:solidFill>
                  <a:schemeClr val="tx2"/>
                </a:solidFill>
              </a:rPr>
              <a:t>무료 음원사이트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F6A8D8-88C9-4DB6-90DD-8DBFD3C09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3</a:t>
            </a:r>
            <a:r>
              <a:rPr lang="ko-KR" altLang="en-US" dirty="0">
                <a:solidFill>
                  <a:schemeClr val="tx2"/>
                </a:solidFill>
              </a:rPr>
              <a:t>조 </a:t>
            </a:r>
            <a:r>
              <a:rPr lang="ko-KR" altLang="en-US" dirty="0" err="1">
                <a:solidFill>
                  <a:schemeClr val="tx2"/>
                </a:solidFill>
              </a:rPr>
              <a:t>조광진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 err="1">
                <a:solidFill>
                  <a:schemeClr val="tx2"/>
                </a:solidFill>
              </a:rPr>
              <a:t>설근환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장준환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 err="1">
                <a:solidFill>
                  <a:schemeClr val="tx2"/>
                </a:solidFill>
              </a:rPr>
              <a:t>김지홍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37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51433-E8BC-4BD2-8399-CD5D395A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990"/>
          </a:xfrm>
        </p:spPr>
        <p:txBody>
          <a:bodyPr/>
          <a:lstStyle/>
          <a:p>
            <a:r>
              <a:rPr lang="ko-KR" altLang="en-US" dirty="0"/>
              <a:t>★ 최신 </a:t>
            </a:r>
            <a:r>
              <a:rPr lang="ko-KR" altLang="en-US" dirty="0" err="1"/>
              <a:t>인기곡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C24D7-E4B8-4874-A40A-867665D8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12900"/>
            <a:ext cx="11557000" cy="5130800"/>
          </a:xfrm>
        </p:spPr>
        <p:txBody>
          <a:bodyPr>
            <a:normAutofit/>
          </a:bodyPr>
          <a:lstStyle/>
          <a:p>
            <a:endParaRPr lang="en-US" altLang="ko-KR" sz="2800" b="1" dirty="0"/>
          </a:p>
          <a:p>
            <a:pPr marL="0" indent="0">
              <a:buNone/>
            </a:pPr>
            <a:endParaRPr lang="en-US" altLang="ko-KR" sz="2800" b="1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유튜브 </a:t>
            </a:r>
            <a:r>
              <a:rPr lang="en-US" altLang="ko-KR" sz="2000" dirty="0"/>
              <a:t>API</a:t>
            </a:r>
            <a:r>
              <a:rPr lang="ko-KR" altLang="en-US" sz="2000" dirty="0"/>
              <a:t>로 불러온 최신 </a:t>
            </a:r>
            <a:r>
              <a:rPr lang="ko-KR" altLang="en-US" sz="2000" dirty="0" err="1"/>
              <a:t>뮤비들이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원형의 </a:t>
            </a:r>
            <a:r>
              <a:rPr lang="en-US" altLang="ko-KR" sz="2000" dirty="0"/>
              <a:t>CD</a:t>
            </a:r>
            <a:r>
              <a:rPr lang="ko-KR" altLang="en-US" sz="2000" dirty="0"/>
              <a:t>모양으로 </a:t>
            </a:r>
            <a:r>
              <a:rPr lang="en-US" altLang="ko-KR" sz="2000" dirty="0"/>
              <a:t>40</a:t>
            </a:r>
            <a:r>
              <a:rPr lang="ko-KR" altLang="en-US" sz="2000" dirty="0"/>
              <a:t>개의 곡을 보여줌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원하는 곡을 클릭하면 유튜브 플레이어로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바로 듣기 가능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11" name="그림 10">
            <a:hlinkClick r:id="rId2"/>
            <a:extLst>
              <a:ext uri="{FF2B5EF4-FFF2-40B4-BE49-F238E27FC236}">
                <a16:creationId xmlns:a16="http://schemas.microsoft.com/office/drawing/2014/main" id="{B3DC6822-611B-4AC0-8649-66D8CB2E6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183" y="1612900"/>
            <a:ext cx="5981817" cy="51308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113992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51433-E8BC-4BD2-8399-CD5D395A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990"/>
          </a:xfrm>
        </p:spPr>
        <p:txBody>
          <a:bodyPr/>
          <a:lstStyle/>
          <a:p>
            <a:r>
              <a:rPr lang="ko-KR" altLang="en-US" dirty="0"/>
              <a:t>★ 음악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C24D7-E4B8-4874-A40A-867665D8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12900"/>
            <a:ext cx="11557000" cy="5130800"/>
          </a:xfrm>
        </p:spPr>
        <p:txBody>
          <a:bodyPr>
            <a:normAutofit/>
          </a:bodyPr>
          <a:lstStyle/>
          <a:p>
            <a:endParaRPr lang="en-US" altLang="ko-KR" sz="2800" b="1" dirty="0"/>
          </a:p>
          <a:p>
            <a:pPr marL="0" indent="0">
              <a:buNone/>
            </a:pPr>
            <a:endParaRPr lang="en-US" altLang="ko-KR" sz="2800" b="1" dirty="0"/>
          </a:p>
          <a:p>
            <a:r>
              <a:rPr lang="en-US" altLang="ko-KR" sz="2000" dirty="0"/>
              <a:t>- DB</a:t>
            </a:r>
            <a:r>
              <a:rPr lang="ko-KR" altLang="en-US" sz="2000" dirty="0"/>
              <a:t>에 저장된 모든 앨범을 보여줌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검색 결과 페이지와 동일하게 원하는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음악을 클릭하면 해당 음악의 상세 정보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페이지로 이동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다운을 클릭하면 해당 음악을 다운받고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듣기를 클릭하면 해당음악을 플레이어로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실행</a:t>
            </a:r>
            <a:endParaRPr lang="en-US" altLang="ko-KR" sz="2000" dirty="0"/>
          </a:p>
        </p:txBody>
      </p:sp>
      <p:pic>
        <p:nvPicPr>
          <p:cNvPr id="11" name="그림 10">
            <a:hlinkClick r:id="rId2"/>
            <a:extLst>
              <a:ext uri="{FF2B5EF4-FFF2-40B4-BE49-F238E27FC236}">
                <a16:creationId xmlns:a16="http://schemas.microsoft.com/office/drawing/2014/main" id="{B3DC6822-611B-4AC0-8649-66D8CB2E6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183" y="1612900"/>
            <a:ext cx="5981817" cy="51308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810916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51433-E8BC-4BD2-8399-CD5D395A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990"/>
          </a:xfrm>
        </p:spPr>
        <p:txBody>
          <a:bodyPr/>
          <a:lstStyle/>
          <a:p>
            <a:r>
              <a:rPr lang="ko-KR" altLang="en-US" dirty="0"/>
              <a:t>★ 앨범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C24D7-E4B8-4874-A40A-867665D8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12900"/>
            <a:ext cx="11557000" cy="5130800"/>
          </a:xfrm>
        </p:spPr>
        <p:txBody>
          <a:bodyPr>
            <a:normAutofit/>
          </a:bodyPr>
          <a:lstStyle/>
          <a:p>
            <a:endParaRPr lang="en-US" altLang="ko-KR" sz="2800" b="1" dirty="0"/>
          </a:p>
          <a:p>
            <a:pPr marL="0" indent="0">
              <a:buNone/>
            </a:pPr>
            <a:endParaRPr lang="en-US" altLang="ko-KR" sz="2800" b="1" dirty="0"/>
          </a:p>
          <a:p>
            <a:r>
              <a:rPr lang="en-US" altLang="ko-KR" sz="2000" dirty="0"/>
              <a:t>- DB</a:t>
            </a:r>
            <a:r>
              <a:rPr lang="ko-KR" altLang="en-US" sz="2000" dirty="0"/>
              <a:t>에 저장된</a:t>
            </a:r>
            <a:r>
              <a:rPr lang="en-US" altLang="ko-KR" sz="2000" dirty="0"/>
              <a:t> </a:t>
            </a:r>
            <a:r>
              <a:rPr lang="ko-KR" altLang="en-US" sz="2000" dirty="0"/>
              <a:t>앨범 사진을 </a:t>
            </a:r>
            <a:r>
              <a:rPr lang="en-US" altLang="ko-KR" sz="2000" dirty="0"/>
              <a:t>3</a:t>
            </a:r>
            <a:r>
              <a:rPr lang="ko-KR" altLang="en-US" sz="2000" dirty="0"/>
              <a:t>열 방식으로 나열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원하는 가수의 앨범을 클릭하면 해당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앨범 상세 페이지로 이동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11" name="그림 10">
            <a:hlinkClick r:id="rId2"/>
            <a:extLst>
              <a:ext uri="{FF2B5EF4-FFF2-40B4-BE49-F238E27FC236}">
                <a16:creationId xmlns:a16="http://schemas.microsoft.com/office/drawing/2014/main" id="{B3DC6822-611B-4AC0-8649-66D8CB2E6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12899"/>
            <a:ext cx="5715001" cy="51308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255503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51433-E8BC-4BD2-8399-CD5D395A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990"/>
          </a:xfrm>
        </p:spPr>
        <p:txBody>
          <a:bodyPr/>
          <a:lstStyle/>
          <a:p>
            <a:r>
              <a:rPr lang="ko-KR" altLang="en-US" dirty="0"/>
              <a:t>★ 앨범 상세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C24D7-E4B8-4874-A40A-867665D8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12900"/>
            <a:ext cx="11557000" cy="5130800"/>
          </a:xfrm>
        </p:spPr>
        <p:txBody>
          <a:bodyPr>
            <a:normAutofit/>
          </a:bodyPr>
          <a:lstStyle/>
          <a:p>
            <a:endParaRPr lang="en-US" altLang="ko-KR" sz="2800" b="1" dirty="0"/>
          </a:p>
          <a:p>
            <a:pPr marL="0" indent="0">
              <a:buNone/>
            </a:pPr>
            <a:endParaRPr lang="en-US" altLang="ko-KR" sz="2800" b="1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음악리스트</a:t>
            </a:r>
            <a:r>
              <a:rPr lang="en-US" altLang="ko-KR" sz="2000" dirty="0"/>
              <a:t>, </a:t>
            </a:r>
            <a:r>
              <a:rPr lang="ko-KR" altLang="en-US" sz="2000" dirty="0"/>
              <a:t>검색결과리스트</a:t>
            </a:r>
            <a:r>
              <a:rPr lang="en-US" altLang="ko-KR" sz="2000" dirty="0"/>
              <a:t>, </a:t>
            </a:r>
            <a:r>
              <a:rPr lang="ko-KR" altLang="en-US" sz="2000" dirty="0"/>
              <a:t>앨범리스트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에서 원하는 음악을 클릭하면 해당 음악의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상세 정보와 같은 앨범에 속해 있는 음악</a:t>
            </a:r>
            <a:endParaRPr lang="en-US" altLang="ko-KR" sz="2000" dirty="0"/>
          </a:p>
          <a:p>
            <a:r>
              <a:rPr lang="ko-KR" altLang="en-US" sz="2000" dirty="0"/>
              <a:t> 리스트 출력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11" name="그림 10">
            <a:hlinkClick r:id="rId2"/>
            <a:extLst>
              <a:ext uri="{FF2B5EF4-FFF2-40B4-BE49-F238E27FC236}">
                <a16:creationId xmlns:a16="http://schemas.microsoft.com/office/drawing/2014/main" id="{B3DC6822-611B-4AC0-8649-66D8CB2E6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183" y="1612900"/>
            <a:ext cx="5981817" cy="51308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48091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51433-E8BC-4BD2-8399-CD5D395A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990"/>
          </a:xfrm>
        </p:spPr>
        <p:txBody>
          <a:bodyPr/>
          <a:lstStyle/>
          <a:p>
            <a:r>
              <a:rPr lang="ko-KR" altLang="en-US" dirty="0"/>
              <a:t>★ 마이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C24D7-E4B8-4874-A40A-867665D8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12900"/>
            <a:ext cx="11557000" cy="5130800"/>
          </a:xfrm>
        </p:spPr>
        <p:txBody>
          <a:bodyPr>
            <a:normAutofit/>
          </a:bodyPr>
          <a:lstStyle/>
          <a:p>
            <a:endParaRPr lang="en-US" altLang="ko-KR" sz="2800" b="1" dirty="0"/>
          </a:p>
          <a:p>
            <a:pPr marL="0" indent="0">
              <a:buNone/>
            </a:pPr>
            <a:endParaRPr lang="en-US" altLang="ko-KR" sz="2800" b="1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로그인 된 </a:t>
            </a:r>
            <a:r>
              <a:rPr lang="en-US" altLang="ko-KR" sz="2000" dirty="0"/>
              <a:t>ID,</a:t>
            </a:r>
            <a:r>
              <a:rPr lang="ko-KR" altLang="en-US" sz="2000" dirty="0"/>
              <a:t> 사용자 이름</a:t>
            </a:r>
            <a:r>
              <a:rPr lang="en-US" altLang="ko-KR" sz="2000" dirty="0"/>
              <a:t>, </a:t>
            </a:r>
            <a:r>
              <a:rPr lang="ko-KR" altLang="en-US" sz="2000" dirty="0"/>
              <a:t>닉네임을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확인할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회원정보를 변경 가능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비밀번호 변경 가능</a:t>
            </a:r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보안을 위해</a:t>
            </a:r>
            <a:r>
              <a:rPr lang="en-US" altLang="ko-KR" sz="2000" dirty="0"/>
              <a:t> </a:t>
            </a:r>
            <a:r>
              <a:rPr lang="ko-KR" altLang="en-US" sz="2000" dirty="0"/>
              <a:t>기존 비밀번호 입력 후 </a:t>
            </a:r>
            <a:endParaRPr lang="en-US" altLang="ko-KR" sz="2000" dirty="0"/>
          </a:p>
          <a:p>
            <a:r>
              <a:rPr lang="ko-KR" altLang="en-US" sz="2000" dirty="0"/>
              <a:t>새비밀번호</a:t>
            </a:r>
            <a:r>
              <a:rPr lang="en-US" altLang="ko-KR" sz="2000" dirty="0"/>
              <a:t>,</a:t>
            </a:r>
            <a:r>
              <a:rPr lang="ko-KR" altLang="en-US" sz="2000" dirty="0"/>
              <a:t>비밀번호 확인까지 입력</a:t>
            </a:r>
            <a:r>
              <a:rPr lang="en-US" altLang="ko-KR" sz="2000" dirty="0"/>
              <a:t>)</a:t>
            </a:r>
          </a:p>
        </p:txBody>
      </p:sp>
      <p:pic>
        <p:nvPicPr>
          <p:cNvPr id="11" name="그림 10">
            <a:hlinkClick r:id="rId2"/>
            <a:extLst>
              <a:ext uri="{FF2B5EF4-FFF2-40B4-BE49-F238E27FC236}">
                <a16:creationId xmlns:a16="http://schemas.microsoft.com/office/drawing/2014/main" id="{B3DC6822-611B-4AC0-8649-66D8CB2E6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9623" y="1612900"/>
            <a:ext cx="6468378" cy="51308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1032638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51433-E8BC-4BD2-8399-CD5D395A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990"/>
          </a:xfrm>
        </p:spPr>
        <p:txBody>
          <a:bodyPr/>
          <a:lstStyle/>
          <a:p>
            <a:r>
              <a:rPr lang="ko-KR" altLang="en-US" dirty="0"/>
              <a:t>★ 음악 관리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C24D7-E4B8-4874-A40A-867665D8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12900"/>
            <a:ext cx="11557000" cy="5130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800" b="1" dirty="0"/>
          </a:p>
          <a:p>
            <a:r>
              <a:rPr lang="ko-KR" altLang="en-US" sz="2400" b="1" dirty="0"/>
              <a:t>음악 저장 목록</a:t>
            </a:r>
            <a:endParaRPr lang="en-US" altLang="ko-KR" sz="2400" b="1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관리자가 추가한 모든 앨범 리스트 출력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오른쪽 수정</a:t>
            </a:r>
            <a:r>
              <a:rPr lang="en-US" altLang="ko-KR" sz="2000" dirty="0"/>
              <a:t>, </a:t>
            </a:r>
            <a:r>
              <a:rPr lang="ko-KR" altLang="en-US" sz="2000" dirty="0"/>
              <a:t>삭제 클릭 시 선택한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음악정보 삭제 또는 수정 페이지로 이동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상단의 추가 버튼 클릭 시 음악등록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페이지로 이동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5" name="그림 4">
            <a:hlinkClick r:id="rId2"/>
            <a:extLst>
              <a:ext uri="{FF2B5EF4-FFF2-40B4-BE49-F238E27FC236}">
                <a16:creationId xmlns:a16="http://schemas.microsoft.com/office/drawing/2014/main" id="{3E6B9A52-7222-4BE9-BE98-C63D9E56E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1743" y="1612899"/>
            <a:ext cx="6173369" cy="5130799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1899824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51433-E8BC-4BD2-8399-CD5D395A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990"/>
          </a:xfrm>
        </p:spPr>
        <p:txBody>
          <a:bodyPr/>
          <a:lstStyle/>
          <a:p>
            <a:r>
              <a:rPr lang="ko-KR" altLang="en-US" dirty="0"/>
              <a:t>★ 음악 관리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C24D7-E4B8-4874-A40A-867665D8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12900"/>
            <a:ext cx="11557000" cy="5130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800" b="1" dirty="0"/>
          </a:p>
          <a:p>
            <a:r>
              <a:rPr lang="ko-KR" altLang="en-US" sz="2800" b="1" dirty="0"/>
              <a:t>음악 등록</a:t>
            </a:r>
            <a:endParaRPr lang="en-US" altLang="ko-KR" sz="2800" b="1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음악 정보를 입력하고 이미지 파일과</a:t>
            </a:r>
            <a:endParaRPr lang="en-US" altLang="ko-KR" sz="2000" dirty="0"/>
          </a:p>
          <a:p>
            <a:r>
              <a:rPr lang="en-US" altLang="ko-KR" sz="2000" dirty="0"/>
              <a:t> mp3</a:t>
            </a:r>
            <a:r>
              <a:rPr lang="ko-KR" altLang="en-US" sz="2000" dirty="0"/>
              <a:t>파일을 업로드 한 후 음악등록 버튼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클릭하여 </a:t>
            </a:r>
            <a:r>
              <a:rPr lang="en-US" altLang="ko-KR" sz="2000" dirty="0"/>
              <a:t>DB</a:t>
            </a:r>
            <a:r>
              <a:rPr lang="ko-KR" altLang="en-US" sz="2000" dirty="0"/>
              <a:t>에 저장한다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5" name="그림 4">
            <a:hlinkClick r:id="rId2"/>
            <a:extLst>
              <a:ext uri="{FF2B5EF4-FFF2-40B4-BE49-F238E27FC236}">
                <a16:creationId xmlns:a16="http://schemas.microsoft.com/office/drawing/2014/main" id="{3E6B9A52-7222-4BE9-BE98-C63D9E56E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739" y="1728132"/>
            <a:ext cx="6166374" cy="5015568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39718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51433-E8BC-4BD2-8399-CD5D395A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990"/>
          </a:xfrm>
        </p:spPr>
        <p:txBody>
          <a:bodyPr/>
          <a:lstStyle/>
          <a:p>
            <a:r>
              <a:rPr lang="ko-KR" altLang="en-US" dirty="0"/>
              <a:t>★ 음악 관리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C24D7-E4B8-4874-A40A-867665D8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12900"/>
            <a:ext cx="11557000" cy="5130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800" b="1" dirty="0"/>
          </a:p>
          <a:p>
            <a:r>
              <a:rPr lang="ko-KR" altLang="en-US" sz="2400" b="1" dirty="0"/>
              <a:t>음악 정보 수정</a:t>
            </a:r>
            <a:endParaRPr lang="en-US" altLang="ko-KR" sz="2400" b="1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음악 저장 목록에서 선택한 음악 정보를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불러와 출력되고 곡명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가수명</a:t>
            </a:r>
            <a:r>
              <a:rPr lang="en-US" altLang="ko-KR" sz="2000" dirty="0"/>
              <a:t>, </a:t>
            </a:r>
            <a:r>
              <a:rPr lang="ko-KR" altLang="en-US" sz="2000" dirty="0"/>
              <a:t>상세설명</a:t>
            </a:r>
            <a:r>
              <a:rPr lang="en-US" altLang="ko-KR" sz="2000" dirty="0"/>
              <a:t> </a:t>
            </a:r>
            <a:r>
              <a:rPr lang="ko-KR" altLang="en-US" sz="2000" dirty="0"/>
              <a:t>등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수정할 내용을 기재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내용 기재 후 음악정보 수정 버튼 클릭하여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수정 저장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5" name="그림 4">
            <a:hlinkClick r:id="rId2"/>
            <a:extLst>
              <a:ext uri="{FF2B5EF4-FFF2-40B4-BE49-F238E27FC236}">
                <a16:creationId xmlns:a16="http://schemas.microsoft.com/office/drawing/2014/main" id="{3E6B9A52-7222-4BE9-BE98-C63D9E56E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1743" y="1853822"/>
            <a:ext cx="6173369" cy="464895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404060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51433-E8BC-4BD2-8399-CD5D395A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990"/>
          </a:xfrm>
        </p:spPr>
        <p:txBody>
          <a:bodyPr/>
          <a:lstStyle/>
          <a:p>
            <a:r>
              <a:rPr lang="ko-KR" altLang="en-US" dirty="0"/>
              <a:t>★ 회원 관리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C24D7-E4B8-4874-A40A-867665D8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12900"/>
            <a:ext cx="11557000" cy="5130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800" b="1" dirty="0"/>
          </a:p>
          <a:p>
            <a:pPr marL="0" indent="0">
              <a:buNone/>
            </a:pPr>
            <a:endParaRPr lang="en-US" altLang="ko-KR" sz="2800" b="1" dirty="0"/>
          </a:p>
          <a:p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회원가입을 한 모든 회원들의 정보가</a:t>
            </a:r>
          </a:p>
          <a:p>
            <a:r>
              <a:rPr lang="ko-KR" altLang="en-US" sz="2000" dirty="0">
                <a:latin typeface="+mn-ea"/>
              </a:rPr>
              <a:t>출력된다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삭제 버튼을 클릭 시 회원상태표시가</a:t>
            </a:r>
          </a:p>
          <a:p>
            <a:r>
              <a:rPr lang="ko-KR" altLang="en-US" sz="2000" dirty="0">
                <a:latin typeface="+mn-ea"/>
              </a:rPr>
              <a:t>활동회원에서 탈퇴회원으로 변경된다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5" name="그림 4">
            <a:hlinkClick r:id="rId2"/>
            <a:extLst>
              <a:ext uri="{FF2B5EF4-FFF2-40B4-BE49-F238E27FC236}">
                <a16:creationId xmlns:a16="http://schemas.microsoft.com/office/drawing/2014/main" id="{3E6B9A52-7222-4BE9-BE98-C63D9E56E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1743" y="1612900"/>
            <a:ext cx="6173369" cy="51308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1251162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1F0D0-D0FB-4854-8FCA-EC10C9DAA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325461"/>
            <a:ext cx="9474157" cy="5394121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● 기능</a:t>
            </a:r>
            <a:endParaRPr lang="en-US" altLang="ko-KR" sz="2400" b="1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음원 사이트의 기본 기능인 듣기 및 다운로드 구현의 어려움을 많이 느낌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앨범 상세 페이지에 게시판을 추가하고자 했으나 구현하지 못해 아쉬움을 느낌</a:t>
            </a:r>
            <a:endParaRPr lang="en-US" altLang="ko-KR" sz="2400" dirty="0"/>
          </a:p>
          <a:p>
            <a:r>
              <a:rPr lang="ko-KR" altLang="en-US" sz="2400" b="1" dirty="0"/>
              <a:t>● 디자인</a:t>
            </a:r>
            <a:endParaRPr lang="en-US" altLang="ko-KR" sz="2400" b="1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유튜브 </a:t>
            </a:r>
            <a:r>
              <a:rPr lang="en-US" altLang="ko-KR" sz="2000" dirty="0"/>
              <a:t>API</a:t>
            </a:r>
            <a:r>
              <a:rPr lang="ko-KR" altLang="en-US" sz="2000" dirty="0"/>
              <a:t> 활용으로 기본적인 화면 디자인이 좀 더 풍부하게 표현됨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유튜브 플레이어를 원형을 구현해서 </a:t>
            </a:r>
            <a:r>
              <a:rPr lang="en-US" altLang="ko-KR" sz="2000" dirty="0"/>
              <a:t>CD</a:t>
            </a:r>
            <a:r>
              <a:rPr lang="ko-KR" altLang="en-US" sz="2000" dirty="0"/>
              <a:t>플레이어 같은 느낌의 감성을 추가</a:t>
            </a:r>
            <a:endParaRPr lang="en-US" altLang="ko-KR" sz="2400" b="1" dirty="0"/>
          </a:p>
          <a:p>
            <a:r>
              <a:rPr lang="ko-KR" altLang="en-US" sz="2400" b="1" dirty="0"/>
              <a:t>● 설계</a:t>
            </a:r>
            <a:endParaRPr lang="en-US" altLang="ko-KR" sz="2400" b="1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음악 사이트 멜론</a:t>
            </a:r>
            <a:r>
              <a:rPr lang="en-US" altLang="ko-KR" sz="2000" dirty="0"/>
              <a:t>(melon)</a:t>
            </a:r>
            <a:r>
              <a:rPr lang="ko-KR" altLang="en-US" sz="2000" dirty="0"/>
              <a:t>을 벤치마킹하였지만 초반 설계에서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/>
              <a:t>역할분담이 연결에 맞지않게 배분되어 전체적인 진행이 </a:t>
            </a:r>
            <a:r>
              <a:rPr lang="ko-KR" altLang="en-US" sz="2000" dirty="0" err="1"/>
              <a:t>더뎠으며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 수업에서</a:t>
            </a:r>
            <a:r>
              <a:rPr lang="en-US" altLang="ko-KR" sz="2000" dirty="0"/>
              <a:t> </a:t>
            </a:r>
            <a:r>
              <a:rPr lang="ko-KR" altLang="en-US" sz="2000" dirty="0"/>
              <a:t>배운 연결진행과 맞지 않아 뒤로 갈수록 난이도가 상승하는 </a:t>
            </a:r>
            <a:endParaRPr lang="en-US" altLang="ko-KR" sz="2000" dirty="0"/>
          </a:p>
          <a:p>
            <a:r>
              <a:rPr lang="ko-KR" altLang="en-US" sz="2000" dirty="0"/>
              <a:t>  느낌을 받아 아쉬움이</a:t>
            </a:r>
            <a:r>
              <a:rPr lang="en-US" altLang="ko-KR" sz="2000" dirty="0"/>
              <a:t> </a:t>
            </a:r>
            <a:r>
              <a:rPr lang="ko-KR" altLang="en-US" sz="2000" dirty="0"/>
              <a:t>남음</a:t>
            </a:r>
            <a:endParaRPr lang="en-US" altLang="ko-KR" sz="2000" dirty="0"/>
          </a:p>
          <a:p>
            <a:endParaRPr lang="en-US" altLang="ko-KR" sz="2400" b="1" dirty="0"/>
          </a:p>
          <a:p>
            <a:endParaRPr lang="en-US" altLang="ko-KR" sz="2400" b="1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E65CDE0-A600-4737-A054-6CE004D6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51752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★ 프로젝트 후기</a:t>
            </a:r>
          </a:p>
        </p:txBody>
      </p:sp>
    </p:spTree>
    <p:extLst>
      <p:ext uri="{BB962C8B-B14F-4D97-AF65-F5344CB8AC3E}">
        <p14:creationId xmlns:p14="http://schemas.microsoft.com/office/powerpoint/2010/main" val="16191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39BF2-F448-452F-8D1D-6ED4903D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5847"/>
          </a:xfrm>
        </p:spPr>
        <p:txBody>
          <a:bodyPr/>
          <a:lstStyle/>
          <a:p>
            <a:r>
              <a:rPr lang="ko-KR" altLang="en-US" dirty="0"/>
              <a:t>★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E3C4E-DB74-481E-8F64-E12CDE4FB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0586"/>
            <a:ext cx="8915400" cy="5274128"/>
          </a:xfrm>
        </p:spPr>
        <p:txBody>
          <a:bodyPr>
            <a:normAutofit fontScale="85000" lnSpcReduction="20000"/>
          </a:bodyPr>
          <a:lstStyle/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프로젝트 명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워터멜론</a:t>
            </a:r>
            <a:r>
              <a:rPr lang="en-US" altLang="ko-KR" sz="2000" b="1" dirty="0"/>
              <a:t>(watermelon)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주제 </a:t>
            </a:r>
            <a:r>
              <a:rPr lang="en-US" altLang="ko-KR" sz="2000" b="1" dirty="0"/>
              <a:t>: (</a:t>
            </a:r>
            <a:r>
              <a:rPr lang="ko-KR" altLang="en-US" sz="2000" b="1" dirty="0"/>
              <a:t>회원제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무료 음원 사이트 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r>
              <a:rPr lang="ko-KR" altLang="en-US" sz="2000" b="1" dirty="0"/>
              <a:t>개발 환경 </a:t>
            </a:r>
            <a:r>
              <a:rPr lang="en-US" altLang="ko-KR" sz="2000" b="1" dirty="0"/>
              <a:t>:  </a:t>
            </a:r>
            <a:r>
              <a:rPr lang="ko-KR" altLang="en-US" sz="2000" b="1" dirty="0"/>
              <a:t>개발 환경 </a:t>
            </a:r>
            <a:r>
              <a:rPr lang="en-US" altLang="ko-KR" sz="2000" b="1" dirty="0"/>
              <a:t>:   Java: jdk1.8.0_231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            DB :Oracle Database 11g Express Edition, </a:t>
            </a:r>
            <a:r>
              <a:rPr lang="ko-KR" altLang="en-US" sz="2000" b="1" dirty="0"/>
              <a:t>유튜브</a:t>
            </a:r>
            <a:r>
              <a:rPr lang="en-US" altLang="ko-KR" sz="2000" b="1" dirty="0"/>
              <a:t>API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            WAS : Tomcat 8.5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            OS : Windows 10 Home 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벤치마킹 사이트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멜론</a:t>
            </a:r>
            <a:r>
              <a:rPr lang="en-US" altLang="ko-KR" sz="2000" b="1" dirty="0"/>
              <a:t>(melon)</a:t>
            </a:r>
          </a:p>
          <a:p>
            <a:pPr marL="0" indent="0">
              <a:buNone/>
            </a:pP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30692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729AA-8F27-4797-BAA9-C817CA4E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34790"/>
          </a:xfrm>
        </p:spPr>
        <p:txBody>
          <a:bodyPr/>
          <a:lstStyle/>
          <a:p>
            <a:r>
              <a:rPr lang="ko-KR" altLang="en-US" dirty="0"/>
              <a:t>★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19B77A-E416-4AFE-96CD-DA06463E53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r>
              <a:rPr lang="ko-KR" altLang="en-US" dirty="0" err="1"/>
              <a:t>김지홍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듣기</a:t>
            </a:r>
            <a:r>
              <a:rPr lang="en-US" altLang="ko-KR" dirty="0"/>
              <a:t>, </a:t>
            </a:r>
            <a:r>
              <a:rPr lang="ko-KR" altLang="en-US" dirty="0"/>
              <a:t>다운로드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 </a:t>
            </a:r>
            <a:r>
              <a:rPr lang="ko-KR" altLang="en-US" dirty="0"/>
              <a:t>기능 구현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앨범상세</a:t>
            </a:r>
            <a:r>
              <a:rPr lang="ko-KR" altLang="en-US" dirty="0"/>
              <a:t> 페이지</a:t>
            </a:r>
            <a:r>
              <a:rPr lang="en-US" altLang="ko-KR" dirty="0"/>
              <a:t>,</a:t>
            </a:r>
            <a:r>
              <a:rPr lang="ko-KR" altLang="en-US" dirty="0"/>
              <a:t> 검색결과 리스트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음악리스트 페이지 설계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장준환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메인페이지</a:t>
            </a:r>
            <a:r>
              <a:rPr lang="en-US" altLang="ko-KR" dirty="0"/>
              <a:t>, TOP, FOOT </a:t>
            </a:r>
            <a:r>
              <a:rPr lang="ko-KR" altLang="en-US" dirty="0"/>
              <a:t>설계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음원사이트</a:t>
            </a:r>
            <a:r>
              <a:rPr lang="en-US" altLang="ko-KR" dirty="0"/>
              <a:t>(</a:t>
            </a:r>
            <a:r>
              <a:rPr lang="ko-KR" altLang="en-US" dirty="0"/>
              <a:t>유튜브</a:t>
            </a:r>
            <a:r>
              <a:rPr lang="en-US" altLang="ko-KR" dirty="0"/>
              <a:t>) API </a:t>
            </a:r>
            <a:r>
              <a:rPr lang="ko-KR" altLang="en-US" dirty="0"/>
              <a:t>연동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최신 </a:t>
            </a:r>
            <a:r>
              <a:rPr lang="ko-KR" altLang="en-US" dirty="0" err="1"/>
              <a:t>인기곡</a:t>
            </a:r>
            <a:r>
              <a:rPr lang="ko-KR" altLang="en-US" dirty="0"/>
              <a:t> 페이지 설계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F67FAD-1DEA-4F4A-98CE-73E38A454F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r>
              <a:rPr lang="ko-KR" altLang="en-US" dirty="0" err="1"/>
              <a:t>설근환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마이페이지 설계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페이지간 연결 및 취합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회원 정보 수정 기능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조광진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회원</a:t>
            </a:r>
            <a:r>
              <a:rPr lang="en-US" altLang="ko-KR" dirty="0"/>
              <a:t>,</a:t>
            </a:r>
            <a:r>
              <a:rPr lang="ko-KR" altLang="en-US" dirty="0"/>
              <a:t>음악 관리자 페이지 설계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회원 및 음악 </a:t>
            </a:r>
            <a:r>
              <a:rPr lang="en-US" altLang="ko-KR" dirty="0"/>
              <a:t>DB</a:t>
            </a:r>
            <a:r>
              <a:rPr lang="ko-KR" altLang="en-US" dirty="0"/>
              <a:t>설계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회원</a:t>
            </a:r>
            <a:r>
              <a:rPr lang="en-US" altLang="ko-KR" dirty="0"/>
              <a:t>,</a:t>
            </a:r>
            <a:r>
              <a:rPr lang="ko-KR" altLang="en-US" dirty="0"/>
              <a:t>음악 추가</a:t>
            </a:r>
            <a:r>
              <a:rPr lang="en-US" altLang="ko-KR" dirty="0"/>
              <a:t>,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삭제 기능 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01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A8E9A-7AAD-4998-9E55-73663839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731161"/>
          </a:xfrm>
        </p:spPr>
        <p:txBody>
          <a:bodyPr>
            <a:normAutofit/>
          </a:bodyPr>
          <a:lstStyle/>
          <a:p>
            <a:r>
              <a:rPr lang="ko-KR" altLang="en-US" dirty="0"/>
              <a:t>★ 데이터 베이스 구성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C2B01E-CE48-4108-A283-4DE5875A0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28" y="1707821"/>
            <a:ext cx="8383170" cy="4715533"/>
          </a:xfrm>
        </p:spPr>
      </p:pic>
    </p:spTree>
    <p:extLst>
      <p:ext uri="{BB962C8B-B14F-4D97-AF65-F5344CB8AC3E}">
        <p14:creationId xmlns:p14="http://schemas.microsoft.com/office/powerpoint/2010/main" val="30373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2B307-B46D-4C9D-A3BC-2679E59D41CA}"/>
              </a:ext>
            </a:extLst>
          </p:cNvPr>
          <p:cNvSpPr/>
          <p:nvPr/>
        </p:nvSpPr>
        <p:spPr>
          <a:xfrm>
            <a:off x="1432467" y="1933595"/>
            <a:ext cx="1975757" cy="636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1F8A764-EA7C-4158-8CDE-189616C3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731161"/>
          </a:xfrm>
        </p:spPr>
        <p:txBody>
          <a:bodyPr>
            <a:normAutofit/>
          </a:bodyPr>
          <a:lstStyle/>
          <a:p>
            <a:r>
              <a:rPr lang="ko-KR" altLang="en-US" dirty="0"/>
              <a:t>★ 태스크 플로우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F3EC69-E6EF-4F74-87BC-06961D42CC8E}"/>
              </a:ext>
            </a:extLst>
          </p:cNvPr>
          <p:cNvSpPr/>
          <p:nvPr/>
        </p:nvSpPr>
        <p:spPr>
          <a:xfrm>
            <a:off x="1437910" y="2935082"/>
            <a:ext cx="1975757" cy="636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E0298E-81BD-4811-8C13-DF63F0A0649E}"/>
              </a:ext>
            </a:extLst>
          </p:cNvPr>
          <p:cNvSpPr/>
          <p:nvPr/>
        </p:nvSpPr>
        <p:spPr>
          <a:xfrm>
            <a:off x="3593285" y="4012763"/>
            <a:ext cx="1975757" cy="636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페이지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896EB0-CC3C-48BA-A411-135592A3D840}"/>
              </a:ext>
            </a:extLst>
          </p:cNvPr>
          <p:cNvSpPr/>
          <p:nvPr/>
        </p:nvSpPr>
        <p:spPr>
          <a:xfrm>
            <a:off x="5863411" y="3045040"/>
            <a:ext cx="1975757" cy="636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최신 </a:t>
            </a:r>
            <a:r>
              <a:rPr lang="ko-KR" altLang="en-US" dirty="0" err="1">
                <a:solidFill>
                  <a:schemeClr val="tx1"/>
                </a:solidFill>
              </a:rPr>
              <a:t>인기곡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D6F137-E7A0-464E-A850-13751F1D3CCB}"/>
              </a:ext>
            </a:extLst>
          </p:cNvPr>
          <p:cNvSpPr/>
          <p:nvPr/>
        </p:nvSpPr>
        <p:spPr>
          <a:xfrm>
            <a:off x="5846629" y="4005731"/>
            <a:ext cx="1975757" cy="636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 결과 페이지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EA9440-822A-48FE-ACC4-3295320DFEB1}"/>
              </a:ext>
            </a:extLst>
          </p:cNvPr>
          <p:cNvSpPr/>
          <p:nvPr/>
        </p:nvSpPr>
        <p:spPr>
          <a:xfrm>
            <a:off x="5862957" y="4959824"/>
            <a:ext cx="1975757" cy="636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음악 리스트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B5157C-D149-409B-9CAD-867908B7CED6}"/>
              </a:ext>
            </a:extLst>
          </p:cNvPr>
          <p:cNvSpPr/>
          <p:nvPr/>
        </p:nvSpPr>
        <p:spPr>
          <a:xfrm>
            <a:off x="8901278" y="4009770"/>
            <a:ext cx="1975757" cy="636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앨범 상세정보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73BF5B-05DD-40FD-9C75-76D4D12336DC}"/>
              </a:ext>
            </a:extLst>
          </p:cNvPr>
          <p:cNvSpPr/>
          <p:nvPr/>
        </p:nvSpPr>
        <p:spPr>
          <a:xfrm>
            <a:off x="8901128" y="4971362"/>
            <a:ext cx="1975757" cy="636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듣기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다운로드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E54549-8463-4FC7-9537-9CB2FC8ED6D4}"/>
              </a:ext>
            </a:extLst>
          </p:cNvPr>
          <p:cNvSpPr/>
          <p:nvPr/>
        </p:nvSpPr>
        <p:spPr>
          <a:xfrm>
            <a:off x="5862965" y="5923221"/>
            <a:ext cx="1975757" cy="636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앨범 리스트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E364F4-D277-4DDC-93C4-19AC430C2361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2420345" y="2570409"/>
            <a:ext cx="0" cy="3646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FB2F96A-20BC-436B-8F15-F52911D6746D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2629900" y="3367785"/>
            <a:ext cx="759274" cy="116749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CE6DE94-2E06-4E6F-94E4-578490104FAF}"/>
              </a:ext>
            </a:extLst>
          </p:cNvPr>
          <p:cNvCxnSpPr>
            <a:stCxn id="10" idx="0"/>
            <a:endCxn id="11" idx="1"/>
          </p:cNvCxnSpPr>
          <p:nvPr/>
        </p:nvCxnSpPr>
        <p:spPr>
          <a:xfrm rot="5400000" flipH="1" flipV="1">
            <a:off x="4897629" y="3046982"/>
            <a:ext cx="649316" cy="128224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016F135-F77B-4B4E-B4DE-CEB872817FA4}"/>
              </a:ext>
            </a:extLst>
          </p:cNvPr>
          <p:cNvCxnSpPr>
            <a:stCxn id="10" idx="2"/>
            <a:endCxn id="13" idx="1"/>
          </p:cNvCxnSpPr>
          <p:nvPr/>
        </p:nvCxnSpPr>
        <p:spPr>
          <a:xfrm rot="16200000" flipH="1">
            <a:off x="4907733" y="4323007"/>
            <a:ext cx="628654" cy="128179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F91DB0D-D1C6-4DBC-A340-FF71829D0A23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4317273" y="4695935"/>
            <a:ext cx="1599083" cy="149230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D0DA0C3-3EAA-48E3-A2BA-7CA31DF92C4C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5569042" y="4324138"/>
            <a:ext cx="277587" cy="7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27236E6-C990-4471-AE69-AD0425187A92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7822386" y="4324138"/>
            <a:ext cx="1078892" cy="40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A49F9AD-9DED-48E3-8D55-179477AEA57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7838714" y="5278231"/>
            <a:ext cx="1062414" cy="115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DA09D7B-3A11-48AE-B7A0-1173431F217C}"/>
              </a:ext>
            </a:extLst>
          </p:cNvPr>
          <p:cNvCxnSpPr>
            <a:stCxn id="13" idx="3"/>
          </p:cNvCxnSpPr>
          <p:nvPr/>
        </p:nvCxnSpPr>
        <p:spPr>
          <a:xfrm flipV="1">
            <a:off x="7838714" y="4642543"/>
            <a:ext cx="1062414" cy="635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FDB45E3-998B-4A20-857A-8DB1C29AF2A6}"/>
              </a:ext>
            </a:extLst>
          </p:cNvPr>
          <p:cNvCxnSpPr/>
          <p:nvPr/>
        </p:nvCxnSpPr>
        <p:spPr>
          <a:xfrm>
            <a:off x="7822386" y="4642543"/>
            <a:ext cx="1078742" cy="3288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7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31F8A764-EA7C-4158-8CDE-189616C3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731161"/>
          </a:xfrm>
        </p:spPr>
        <p:txBody>
          <a:bodyPr>
            <a:normAutofit/>
          </a:bodyPr>
          <a:lstStyle/>
          <a:p>
            <a:r>
              <a:rPr lang="ko-KR" altLang="en-US" dirty="0"/>
              <a:t>★ 태스크 플로우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F3EC69-E6EF-4F74-87BC-06961D42CC8E}"/>
              </a:ext>
            </a:extLst>
          </p:cNvPr>
          <p:cNvSpPr/>
          <p:nvPr/>
        </p:nvSpPr>
        <p:spPr>
          <a:xfrm>
            <a:off x="1235526" y="4404205"/>
            <a:ext cx="1975757" cy="636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E0298E-81BD-4811-8C13-DF63F0A0649E}"/>
              </a:ext>
            </a:extLst>
          </p:cNvPr>
          <p:cNvSpPr/>
          <p:nvPr/>
        </p:nvSpPr>
        <p:spPr>
          <a:xfrm>
            <a:off x="3586845" y="4942591"/>
            <a:ext cx="1975757" cy="636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음반 정보 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896EB0-CC3C-48BA-A411-135592A3D840}"/>
              </a:ext>
            </a:extLst>
          </p:cNvPr>
          <p:cNvSpPr/>
          <p:nvPr/>
        </p:nvSpPr>
        <p:spPr>
          <a:xfrm>
            <a:off x="8403779" y="3905066"/>
            <a:ext cx="1975757" cy="636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목록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D6F137-E7A0-464E-A850-13751F1D3CCB}"/>
              </a:ext>
            </a:extLst>
          </p:cNvPr>
          <p:cNvSpPr/>
          <p:nvPr/>
        </p:nvSpPr>
        <p:spPr>
          <a:xfrm>
            <a:off x="5987146" y="3905060"/>
            <a:ext cx="1975757" cy="636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EA9440-822A-48FE-ACC4-3295320DFEB1}"/>
              </a:ext>
            </a:extLst>
          </p:cNvPr>
          <p:cNvSpPr/>
          <p:nvPr/>
        </p:nvSpPr>
        <p:spPr>
          <a:xfrm>
            <a:off x="6003474" y="4951432"/>
            <a:ext cx="1975757" cy="636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수정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B5157C-D149-409B-9CAD-867908B7CED6}"/>
              </a:ext>
            </a:extLst>
          </p:cNvPr>
          <p:cNvSpPr/>
          <p:nvPr/>
        </p:nvSpPr>
        <p:spPr>
          <a:xfrm>
            <a:off x="8403784" y="4951890"/>
            <a:ext cx="1975757" cy="636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앨범 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35C04C-EC91-41C8-B6E5-E5770F695D1A}"/>
              </a:ext>
            </a:extLst>
          </p:cNvPr>
          <p:cNvSpPr/>
          <p:nvPr/>
        </p:nvSpPr>
        <p:spPr>
          <a:xfrm>
            <a:off x="3592287" y="3903000"/>
            <a:ext cx="1975757" cy="636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정보 관리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C63429-A89D-4297-83DD-AB19FC6A5263}"/>
              </a:ext>
            </a:extLst>
          </p:cNvPr>
          <p:cNvSpPr/>
          <p:nvPr/>
        </p:nvSpPr>
        <p:spPr>
          <a:xfrm>
            <a:off x="1244365" y="2519521"/>
            <a:ext cx="1975757" cy="636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페이지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02E648-AF0C-4B38-9ABD-FF8754664123}"/>
              </a:ext>
            </a:extLst>
          </p:cNvPr>
          <p:cNvSpPr/>
          <p:nvPr/>
        </p:nvSpPr>
        <p:spPr>
          <a:xfrm>
            <a:off x="3586294" y="2520919"/>
            <a:ext cx="1975757" cy="636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마이 페이지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F91726-074E-40EA-B368-04E731CE8EB8}"/>
              </a:ext>
            </a:extLst>
          </p:cNvPr>
          <p:cNvSpPr/>
          <p:nvPr/>
        </p:nvSpPr>
        <p:spPr>
          <a:xfrm>
            <a:off x="5986946" y="2522317"/>
            <a:ext cx="1975757" cy="636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 수정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0F69E0A-DB10-464E-B75D-CE135777D4B4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220122" y="2837928"/>
            <a:ext cx="366172" cy="13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AA208D4-A96F-41EF-87A9-922EE72D4BD9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2795136" y="4469288"/>
            <a:ext cx="219979" cy="136344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71003C4-AE21-46E4-AA70-855AFE2B902D}"/>
              </a:ext>
            </a:extLst>
          </p:cNvPr>
          <p:cNvCxnSpPr>
            <a:stCxn id="9" idx="0"/>
            <a:endCxn id="17" idx="1"/>
          </p:cNvCxnSpPr>
          <p:nvPr/>
        </p:nvCxnSpPr>
        <p:spPr>
          <a:xfrm rot="5400000" flipH="1" flipV="1">
            <a:off x="2816447" y="3628365"/>
            <a:ext cx="182798" cy="136888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D67BDBD-7DD6-4C66-B8BF-F53017C236DC}"/>
              </a:ext>
            </a:extLst>
          </p:cNvPr>
          <p:cNvCxnSpPr>
            <a:stCxn id="17" idx="3"/>
            <a:endCxn id="12" idx="1"/>
          </p:cNvCxnSpPr>
          <p:nvPr/>
        </p:nvCxnSpPr>
        <p:spPr>
          <a:xfrm>
            <a:off x="5568044" y="4221407"/>
            <a:ext cx="419102" cy="2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6249474-BB71-4CEA-ACDC-5A9C14DD75CE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5562602" y="5260998"/>
            <a:ext cx="440872" cy="88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C7989EE-30D4-4160-8AF2-C0F800F3FA3F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7962903" y="4223467"/>
            <a:ext cx="440876" cy="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81A5C63-E793-40C3-807B-F34CBDC31968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7979231" y="5269839"/>
            <a:ext cx="424553" cy="4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03351EF-1ABA-4BCD-AAFF-41E2E5BBA28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5562051" y="2839326"/>
            <a:ext cx="424895" cy="13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3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51433-E8BC-4BD2-8399-CD5D395A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990"/>
          </a:xfrm>
        </p:spPr>
        <p:txBody>
          <a:bodyPr/>
          <a:lstStyle/>
          <a:p>
            <a:r>
              <a:rPr lang="ko-KR" altLang="en-US" dirty="0"/>
              <a:t>★로그인 및 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C24D7-E4B8-4874-A40A-867665D8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12900"/>
            <a:ext cx="11557000" cy="5130800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로그인</a:t>
            </a:r>
            <a:endParaRPr lang="en-US" altLang="ko-KR" sz="2400" b="1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회원 정보 입력 시 회원 여부 유효성 체크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회원이 아니면 로그인 불가능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관리자 로그인 시 </a:t>
            </a:r>
            <a:r>
              <a:rPr lang="en-US" altLang="ko-KR" sz="2000" dirty="0"/>
              <a:t>nav</a:t>
            </a:r>
            <a:r>
              <a:rPr lang="ko-KR" altLang="en-US" sz="2000" dirty="0"/>
              <a:t> </a:t>
            </a:r>
            <a:r>
              <a:rPr lang="en-US" altLang="ko-KR" sz="2000" dirty="0"/>
              <a:t>bar</a:t>
            </a:r>
            <a:r>
              <a:rPr lang="ko-KR" altLang="en-US" sz="2000" dirty="0"/>
              <a:t>에 관리자 페이지 노출 </a:t>
            </a:r>
            <a:endParaRPr lang="en-US" altLang="ko-KR" sz="2000" dirty="0"/>
          </a:p>
          <a:p>
            <a:r>
              <a:rPr lang="ko-KR" altLang="en-US" sz="2400" b="1" dirty="0"/>
              <a:t>회원가입</a:t>
            </a:r>
            <a:endParaRPr lang="en-US" altLang="ko-KR" sz="2400" b="1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이용약관 동의 후 회원가입 페이지로 이동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아이디 중복 체크 및 닉네임 중복 체크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비밀번호</a:t>
            </a:r>
            <a:r>
              <a:rPr lang="en-US" altLang="ko-KR" sz="2000" dirty="0"/>
              <a:t>, </a:t>
            </a:r>
            <a:r>
              <a:rPr lang="ko-KR" altLang="en-US" sz="2000" dirty="0"/>
              <a:t>비밀번호 일치 확인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필수 항목 공란일 시 알림 후 해당 칸 </a:t>
            </a:r>
            <a:r>
              <a:rPr lang="en-US" altLang="ko-KR" sz="2000" dirty="0"/>
              <a:t>focus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FEFE21-ADE5-40A9-823A-BC24501C6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690" y="1612900"/>
            <a:ext cx="2717989" cy="406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7B64F0-5C79-42E9-8D8F-C2F00B9E8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925" y="1612900"/>
            <a:ext cx="2784475" cy="4064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DC6822-611B-4AC0-8649-66D8CB2E6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065" y="2679699"/>
            <a:ext cx="2784475" cy="406400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36438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51433-E8BC-4BD2-8399-CD5D395A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990"/>
          </a:xfrm>
        </p:spPr>
        <p:txBody>
          <a:bodyPr/>
          <a:lstStyle/>
          <a:p>
            <a:r>
              <a:rPr lang="ko-KR" altLang="en-US" dirty="0"/>
              <a:t>★ 메인 페이지</a:t>
            </a:r>
            <a:r>
              <a:rPr lang="en-US" altLang="ko-KR" dirty="0"/>
              <a:t>(TOP,FOOT,</a:t>
            </a:r>
            <a:r>
              <a:rPr lang="ko-KR" altLang="en-US" dirty="0"/>
              <a:t>메인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C24D7-E4B8-4874-A40A-867665D8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12900"/>
            <a:ext cx="11557000" cy="5130800"/>
          </a:xfrm>
        </p:spPr>
        <p:txBody>
          <a:bodyPr>
            <a:normAutofit/>
          </a:bodyPr>
          <a:lstStyle/>
          <a:p>
            <a:endParaRPr lang="en-US" altLang="ko-KR" sz="2800" b="1" dirty="0"/>
          </a:p>
          <a:p>
            <a:pPr marL="0" indent="0">
              <a:buNone/>
            </a:pPr>
            <a:endParaRPr lang="en-US" altLang="ko-KR" sz="2800" b="1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상단</a:t>
            </a:r>
            <a:r>
              <a:rPr lang="en-US" altLang="ko-KR" sz="2000" dirty="0"/>
              <a:t>(TOP)</a:t>
            </a:r>
            <a:r>
              <a:rPr lang="ko-KR" altLang="en-US" sz="2000" dirty="0"/>
              <a:t> </a:t>
            </a:r>
            <a:r>
              <a:rPr lang="en-US" altLang="ko-KR" sz="2000" dirty="0"/>
              <a:t>Nav Bar</a:t>
            </a:r>
            <a:r>
              <a:rPr lang="ko-KR" altLang="en-US" sz="2000" dirty="0"/>
              <a:t>로 각 페이지간 이동 자유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유튜브 </a:t>
            </a:r>
            <a:r>
              <a:rPr lang="en-US" altLang="ko-KR" sz="2000" dirty="0"/>
              <a:t>API</a:t>
            </a:r>
            <a:r>
              <a:rPr lang="ko-KR" altLang="en-US" sz="2000" dirty="0"/>
              <a:t>를 활용한 뮤직비디오 원형 플레이어 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앨범 이미지 클릭 시 해당 앨범 리스트로 이동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검색 </a:t>
            </a:r>
            <a:r>
              <a:rPr lang="en-US" altLang="ko-KR" sz="2000" dirty="0"/>
              <a:t>: </a:t>
            </a:r>
            <a:r>
              <a:rPr lang="ko-KR" altLang="en-US" sz="2000" dirty="0"/>
              <a:t>검색유형 가수</a:t>
            </a:r>
            <a:r>
              <a:rPr lang="en-US" altLang="ko-KR" sz="2000" dirty="0"/>
              <a:t>, </a:t>
            </a:r>
            <a:r>
              <a:rPr lang="ko-KR" altLang="en-US" sz="2000" dirty="0"/>
              <a:t>곡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앨범명</a:t>
            </a:r>
            <a:r>
              <a:rPr lang="ko-KR" altLang="en-US" sz="2000" dirty="0"/>
              <a:t> 중 </a:t>
            </a:r>
            <a:r>
              <a:rPr lang="en-US" altLang="ko-KR" sz="2000" dirty="0"/>
              <a:t>1</a:t>
            </a:r>
            <a:r>
              <a:rPr lang="ko-KR" altLang="en-US" sz="2000" dirty="0"/>
              <a:t>선택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/>
              <a:t>후 검색어 입력 </a:t>
            </a:r>
            <a:r>
              <a:rPr lang="en-US" altLang="ko-KR" sz="2000" dirty="0"/>
              <a:t>=&gt; </a:t>
            </a:r>
            <a:r>
              <a:rPr lang="ko-KR" altLang="en-US" sz="2000" dirty="0"/>
              <a:t>검색 결과 페이지로 이동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11" name="그림 10">
            <a:hlinkClick r:id="rId2"/>
            <a:extLst>
              <a:ext uri="{FF2B5EF4-FFF2-40B4-BE49-F238E27FC236}">
                <a16:creationId xmlns:a16="http://schemas.microsoft.com/office/drawing/2014/main" id="{B3DC6822-611B-4AC0-8649-66D8CB2E6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0466" y="1518406"/>
            <a:ext cx="5587534" cy="522529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28516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51433-E8BC-4BD2-8399-CD5D395A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990"/>
          </a:xfrm>
        </p:spPr>
        <p:txBody>
          <a:bodyPr/>
          <a:lstStyle/>
          <a:p>
            <a:r>
              <a:rPr lang="ko-KR" altLang="en-US" dirty="0"/>
              <a:t>★ 검색 결과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C24D7-E4B8-4874-A40A-867665D8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12900"/>
            <a:ext cx="11557000" cy="5130800"/>
          </a:xfrm>
        </p:spPr>
        <p:txBody>
          <a:bodyPr>
            <a:normAutofit/>
          </a:bodyPr>
          <a:lstStyle/>
          <a:p>
            <a:endParaRPr lang="en-US" altLang="ko-KR" sz="2800" b="1" dirty="0"/>
          </a:p>
          <a:p>
            <a:pPr marL="0" indent="0">
              <a:buNone/>
            </a:pPr>
            <a:endParaRPr lang="en-US" altLang="ko-KR" sz="2800" b="1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검색 유형에 맞는 검색어를 입력하여</a:t>
            </a:r>
            <a:r>
              <a:rPr lang="en-US" altLang="ko-KR" sz="2000" dirty="0"/>
              <a:t> </a:t>
            </a:r>
            <a:r>
              <a:rPr lang="ko-KR" altLang="en-US" sz="2000" dirty="0"/>
              <a:t>검색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검색한 단어가 포함된 음악리스트를 출력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리스트 오른쪽 다운</a:t>
            </a:r>
            <a:r>
              <a:rPr lang="en-US" altLang="ko-KR" sz="2000" dirty="0"/>
              <a:t>/</a:t>
            </a:r>
            <a:r>
              <a:rPr lang="ko-KR" altLang="en-US" sz="2000" dirty="0"/>
              <a:t>듣기 클릭 시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/>
              <a:t>해당 음악 다운로드 또는 듣기 실행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음악 클릭 시 해당 음악 정보 페이지로 이동</a:t>
            </a:r>
            <a:endParaRPr lang="en-US" altLang="ko-KR" sz="2000" dirty="0"/>
          </a:p>
        </p:txBody>
      </p:sp>
      <p:pic>
        <p:nvPicPr>
          <p:cNvPr id="11" name="그림 10">
            <a:hlinkClick r:id="rId2"/>
            <a:extLst>
              <a:ext uri="{FF2B5EF4-FFF2-40B4-BE49-F238E27FC236}">
                <a16:creationId xmlns:a16="http://schemas.microsoft.com/office/drawing/2014/main" id="{B3DC6822-611B-4AC0-8649-66D8CB2E6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183" y="1612899"/>
            <a:ext cx="5981817" cy="5130799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1859115063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1058</TotalTime>
  <Words>746</Words>
  <Application>Microsoft Office PowerPoint</Application>
  <PresentationFormat>와이드스크린</PresentationFormat>
  <Paragraphs>173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HY중고딕</vt:lpstr>
      <vt:lpstr>Arial</vt:lpstr>
      <vt:lpstr>Century Gothic</vt:lpstr>
      <vt:lpstr>Wingdings 3</vt:lpstr>
      <vt:lpstr>줄기</vt:lpstr>
      <vt:lpstr>프로젝트 무료 음원사이트</vt:lpstr>
      <vt:lpstr>★ 개요</vt:lpstr>
      <vt:lpstr>★ 역할</vt:lpstr>
      <vt:lpstr>★ 데이터 베이스 구성</vt:lpstr>
      <vt:lpstr>★ 태스크 플로우</vt:lpstr>
      <vt:lpstr>★ 태스크 플로우</vt:lpstr>
      <vt:lpstr>★로그인 및 회원가입</vt:lpstr>
      <vt:lpstr>★ 메인 페이지(TOP,FOOT,메인)</vt:lpstr>
      <vt:lpstr>★ 검색 결과 페이지</vt:lpstr>
      <vt:lpstr>★ 최신 인기곡</vt:lpstr>
      <vt:lpstr>★ 음악 리스트</vt:lpstr>
      <vt:lpstr>★ 앨범 리스트</vt:lpstr>
      <vt:lpstr>★ 앨범 상세 정보</vt:lpstr>
      <vt:lpstr>★ 마이 페이지</vt:lpstr>
      <vt:lpstr>★ 음악 관리(관리자)</vt:lpstr>
      <vt:lpstr>★ 음악 관리(관리자)</vt:lpstr>
      <vt:lpstr>★ 음악 관리(관리자)</vt:lpstr>
      <vt:lpstr>★ 회원 관리(관리자)</vt:lpstr>
      <vt:lpstr>★ 프로젝트 후기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무료 음원사이트</dc:title>
  <dc:creator>김 지홍</dc:creator>
  <cp:lastModifiedBy>김 지홍</cp:lastModifiedBy>
  <cp:revision>46</cp:revision>
  <dcterms:created xsi:type="dcterms:W3CDTF">2021-03-26T06:41:20Z</dcterms:created>
  <dcterms:modified xsi:type="dcterms:W3CDTF">2021-03-29T08:53:11Z</dcterms:modified>
</cp:coreProperties>
</file>