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67" r:id="rId15"/>
    <p:sldId id="266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1FEB-E8FE-4533-80D5-5881ECEFFEE9}" type="datetimeFigureOut">
              <a:rPr lang="ko-KR" altLang="en-US" smtClean="0"/>
              <a:t>2021-04-14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F0E-1446-4DD4-8B86-8DA4321C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66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1FEB-E8FE-4533-80D5-5881ECEFFEE9}" type="datetimeFigureOut">
              <a:rPr lang="ko-KR" altLang="en-US" smtClean="0"/>
              <a:t>2021-04-14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F0E-1446-4DD4-8B86-8DA4321C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9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1FEB-E8FE-4533-80D5-5881ECEFFEE9}" type="datetimeFigureOut">
              <a:rPr lang="ko-KR" altLang="en-US" smtClean="0"/>
              <a:t>2021-04-14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F0E-1446-4DD4-8B86-8DA4321C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8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1FEB-E8FE-4533-80D5-5881ECEFFEE9}" type="datetimeFigureOut">
              <a:rPr lang="ko-KR" altLang="en-US" smtClean="0"/>
              <a:t>2021-04-14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F0E-1446-4DD4-8B86-8DA4321C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4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1FEB-E8FE-4533-80D5-5881ECEFFEE9}" type="datetimeFigureOut">
              <a:rPr lang="ko-KR" altLang="en-US" smtClean="0"/>
              <a:t>2021-04-14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F0E-1446-4DD4-8B86-8DA4321CA6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8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1FEB-E8FE-4533-80D5-5881ECEFFEE9}" type="datetimeFigureOut">
              <a:rPr lang="ko-KR" altLang="en-US" smtClean="0"/>
              <a:t>2021-04-14 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F0E-1446-4DD4-8B86-8DA4321C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6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1FEB-E8FE-4533-80D5-5881ECEFFEE9}" type="datetimeFigureOut">
              <a:rPr lang="ko-KR" altLang="en-US" smtClean="0"/>
              <a:t>2021-04-14 (Wed)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F0E-1446-4DD4-8B86-8DA4321C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1FEB-E8FE-4533-80D5-5881ECEFFEE9}" type="datetimeFigureOut">
              <a:rPr lang="ko-KR" altLang="en-US" smtClean="0"/>
              <a:t>2021-04-14 (Wed)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F0E-1446-4DD4-8B86-8DA4321C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1FEB-E8FE-4533-80D5-5881ECEFFEE9}" type="datetimeFigureOut">
              <a:rPr lang="ko-KR" altLang="en-US" smtClean="0"/>
              <a:t>2021-04-14 (Wed)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F0E-1446-4DD4-8B86-8DA4321C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1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1FEB-E8FE-4533-80D5-5881ECEFFEE9}" type="datetimeFigureOut">
              <a:rPr lang="ko-KR" altLang="en-US" smtClean="0"/>
              <a:t>2021-04-14 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F0E-1446-4DD4-8B86-8DA4321CA6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1FEB-E8FE-4533-80D5-5881ECEFFEE9}" type="datetimeFigureOut">
              <a:rPr lang="ko-KR" altLang="en-US" smtClean="0"/>
              <a:t>2021-04-14 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F0E-1446-4DD4-8B86-8DA4321C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1FEB-E8FE-4533-80D5-5881ECEFFEE9}" type="datetimeFigureOut">
              <a:rPr lang="ko-KR" altLang="en-US" smtClean="0"/>
              <a:t>2021-04-14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84F0E-1446-4DD4-8B86-8DA4321C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827CB-1D03-4F51-A1E0-7E3D857D3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MWS</a:t>
            </a:r>
            <a:br>
              <a:rPr lang="en-US" altLang="ko-KR" dirty="0"/>
            </a:br>
            <a:r>
              <a:rPr lang="en-US" altLang="ko-KR" dirty="0"/>
              <a:t>Multimedia Web Service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A5C30F-AFAD-4283-A64D-1899F18F5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박수길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66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BBB64-BBBE-43E3-A30E-C5705134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3-5) </a:t>
            </a:r>
            <a:r>
              <a:rPr lang="ko-KR" altLang="en-US" dirty="0"/>
              <a:t>화면구성 </a:t>
            </a:r>
            <a:r>
              <a:rPr lang="en-US" altLang="ko-KR" dirty="0"/>
              <a:t>– </a:t>
            </a:r>
            <a:r>
              <a:rPr lang="ko-KR" altLang="en-US" dirty="0"/>
              <a:t>멀티미디어 글쓰기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67EE1E-70C9-44B5-91BB-AC3947EEB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8" y="2197766"/>
            <a:ext cx="4227585" cy="3974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A990E3-1A78-4E5A-903B-14CFD6FE6AE2}"/>
              </a:ext>
            </a:extLst>
          </p:cNvPr>
          <p:cNvSpPr txBox="1"/>
          <p:nvPr/>
        </p:nvSpPr>
        <p:spPr>
          <a:xfrm>
            <a:off x="5869939" y="2895915"/>
            <a:ext cx="5839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멀티미디어 </a:t>
            </a:r>
            <a:r>
              <a:rPr lang="en-US" altLang="ko-KR" dirty="0"/>
              <a:t>URL</a:t>
            </a:r>
            <a:r>
              <a:rPr lang="ko-KR" altLang="en-US" dirty="0"/>
              <a:t>은 </a:t>
            </a:r>
            <a:r>
              <a:rPr lang="en-US" altLang="ko-KR" dirty="0" err="1"/>
              <a:t>onChange</a:t>
            </a:r>
            <a:r>
              <a:rPr lang="ko-KR" altLang="en-US" dirty="0" err="1"/>
              <a:t>할때마다</a:t>
            </a:r>
            <a:r>
              <a:rPr lang="ko-KR" altLang="en-US" dirty="0"/>
              <a:t> 영상의 정보를 추출한다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TEXT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일반적인 글쓰기와 기능이 똑같다</a:t>
            </a:r>
            <a:endParaRPr lang="en-US" altLang="ko-KR" dirty="0"/>
          </a:p>
          <a:p>
            <a:r>
              <a:rPr lang="en-US" altLang="ko-KR" dirty="0"/>
              <a:t>FILE</a:t>
            </a:r>
            <a:r>
              <a:rPr lang="ko-KR" altLang="en-US" dirty="0"/>
              <a:t>은 </a:t>
            </a:r>
            <a:r>
              <a:rPr lang="en-US" altLang="ko-KR" dirty="0"/>
              <a:t>Upload</a:t>
            </a:r>
            <a:r>
              <a:rPr lang="ko-KR" altLang="en-US" dirty="0"/>
              <a:t>처럼 </a:t>
            </a:r>
            <a:r>
              <a:rPr lang="en-US" altLang="ko-KR" dirty="0"/>
              <a:t>Multiple</a:t>
            </a:r>
            <a:r>
              <a:rPr lang="ko-KR" altLang="en-US" dirty="0"/>
              <a:t>속성을 반영해 파일을 인터넷 환경 상관없이 다중으로 선택할 수 있도록 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위에서 아래로 쌓아가는 방식으로 폼을 추가하고 구성된 폼은 최상단에 </a:t>
            </a:r>
            <a:r>
              <a:rPr lang="en-US" altLang="ko-KR" dirty="0"/>
              <a:t>div</a:t>
            </a:r>
            <a:r>
              <a:rPr lang="ko-KR" altLang="en-US" dirty="0"/>
              <a:t>를 이용해 </a:t>
            </a:r>
            <a:r>
              <a:rPr lang="en-US" altLang="ko-KR" dirty="0" err="1"/>
              <a:t>sunbun</a:t>
            </a:r>
            <a:r>
              <a:rPr lang="ko-KR" altLang="en-US" dirty="0"/>
              <a:t>을 가진 </a:t>
            </a:r>
            <a:r>
              <a:rPr lang="en-US" altLang="ko-KR" dirty="0"/>
              <a:t>id</a:t>
            </a:r>
            <a:r>
              <a:rPr lang="ko-KR" altLang="en-US" dirty="0"/>
              <a:t>를 부여 한다</a:t>
            </a:r>
            <a:r>
              <a:rPr lang="en-US" altLang="ko-KR" dirty="0"/>
              <a:t>. </a:t>
            </a:r>
            <a:r>
              <a:rPr lang="ko-KR" altLang="en-US" dirty="0"/>
              <a:t>그 다음 </a:t>
            </a:r>
            <a:r>
              <a:rPr lang="en-US" altLang="ko-KR" dirty="0"/>
              <a:t>a</a:t>
            </a:r>
            <a:r>
              <a:rPr lang="ko-KR" altLang="en-US" dirty="0"/>
              <a:t>태그를 이용해서 지울 버튼에 </a:t>
            </a:r>
            <a:r>
              <a:rPr lang="en-US" altLang="ko-KR" dirty="0" err="1"/>
              <a:t>sunbun</a:t>
            </a:r>
            <a:r>
              <a:rPr lang="ko-KR" altLang="en-US" dirty="0"/>
              <a:t>을 넘겨주어 폼을 유동적으로 지울 수 있게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08E36-45E8-45CE-A328-6D49A93E7C29}"/>
              </a:ext>
            </a:extLst>
          </p:cNvPr>
          <p:cNvSpPr txBox="1"/>
          <p:nvPr/>
        </p:nvSpPr>
        <p:spPr>
          <a:xfrm>
            <a:off x="5869939" y="1874600"/>
            <a:ext cx="446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멀티미디어는 </a:t>
            </a:r>
            <a:r>
              <a:rPr lang="en-US" altLang="ko-KR" dirty="0"/>
              <a:t>Upload</a:t>
            </a:r>
            <a:r>
              <a:rPr lang="ko-KR" altLang="en-US" dirty="0"/>
              <a:t>랑 비슷하게 </a:t>
            </a:r>
            <a:r>
              <a:rPr lang="en-US" altLang="ko-KR" dirty="0"/>
              <a:t>URL TEXT FILE</a:t>
            </a:r>
            <a:r>
              <a:rPr lang="ko-KR" altLang="en-US" dirty="0"/>
              <a:t>을 추가 시키면서 글을 작성한다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01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9A16E-1E32-48C4-8E09-91AB6501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4-1) </a:t>
            </a:r>
            <a:r>
              <a:rPr lang="ko-KR" altLang="en-US" dirty="0"/>
              <a:t>실제 코드 </a:t>
            </a:r>
            <a:r>
              <a:rPr lang="en-US" altLang="ko-KR" dirty="0"/>
              <a:t>– </a:t>
            </a:r>
            <a:r>
              <a:rPr lang="en-US" altLang="ko-KR" dirty="0" err="1"/>
              <a:t>url</a:t>
            </a:r>
            <a:r>
              <a:rPr lang="ko-KR" altLang="en-US" dirty="0"/>
              <a:t>정보 </a:t>
            </a:r>
            <a:r>
              <a:rPr lang="ko-KR" altLang="en-US" dirty="0" err="1"/>
              <a:t>얻어오기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EE2AE9-9500-4E16-8153-1223F22BF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4" y="1499616"/>
            <a:ext cx="4363453" cy="34020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46619D-A75A-4DDE-83C8-8DA4BCD1F12E}"/>
              </a:ext>
            </a:extLst>
          </p:cNvPr>
          <p:cNvSpPr txBox="1"/>
          <p:nvPr/>
        </p:nvSpPr>
        <p:spPr>
          <a:xfrm>
            <a:off x="5694947" y="1989221"/>
            <a:ext cx="52136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</a:t>
            </a:r>
            <a:r>
              <a:rPr lang="en-US" altLang="ko-KR" dirty="0"/>
              <a:t>ajax</a:t>
            </a:r>
            <a:r>
              <a:rPr lang="ko-KR" altLang="en-US" dirty="0"/>
              <a:t>로 요청한 </a:t>
            </a:r>
            <a:r>
              <a:rPr lang="en-US" altLang="ko-KR" dirty="0" err="1"/>
              <a:t>url</a:t>
            </a:r>
            <a:r>
              <a:rPr lang="ko-KR" altLang="en-US" dirty="0"/>
              <a:t>은 </a:t>
            </a:r>
            <a:r>
              <a:rPr lang="en-US" altLang="ko-KR" dirty="0" err="1"/>
              <a:t>url</a:t>
            </a:r>
            <a:r>
              <a:rPr lang="ko-KR" altLang="en-US" dirty="0"/>
              <a:t>과 </a:t>
            </a:r>
            <a:r>
              <a:rPr lang="en-US" altLang="ko-KR" dirty="0"/>
              <a:t>type</a:t>
            </a:r>
            <a:r>
              <a:rPr lang="ko-KR" altLang="en-US" dirty="0"/>
              <a:t>을 반환해서 사이트 별로 데이터를 </a:t>
            </a:r>
            <a:r>
              <a:rPr lang="ko-KR" altLang="en-US" dirty="0" err="1"/>
              <a:t>크롤링</a:t>
            </a:r>
            <a:r>
              <a:rPr lang="ko-KR" altLang="en-US" dirty="0"/>
              <a:t> 해오게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가상머신인 </a:t>
            </a:r>
            <a:r>
              <a:rPr lang="en-US" altLang="ko-KR" dirty="0" err="1"/>
              <a:t>chromedriver</a:t>
            </a:r>
            <a:r>
              <a:rPr lang="ko-KR" altLang="en-US" dirty="0"/>
              <a:t>를 등록하기위해 </a:t>
            </a:r>
            <a:r>
              <a:rPr lang="en-US" altLang="ko-KR" dirty="0"/>
              <a:t>system</a:t>
            </a:r>
            <a:r>
              <a:rPr lang="ko-KR" altLang="en-US" dirty="0"/>
              <a:t>의 </a:t>
            </a:r>
            <a:r>
              <a:rPr lang="en-US" altLang="ko-KR" dirty="0"/>
              <a:t>property</a:t>
            </a:r>
            <a:r>
              <a:rPr lang="ko-KR" altLang="en-US" dirty="0"/>
              <a:t>로 등록해 놓고 </a:t>
            </a:r>
            <a:r>
              <a:rPr lang="en-US" altLang="ko-KR" dirty="0"/>
              <a:t>headless</a:t>
            </a:r>
            <a:r>
              <a:rPr lang="ko-KR" altLang="en-US" dirty="0"/>
              <a:t>와 </a:t>
            </a:r>
            <a:r>
              <a:rPr lang="en-US" altLang="ko-KR" dirty="0"/>
              <a:t>no sandbox</a:t>
            </a:r>
            <a:r>
              <a:rPr lang="ko-KR" altLang="en-US" dirty="0"/>
              <a:t>를 선언해서 백그라운드에서 실행하도록 만들고 </a:t>
            </a:r>
            <a:r>
              <a:rPr lang="en-US" altLang="ko-KR" dirty="0"/>
              <a:t>driver</a:t>
            </a:r>
            <a:r>
              <a:rPr lang="ko-KR" altLang="en-US" dirty="0"/>
              <a:t>를 선언하고 </a:t>
            </a:r>
            <a:r>
              <a:rPr lang="en-US" altLang="ko-KR" dirty="0" err="1"/>
              <a:t>url</a:t>
            </a:r>
            <a:r>
              <a:rPr lang="ko-KR" altLang="en-US" dirty="0"/>
              <a:t>을 요청하게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유튜브의 경우에는 최초에 영상을 시작할 때 총 영상의 길이를 반환하는 메타데이터가 없기 때문에</a:t>
            </a:r>
            <a:r>
              <a:rPr lang="en-US" altLang="ko-KR" dirty="0"/>
              <a:t> </a:t>
            </a:r>
            <a:r>
              <a:rPr lang="en-US" altLang="ko-KR" dirty="0" err="1"/>
              <a:t>WebDriverWait</a:t>
            </a:r>
            <a:r>
              <a:rPr lang="ko-KR" altLang="en-US" dirty="0"/>
              <a:t>를 </a:t>
            </a:r>
            <a:r>
              <a:rPr lang="en-US" altLang="ko-KR" dirty="0"/>
              <a:t>25</a:t>
            </a:r>
            <a:r>
              <a:rPr lang="ko-KR" altLang="en-US" dirty="0"/>
              <a:t>초로 선언하고  </a:t>
            </a:r>
            <a:r>
              <a:rPr lang="en-US" altLang="ko-KR" sz="1800" dirty="0" err="1">
                <a:latin typeface="Consolas" panose="020B0609020204030204" pitchFamily="49" charset="0"/>
              </a:rPr>
              <a:t>ExpectedConditions.elementToBeClickable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latin typeface="Consolas" panose="020B0609020204030204" pitchFamily="49" charset="0"/>
              </a:rPr>
              <a:t>라는 메소드를 이용해 </a:t>
            </a:r>
            <a:r>
              <a:rPr lang="ko-KR" altLang="en-US" dirty="0">
                <a:latin typeface="Consolas" panose="020B0609020204030204" pitchFamily="49" charset="0"/>
              </a:rPr>
              <a:t>광고가 사라져서 에러가 날때까지 반복한다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92EEC9-44B9-4D81-9EA7-9D56A7A9A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74" y="4901630"/>
            <a:ext cx="1362075" cy="1962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229ED4-EE94-42FA-B630-3BABE65C1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390" y="5405541"/>
            <a:ext cx="70961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59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B08C-CF27-43E5-8BF4-410DA757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4-2) </a:t>
            </a:r>
            <a:r>
              <a:rPr lang="ko-KR" altLang="en-US" dirty="0"/>
              <a:t>실제 코드 </a:t>
            </a:r>
            <a:r>
              <a:rPr lang="en-US" altLang="ko-KR" dirty="0"/>
              <a:t>– </a:t>
            </a:r>
            <a:r>
              <a:rPr lang="en-US" altLang="ko-KR" dirty="0" err="1"/>
              <a:t>url</a:t>
            </a:r>
            <a:r>
              <a:rPr lang="ko-KR" altLang="en-US" dirty="0"/>
              <a:t>정보 </a:t>
            </a:r>
            <a:r>
              <a:rPr lang="ko-KR" altLang="en-US" dirty="0" err="1"/>
              <a:t>얻어오기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5B0A2B-D471-47A4-8FF0-01700F326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42" y="2064670"/>
            <a:ext cx="4105269" cy="3562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9C583-444B-4EC1-88F0-98AA1E7AA047}"/>
              </a:ext>
            </a:extLst>
          </p:cNvPr>
          <p:cNvSpPr txBox="1"/>
          <p:nvPr/>
        </p:nvSpPr>
        <p:spPr>
          <a:xfrm>
            <a:off x="4924926" y="2064670"/>
            <a:ext cx="558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카카오</a:t>
            </a:r>
            <a:r>
              <a:rPr lang="en-US" altLang="ko-KR" dirty="0"/>
              <a:t>tv</a:t>
            </a:r>
            <a:r>
              <a:rPr lang="ko-KR" altLang="en-US" dirty="0"/>
              <a:t>는 따로 메타데이터에 객체형태로 </a:t>
            </a:r>
            <a:r>
              <a:rPr lang="en-US" altLang="ko-KR" dirty="0"/>
              <a:t>playtime</a:t>
            </a:r>
            <a:r>
              <a:rPr lang="ko-KR" altLang="en-US" dirty="0"/>
              <a:t>이 초단위로 되어있다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driver</a:t>
            </a:r>
            <a:r>
              <a:rPr lang="ko-KR" altLang="en-US" dirty="0"/>
              <a:t>로 크롤링해서 </a:t>
            </a:r>
            <a:r>
              <a:rPr lang="en-US" altLang="ko-KR" dirty="0"/>
              <a:t>Simple json</a:t>
            </a:r>
            <a:r>
              <a:rPr lang="ko-KR" altLang="en-US" dirty="0"/>
              <a:t>이라는 라이브러리를 활용해서 얻어온 객체를 </a:t>
            </a:r>
            <a:r>
              <a:rPr lang="ko-KR" altLang="en-US" dirty="0" err="1"/>
              <a:t>파싱해서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형태로 반환한후 시간을 </a:t>
            </a:r>
            <a:r>
              <a:rPr lang="en-US" altLang="ko-KR" dirty="0" err="1"/>
              <a:t>min:sec</a:t>
            </a:r>
            <a:r>
              <a:rPr lang="ko-KR" altLang="en-US" dirty="0"/>
              <a:t> 형태로 변환 시켜서 </a:t>
            </a:r>
            <a:r>
              <a:rPr lang="en-US" altLang="ko-KR" dirty="0"/>
              <a:t>map</a:t>
            </a:r>
            <a:r>
              <a:rPr lang="ko-KR" altLang="en-US" dirty="0"/>
              <a:t>에 주입시킨 다음 다시 </a:t>
            </a:r>
            <a:r>
              <a:rPr lang="en-US" altLang="ko-KR" dirty="0"/>
              <a:t>JSON</a:t>
            </a:r>
            <a:r>
              <a:rPr lang="ko-KR" altLang="en-US" dirty="0"/>
              <a:t>형태로 문자열을 만든 뒤 </a:t>
            </a:r>
            <a:r>
              <a:rPr lang="en-US" altLang="ko-KR" dirty="0"/>
              <a:t>application/JSON </a:t>
            </a:r>
            <a:r>
              <a:rPr lang="ko-KR" altLang="en-US" dirty="0"/>
              <a:t>컨텐츠로 </a:t>
            </a:r>
            <a:r>
              <a:rPr lang="ko-KR" altLang="en-US" dirty="0" err="1"/>
              <a:t>반환시켜준다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57BF4B-F10C-4793-9908-1B2E4C6C5F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670" b="7779"/>
          <a:stretch/>
        </p:blipFill>
        <p:spPr>
          <a:xfrm>
            <a:off x="242142" y="5785143"/>
            <a:ext cx="4917087" cy="1878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C9F652-7501-4C1C-BA0C-4D92875EA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920" y="4641542"/>
            <a:ext cx="287695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C1BA3-1191-4B48-B429-67BF5AA9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4-3) </a:t>
            </a:r>
            <a:r>
              <a:rPr lang="ko-KR" altLang="en-US" dirty="0"/>
              <a:t>실제코드 </a:t>
            </a:r>
            <a:r>
              <a:rPr lang="en-US" altLang="ko-KR" dirty="0"/>
              <a:t>–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정보 </a:t>
            </a:r>
            <a:r>
              <a:rPr lang="ko-KR" altLang="en-US" dirty="0" err="1"/>
              <a:t>얻어오기</a:t>
            </a:r>
            <a:r>
              <a:rPr lang="ko-KR" altLang="en-US" dirty="0"/>
              <a:t> </a:t>
            </a:r>
            <a:r>
              <a:rPr lang="en-US" altLang="ko-KR" dirty="0"/>
              <a:t>3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59BA4B-D7AE-48C0-8391-FDE0A7D94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27" y="1820411"/>
            <a:ext cx="3206417" cy="4672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A33044-3930-4E13-BBDC-34033820739D}"/>
              </a:ext>
            </a:extLst>
          </p:cNvPr>
          <p:cNvSpPr txBox="1"/>
          <p:nvPr/>
        </p:nvSpPr>
        <p:spPr>
          <a:xfrm>
            <a:off x="4756558" y="2080470"/>
            <a:ext cx="5427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Upload</a:t>
            </a:r>
            <a:r>
              <a:rPr lang="ko-KR" altLang="en-US" dirty="0"/>
              <a:t>에서 </a:t>
            </a:r>
            <a:r>
              <a:rPr lang="en-US" altLang="ko-KR" dirty="0" err="1"/>
              <a:t>url</a:t>
            </a:r>
            <a:r>
              <a:rPr lang="ko-KR" altLang="en-US" dirty="0"/>
              <a:t> 주소와 </a:t>
            </a:r>
            <a:r>
              <a:rPr lang="en-US" altLang="ko-KR" dirty="0" err="1"/>
              <a:t>url</a:t>
            </a:r>
            <a:r>
              <a:rPr lang="en-US" altLang="ko-KR" dirty="0"/>
              <a:t> type</a:t>
            </a:r>
            <a:r>
              <a:rPr lang="ko-KR" altLang="en-US" dirty="0"/>
              <a:t>을 넘겨 받아서 </a:t>
            </a:r>
            <a:r>
              <a:rPr lang="en-US" altLang="ko-KR" dirty="0"/>
              <a:t>title, thumbnail, playtime</a:t>
            </a:r>
            <a:r>
              <a:rPr lang="ko-KR" altLang="en-US" dirty="0"/>
              <a:t>을 넘겨받고 그걸 다시 </a:t>
            </a:r>
            <a:r>
              <a:rPr lang="en-US" altLang="ko-KR" dirty="0"/>
              <a:t>form</a:t>
            </a:r>
            <a:r>
              <a:rPr lang="ko-KR" altLang="en-US" dirty="0"/>
              <a:t>으로 넘겨 </a:t>
            </a:r>
            <a:r>
              <a:rPr lang="en-US" altLang="ko-KR" dirty="0" err="1"/>
              <a:t>submi</a:t>
            </a:r>
            <a:r>
              <a:rPr lang="ko-KR" altLang="en-US" dirty="0"/>
              <a:t>시키면 </a:t>
            </a:r>
            <a:r>
              <a:rPr lang="en-US" altLang="ko-KR" dirty="0"/>
              <a:t>DB</a:t>
            </a:r>
            <a:r>
              <a:rPr lang="ko-KR" altLang="en-US" dirty="0"/>
              <a:t>로 해당 데이터를 가져올 수 있다</a:t>
            </a:r>
            <a:r>
              <a:rPr lang="en-US" altLang="ko-KR" dirty="0"/>
              <a:t>. </a:t>
            </a:r>
            <a:r>
              <a:rPr lang="ko-KR" altLang="en-US" dirty="0"/>
              <a:t>이렇게 </a:t>
            </a:r>
            <a:r>
              <a:rPr lang="en-US" altLang="ko-KR" dirty="0"/>
              <a:t>upload</a:t>
            </a:r>
            <a:r>
              <a:rPr lang="ko-KR" altLang="en-US" dirty="0"/>
              <a:t>가 되면 나중에 공유하거나 추천할 때 영상 정보를 사전에 보여줄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111EE-B2E7-49E3-B68F-AD07422B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4-4) </a:t>
            </a:r>
            <a:r>
              <a:rPr lang="ko-KR" altLang="en-US" dirty="0"/>
              <a:t>실제코드 </a:t>
            </a:r>
            <a:r>
              <a:rPr lang="en-US" altLang="ko-KR" dirty="0"/>
              <a:t>– </a:t>
            </a:r>
            <a:r>
              <a:rPr lang="ko-KR" altLang="en-US" dirty="0"/>
              <a:t>게시판 </a:t>
            </a:r>
            <a:r>
              <a:rPr lang="en-US" altLang="ko-KR" dirty="0"/>
              <a:t>URL ajax </a:t>
            </a:r>
            <a:r>
              <a:rPr lang="ko-KR" altLang="en-US" dirty="0"/>
              <a:t>요청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73DD55-F160-4C4D-B967-2A2377A22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4" y="1753299"/>
            <a:ext cx="2016754" cy="5012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8F5326-E55B-496D-8EA6-F272BF632B6E}"/>
              </a:ext>
            </a:extLst>
          </p:cNvPr>
          <p:cNvSpPr txBox="1"/>
          <p:nvPr/>
        </p:nvSpPr>
        <p:spPr>
          <a:xfrm>
            <a:off x="3791824" y="1753299"/>
            <a:ext cx="6467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Sunbun</a:t>
            </a:r>
            <a:r>
              <a:rPr lang="en-US" altLang="ko-KR" dirty="0"/>
              <a:t> form</a:t>
            </a:r>
            <a:r>
              <a:rPr lang="ko-KR" altLang="en-US" dirty="0"/>
              <a:t>안에서 </a:t>
            </a:r>
            <a:r>
              <a:rPr lang="en-US" altLang="ko-KR" dirty="0" err="1"/>
              <a:t>url</a:t>
            </a:r>
            <a:r>
              <a:rPr lang="ko-KR" altLang="en-US" dirty="0"/>
              <a:t>이 </a:t>
            </a:r>
            <a:r>
              <a:rPr lang="en-US" altLang="ko-KR" dirty="0" err="1"/>
              <a:t>onChange</a:t>
            </a:r>
            <a:r>
              <a:rPr lang="ko-KR" altLang="en-US" dirty="0"/>
              <a:t>되면 </a:t>
            </a:r>
            <a:r>
              <a:rPr lang="en-US" altLang="ko-KR" dirty="0" err="1"/>
              <a:t>sunbun</a:t>
            </a:r>
            <a:r>
              <a:rPr lang="ko-KR" altLang="en-US" dirty="0"/>
              <a:t>값이 반환되면서 </a:t>
            </a:r>
            <a:r>
              <a:rPr lang="en-US" altLang="ko-KR" dirty="0" err="1"/>
              <a:t>url</a:t>
            </a:r>
            <a:r>
              <a:rPr lang="ko-KR" altLang="en-US" dirty="0"/>
              <a:t>이 변화된 </a:t>
            </a:r>
            <a:r>
              <a:rPr lang="en-US" altLang="ko-KR" dirty="0"/>
              <a:t>id</a:t>
            </a:r>
            <a:r>
              <a:rPr lang="ko-KR" altLang="en-US" dirty="0"/>
              <a:t>값을 </a:t>
            </a:r>
            <a:r>
              <a:rPr lang="en-US" altLang="ko-KR" dirty="0" err="1"/>
              <a:t>sunbun</a:t>
            </a:r>
            <a:r>
              <a:rPr lang="ko-KR" altLang="en-US" dirty="0"/>
              <a:t>에 맞게 가져오게 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Upload</a:t>
            </a:r>
            <a:r>
              <a:rPr lang="ko-KR" altLang="en-US" dirty="0"/>
              <a:t>와 마찬가지로 사이트의 형태에 맞게 </a:t>
            </a:r>
            <a:r>
              <a:rPr lang="en-US" altLang="ko-KR" dirty="0"/>
              <a:t>type</a:t>
            </a:r>
            <a:r>
              <a:rPr lang="ko-KR" altLang="en-US" dirty="0"/>
              <a:t>을 확인해서 </a:t>
            </a:r>
            <a:r>
              <a:rPr lang="en-US" altLang="ko-KR" dirty="0" err="1"/>
              <a:t>url</a:t>
            </a:r>
            <a:r>
              <a:rPr lang="ko-KR" altLang="en-US" dirty="0"/>
              <a:t>과 </a:t>
            </a:r>
            <a:r>
              <a:rPr lang="en-US" altLang="ko-KR" dirty="0"/>
              <a:t>type</a:t>
            </a:r>
            <a:r>
              <a:rPr lang="ko-KR" altLang="en-US" dirty="0"/>
              <a:t>을 데이터 객체로 넘긴 </a:t>
            </a:r>
            <a:r>
              <a:rPr lang="en-US" altLang="ko-KR" dirty="0"/>
              <a:t>ajax</a:t>
            </a:r>
            <a:r>
              <a:rPr lang="ko-KR" altLang="en-US" dirty="0"/>
              <a:t>를 </a:t>
            </a:r>
            <a:r>
              <a:rPr lang="en-US" altLang="ko-KR" dirty="0"/>
              <a:t>controller</a:t>
            </a:r>
            <a:r>
              <a:rPr lang="ko-KR" altLang="en-US" dirty="0"/>
              <a:t>로 요청하게 되고 해당 영상이 어떤 정보를 가지고 있는지 사용자가 확인할 수 있게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8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529C4-555B-4129-A5BE-CD0D4B48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4-5) </a:t>
            </a:r>
            <a:r>
              <a:rPr lang="ko-KR" altLang="en-US" dirty="0"/>
              <a:t>실제 코드 </a:t>
            </a:r>
            <a:r>
              <a:rPr lang="en-US" altLang="ko-KR" dirty="0"/>
              <a:t>– </a:t>
            </a:r>
            <a:r>
              <a:rPr lang="ko-KR" altLang="en-US" dirty="0"/>
              <a:t>폼 추가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BEC036-36D8-4B7B-83F3-D28B28212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30" y="1499616"/>
            <a:ext cx="8638740" cy="41378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C3E6B5-57FE-4D9D-859A-4B00DFFFA2FC}"/>
              </a:ext>
            </a:extLst>
          </p:cNvPr>
          <p:cNvSpPr txBox="1"/>
          <p:nvPr/>
        </p:nvSpPr>
        <p:spPr>
          <a:xfrm>
            <a:off x="1895912" y="5657671"/>
            <a:ext cx="8279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Btngroup</a:t>
            </a:r>
            <a:r>
              <a:rPr lang="ko-KR" altLang="en-US" dirty="0"/>
              <a:t>안에 자식 </a:t>
            </a:r>
            <a:r>
              <a:rPr lang="en-US" altLang="ko-KR" dirty="0"/>
              <a:t>input</a:t>
            </a:r>
            <a:r>
              <a:rPr lang="ko-KR" altLang="en-US" dirty="0"/>
              <a:t>으로 버튼 </a:t>
            </a:r>
            <a:r>
              <a:rPr lang="en-US" altLang="ko-KR" dirty="0"/>
              <a:t>3</a:t>
            </a:r>
            <a:r>
              <a:rPr lang="ko-KR" altLang="en-US" dirty="0"/>
              <a:t>개가 있으며 클릭할 때 마다 </a:t>
            </a:r>
            <a:r>
              <a:rPr lang="en-US" altLang="ko-KR" dirty="0" err="1"/>
              <a:t>sunbun</a:t>
            </a:r>
            <a:r>
              <a:rPr lang="ko-KR" altLang="en-US" dirty="0"/>
              <a:t>이 늘어나며 </a:t>
            </a:r>
            <a:r>
              <a:rPr lang="ko-KR" altLang="en-US" dirty="0" err="1"/>
              <a:t>비어있는</a:t>
            </a:r>
            <a:r>
              <a:rPr lang="ko-KR" altLang="en-US" dirty="0"/>
              <a:t> </a:t>
            </a:r>
            <a:r>
              <a:rPr lang="en-US" altLang="ko-KR" dirty="0"/>
              <a:t>form group</a:t>
            </a:r>
            <a:r>
              <a:rPr lang="ko-KR" altLang="en-US" dirty="0"/>
              <a:t>안에 </a:t>
            </a:r>
            <a:r>
              <a:rPr lang="en-US" altLang="ko-KR" dirty="0"/>
              <a:t>append </a:t>
            </a:r>
            <a:r>
              <a:rPr lang="ko-KR" altLang="en-US" dirty="0"/>
              <a:t>하는 식으로 구성이 </a:t>
            </a:r>
            <a:r>
              <a:rPr lang="ko-KR" altLang="en-US" dirty="0" err="1"/>
              <a:t>되있으며</a:t>
            </a:r>
            <a:r>
              <a:rPr lang="ko-KR" altLang="en-US" dirty="0"/>
              <a:t> 구분하기 위한 </a:t>
            </a:r>
            <a:r>
              <a:rPr lang="en-US" altLang="ko-KR" dirty="0" err="1"/>
              <a:t>bConNum</a:t>
            </a:r>
            <a:r>
              <a:rPr lang="ko-KR" altLang="en-US" dirty="0"/>
              <a:t>을 각각 </a:t>
            </a:r>
            <a:r>
              <a:rPr lang="en-US" altLang="ko-KR" dirty="0"/>
              <a:t>hidden</a:t>
            </a:r>
            <a:r>
              <a:rPr lang="ko-KR" altLang="en-US" dirty="0"/>
              <a:t>으로 할당해 두었고 </a:t>
            </a:r>
            <a:r>
              <a:rPr lang="en-US" altLang="ko-KR" dirty="0" err="1"/>
              <a:t>url</a:t>
            </a:r>
            <a:r>
              <a:rPr lang="ko-KR" altLang="en-US" dirty="0"/>
              <a:t>과 </a:t>
            </a:r>
            <a:r>
              <a:rPr lang="en-US" altLang="ko-KR" dirty="0" err="1"/>
              <a:t>textarea</a:t>
            </a:r>
            <a:r>
              <a:rPr lang="ko-KR" altLang="en-US" dirty="0"/>
              <a:t>와 </a:t>
            </a:r>
            <a:r>
              <a:rPr lang="en-US" altLang="ko-KR" dirty="0"/>
              <a:t>file</a:t>
            </a:r>
            <a:r>
              <a:rPr lang="ko-KR" altLang="en-US" dirty="0"/>
              <a:t>폼은 각각 배열의 </a:t>
            </a:r>
            <a:r>
              <a:rPr lang="en-US" altLang="ko-KR" dirty="0"/>
              <a:t>index</a:t>
            </a:r>
            <a:r>
              <a:rPr lang="ko-KR" altLang="en-US" dirty="0"/>
              <a:t>값으로 </a:t>
            </a:r>
            <a:r>
              <a:rPr lang="en-US" altLang="ko-KR" dirty="0"/>
              <a:t>name</a:t>
            </a:r>
            <a:r>
              <a:rPr lang="ko-KR" altLang="en-US" dirty="0"/>
              <a:t>을 받는 것을 볼 수 있다</a:t>
            </a:r>
            <a:r>
              <a:rPr lang="en-US" altLang="ko-KR" dirty="0"/>
              <a:t>.</a:t>
            </a:r>
            <a:r>
              <a:rPr lang="ko-KR" altLang="en-US" dirty="0"/>
              <a:t>  그리고 </a:t>
            </a:r>
            <a:r>
              <a:rPr lang="en-US" altLang="ko-KR" dirty="0" err="1"/>
              <a:t>sunbun</a:t>
            </a:r>
            <a:r>
              <a:rPr lang="ko-KR" altLang="en-US" dirty="0"/>
              <a:t>은 </a:t>
            </a:r>
            <a:r>
              <a:rPr lang="ko-KR" altLang="en-US" dirty="0" err="1"/>
              <a:t>드롭다운에서</a:t>
            </a:r>
            <a:r>
              <a:rPr lang="ko-KR" altLang="en-US" dirty="0"/>
              <a:t> 멀티미디어를 선택할 경우 </a:t>
            </a:r>
            <a:r>
              <a:rPr lang="en-US" altLang="ko-KR" dirty="0"/>
              <a:t>0</a:t>
            </a:r>
            <a:r>
              <a:rPr lang="ko-KR" altLang="en-US" dirty="0"/>
              <a:t>으로 자동으로 초기화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11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C33CB-4FB2-461D-B4CC-66019041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4-6) </a:t>
            </a:r>
            <a:r>
              <a:rPr lang="ko-KR" altLang="en-US" dirty="0"/>
              <a:t>실제코드 </a:t>
            </a:r>
            <a:r>
              <a:rPr lang="en-US" altLang="ko-KR" dirty="0"/>
              <a:t>– </a:t>
            </a:r>
            <a:r>
              <a:rPr lang="ko-KR" altLang="en-US" dirty="0"/>
              <a:t>멀티 폼 </a:t>
            </a:r>
            <a:r>
              <a:rPr lang="en-US" altLang="ko-KR" dirty="0"/>
              <a:t>VO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E10569-5564-4475-BB87-A1C25D89D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6" y="2157953"/>
            <a:ext cx="4248743" cy="3515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4F97C-F914-4A1D-BD66-9B1C98D642DD}"/>
              </a:ext>
            </a:extLst>
          </p:cNvPr>
          <p:cNvSpPr txBox="1"/>
          <p:nvPr/>
        </p:nvSpPr>
        <p:spPr>
          <a:xfrm>
            <a:off x="5176007" y="2265028"/>
            <a:ext cx="5788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4-5)</a:t>
            </a:r>
            <a:r>
              <a:rPr lang="ko-KR" altLang="en-US" dirty="0"/>
              <a:t>와 같이 배열로 폼이 넘어오게 되는 경우에 </a:t>
            </a:r>
            <a:r>
              <a:rPr lang="en-US" altLang="ko-KR" dirty="0"/>
              <a:t>VO</a:t>
            </a:r>
            <a:r>
              <a:rPr lang="ko-KR" altLang="en-US" dirty="0"/>
              <a:t>에서도 </a:t>
            </a:r>
            <a:r>
              <a:rPr lang="en-US" altLang="ko-KR" dirty="0"/>
              <a:t>List&lt;String&gt;</a:t>
            </a:r>
            <a:r>
              <a:rPr lang="ko-KR" altLang="en-US" dirty="0"/>
              <a:t>형태로 넘겨 받게 되면 </a:t>
            </a:r>
            <a:r>
              <a:rPr lang="en-US" altLang="ko-KR" dirty="0"/>
              <a:t>@ModelAttribute</a:t>
            </a:r>
            <a:r>
              <a:rPr lang="ko-KR" altLang="en-US" dirty="0"/>
              <a:t>했을 때  </a:t>
            </a:r>
            <a:r>
              <a:rPr lang="en-US" altLang="ko-KR" dirty="0"/>
              <a:t>ex1</a:t>
            </a:r>
            <a:r>
              <a:rPr lang="ko-KR" altLang="en-US" dirty="0"/>
              <a:t>과 같이 다중 값을 가지는 것들이</a:t>
            </a:r>
            <a:r>
              <a:rPr lang="en-US" altLang="ko-KR" dirty="0"/>
              <a:t> </a:t>
            </a:r>
            <a:r>
              <a:rPr lang="ko-KR" altLang="en-US" dirty="0"/>
              <a:t>자동으로 배열에 할당이 된다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24EB8-D6C3-4CDE-BDC3-6758490734B3}"/>
              </a:ext>
            </a:extLst>
          </p:cNvPr>
          <p:cNvSpPr txBox="1"/>
          <p:nvPr/>
        </p:nvSpPr>
        <p:spPr>
          <a:xfrm>
            <a:off x="372750" y="5802603"/>
            <a:ext cx="68434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Ex1) </a:t>
            </a:r>
            <a:r>
              <a:rPr lang="en-US" altLang="ko-KR" sz="1200" dirty="0" err="1">
                <a:latin typeface="Consolas" panose="020B0609020204030204" pitchFamily="49" charset="0"/>
              </a:rPr>
              <a:t>BoarderVO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bNum</a:t>
            </a:r>
            <a:r>
              <a:rPr lang="en-US" altLang="ko-KR" sz="1200" dirty="0">
                <a:latin typeface="Consolas" panose="020B0609020204030204" pitchFamily="49" charset="0"/>
              </a:rPr>
              <a:t>=0, </a:t>
            </a:r>
            <a:r>
              <a:rPr lang="en-US" altLang="ko-KR" sz="1200" dirty="0" err="1">
                <a:latin typeface="Consolas" panose="020B0609020204030204" pitchFamily="49" charset="0"/>
              </a:rPr>
              <a:t>bName</a:t>
            </a:r>
            <a:r>
              <a:rPr lang="en-US" altLang="ko-KR" sz="1200" dirty="0"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latin typeface="Consolas" panose="020B0609020204030204" pitchFamily="49" charset="0"/>
              </a:rPr>
              <a:t>adsf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bPwd</a:t>
            </a:r>
            <a:r>
              <a:rPr lang="en-US" altLang="ko-KR" sz="1200" dirty="0"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latin typeface="Consolas" panose="020B0609020204030204" pitchFamily="49" charset="0"/>
              </a:rPr>
              <a:t>asdf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bConNum</a:t>
            </a:r>
            <a:r>
              <a:rPr lang="en-US" altLang="ko-KR" sz="1200" dirty="0">
                <a:latin typeface="Consolas" panose="020B0609020204030204" pitchFamily="49" charset="0"/>
              </a:rPr>
              <a:t>=[1, 2], </a:t>
            </a:r>
            <a:r>
              <a:rPr lang="en-US" altLang="ko-KR" sz="1200" dirty="0" err="1">
                <a:latin typeface="Consolas" panose="020B0609020204030204" pitchFamily="49" charset="0"/>
              </a:rPr>
              <a:t>bTitle</a:t>
            </a:r>
            <a:r>
              <a:rPr lang="en-US" altLang="ko-KR" sz="1200" dirty="0"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latin typeface="Consolas" panose="020B0609020204030204" pitchFamily="49" charset="0"/>
              </a:rPr>
              <a:t>asdfasdf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bUrl</a:t>
            </a:r>
            <a:r>
              <a:rPr lang="en-US" altLang="ko-KR" sz="1200" dirty="0">
                <a:latin typeface="Consolas" panose="020B0609020204030204" pitchFamily="49" charset="0"/>
              </a:rPr>
              <a:t>=[https://www.youtube.com/watch?v=jeo0eyxxSG8, https://www.youtube.com/watch?v=jeo0eyxxSG8], </a:t>
            </a:r>
            <a:r>
              <a:rPr lang="en-US" altLang="ko-KR" sz="1200" dirty="0" err="1">
                <a:latin typeface="Consolas" panose="020B0609020204030204" pitchFamily="49" charset="0"/>
              </a:rPr>
              <a:t>bContents</a:t>
            </a:r>
            <a:r>
              <a:rPr lang="en-US" altLang="ko-KR" sz="1200" dirty="0">
                <a:latin typeface="Consolas" panose="020B0609020204030204" pitchFamily="49" charset="0"/>
              </a:rPr>
              <a:t>=[], </a:t>
            </a:r>
            <a:r>
              <a:rPr lang="en-US" altLang="ko-KR" sz="1200" dirty="0" err="1">
                <a:latin typeface="Consolas" panose="020B0609020204030204" pitchFamily="49" charset="0"/>
              </a:rPr>
              <a:t>bFilename</a:t>
            </a:r>
            <a:r>
              <a:rPr lang="en-US" altLang="ko-KR" sz="1200" dirty="0">
                <a:latin typeface="Consolas" panose="020B0609020204030204" pitchFamily="49" charset="0"/>
              </a:rPr>
              <a:t>=[], </a:t>
            </a:r>
            <a:r>
              <a:rPr lang="en-US" altLang="ko-KR" sz="1200" dirty="0" err="1">
                <a:latin typeface="Consolas" panose="020B0609020204030204" pitchFamily="49" charset="0"/>
              </a:rPr>
              <a:t>bOriginfilename</a:t>
            </a:r>
            <a:r>
              <a:rPr lang="en-US" altLang="ko-KR" sz="1200" dirty="0">
                <a:latin typeface="Consolas" panose="020B0609020204030204" pitchFamily="49" charset="0"/>
              </a:rPr>
              <a:t>=[], </a:t>
            </a:r>
            <a:r>
              <a:rPr lang="en-US" altLang="ko-KR" sz="1200" dirty="0" err="1">
                <a:latin typeface="Consolas" panose="020B0609020204030204" pitchFamily="49" charset="0"/>
              </a:rPr>
              <a:t>bFileType</a:t>
            </a:r>
            <a:r>
              <a:rPr lang="en-US" altLang="ko-KR" sz="1200" dirty="0">
                <a:latin typeface="Consolas" panose="020B0609020204030204" pitchFamily="49" charset="0"/>
              </a:rPr>
              <a:t>=[], </a:t>
            </a:r>
            <a:r>
              <a:rPr lang="en-US" altLang="ko-KR" sz="1200" dirty="0" err="1">
                <a:latin typeface="Consolas" panose="020B0609020204030204" pitchFamily="49" charset="0"/>
              </a:rPr>
              <a:t>bSubtitle</a:t>
            </a:r>
            <a:r>
              <a:rPr lang="en-US" altLang="ko-KR" sz="1200" dirty="0">
                <a:latin typeface="Consolas" panose="020B0609020204030204" pitchFamily="49" charset="0"/>
              </a:rPr>
              <a:t>=[], </a:t>
            </a:r>
            <a:r>
              <a:rPr lang="en-US" altLang="ko-KR" sz="1200" dirty="0" err="1">
                <a:latin typeface="Consolas" panose="020B0609020204030204" pitchFamily="49" charset="0"/>
              </a:rPr>
              <a:t>bFilesize</a:t>
            </a:r>
            <a:r>
              <a:rPr lang="en-US" altLang="ko-KR" sz="1200" dirty="0">
                <a:latin typeface="Consolas" panose="020B0609020204030204" pitchFamily="49" charset="0"/>
              </a:rPr>
              <a:t>=[], </a:t>
            </a:r>
            <a:r>
              <a:rPr lang="en-US" altLang="ko-KR" sz="1200" dirty="0" err="1">
                <a:latin typeface="Consolas" panose="020B0609020204030204" pitchFamily="49" charset="0"/>
              </a:rPr>
              <a:t>bIndate</a:t>
            </a:r>
            <a:r>
              <a:rPr lang="en-US" altLang="ko-KR" sz="1200" dirty="0">
                <a:latin typeface="Consolas" panose="020B0609020204030204" pitchFamily="49" charset="0"/>
              </a:rPr>
              <a:t>=null, </a:t>
            </a:r>
            <a:r>
              <a:rPr lang="en-US" altLang="ko-KR" sz="1200" dirty="0" err="1">
                <a:latin typeface="Consolas" panose="020B0609020204030204" pitchFamily="49" charset="0"/>
              </a:rPr>
              <a:t>bUpday</a:t>
            </a:r>
            <a:r>
              <a:rPr lang="en-US" altLang="ko-KR" sz="1200" dirty="0">
                <a:latin typeface="Consolas" panose="020B0609020204030204" pitchFamily="49" charset="0"/>
              </a:rPr>
              <a:t>=null, </a:t>
            </a:r>
            <a:r>
              <a:rPr lang="en-US" altLang="ko-KR" sz="1200" dirty="0" err="1">
                <a:latin typeface="Consolas" panose="020B0609020204030204" pitchFamily="49" charset="0"/>
              </a:rPr>
              <a:t>bCount</a:t>
            </a:r>
            <a:r>
              <a:rPr lang="en-US" altLang="ko-KR" sz="1200" dirty="0">
                <a:latin typeface="Consolas" panose="020B0609020204030204" pitchFamily="49" charset="0"/>
              </a:rPr>
              <a:t>=0, </a:t>
            </a:r>
            <a:r>
              <a:rPr lang="en-US" altLang="ko-KR" sz="1200" dirty="0" err="1">
                <a:latin typeface="Consolas" panose="020B0609020204030204" pitchFamily="49" charset="0"/>
              </a:rPr>
              <a:t>bState</a:t>
            </a:r>
            <a:r>
              <a:rPr lang="en-US" altLang="ko-KR" sz="1200" dirty="0">
                <a:latin typeface="Consolas" panose="020B0609020204030204" pitchFamily="49" charset="0"/>
              </a:rPr>
              <a:t>=0, </a:t>
            </a:r>
            <a:r>
              <a:rPr lang="en-US" altLang="ko-KR" sz="1200" dirty="0" err="1">
                <a:latin typeface="Consolas" panose="020B0609020204030204" pitchFamily="49" charset="0"/>
              </a:rPr>
              <a:t>idx</a:t>
            </a:r>
            <a:r>
              <a:rPr lang="en-US" altLang="ko-KR" sz="1200" dirty="0">
                <a:latin typeface="Consolas" panose="020B0609020204030204" pitchFamily="49" charset="0"/>
              </a:rPr>
              <a:t>=0, </a:t>
            </a:r>
            <a:r>
              <a:rPr lang="en-US" altLang="ko-KR" sz="1200" dirty="0" err="1">
                <a:latin typeface="Consolas" panose="020B0609020204030204" pitchFamily="49" charset="0"/>
              </a:rPr>
              <a:t>bType_code</a:t>
            </a:r>
            <a:r>
              <a:rPr lang="en-US" altLang="ko-KR" sz="1200" dirty="0">
                <a:latin typeface="Consolas" panose="020B0609020204030204" pitchFamily="49" charset="0"/>
              </a:rPr>
              <a:t>=20, </a:t>
            </a:r>
            <a:r>
              <a:rPr lang="en-US" altLang="ko-KR" sz="1200" dirty="0" err="1">
                <a:latin typeface="Consolas" panose="020B0609020204030204" pitchFamily="49" charset="0"/>
              </a:rPr>
              <a:t>cNum</a:t>
            </a:r>
            <a:r>
              <a:rPr lang="en-US" altLang="ko-KR" sz="1200" dirty="0">
                <a:latin typeface="Consolas" panose="020B0609020204030204" pitchFamily="49" charset="0"/>
              </a:rPr>
              <a:t>=0) </a:t>
            </a:r>
            <a:r>
              <a:rPr lang="ko-KR" altLang="en-US" sz="1200" dirty="0">
                <a:latin typeface="Consolas" panose="020B0609020204030204" pitchFamily="49" charset="0"/>
              </a:rPr>
              <a:t>링크</a:t>
            </a:r>
            <a:r>
              <a:rPr lang="en-US" altLang="ko-KR" sz="1200" dirty="0">
                <a:latin typeface="Consolas" panose="020B0609020204030204" pitchFamily="49" charset="0"/>
              </a:rPr>
              <a:t>2</a:t>
            </a:r>
            <a:r>
              <a:rPr lang="ko-KR" altLang="en-US" sz="1200" dirty="0">
                <a:latin typeface="Consolas" panose="020B0609020204030204" pitchFamily="49" charset="0"/>
              </a:rPr>
              <a:t>개 폼</a:t>
            </a:r>
            <a:r>
              <a:rPr lang="en-US" altLang="ko-KR" sz="1200" dirty="0">
                <a:latin typeface="Consolas" panose="020B0609020204030204" pitchFamily="49" charset="0"/>
              </a:rPr>
              <a:t>2</a:t>
            </a:r>
            <a:r>
              <a:rPr lang="ko-KR" altLang="en-US" sz="1200" dirty="0">
                <a:latin typeface="Consolas" panose="020B0609020204030204" pitchFamily="49" charset="0"/>
              </a:rPr>
              <a:t>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435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C8A3E-76A7-4095-91A9-38BFF1AF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4-7) </a:t>
            </a:r>
            <a:r>
              <a:rPr lang="ko-KR" altLang="en-US" dirty="0"/>
              <a:t>실제코드 </a:t>
            </a:r>
            <a:r>
              <a:rPr lang="en-US" altLang="ko-KR" dirty="0"/>
              <a:t>– </a:t>
            </a:r>
            <a:r>
              <a:rPr lang="ko-KR" altLang="en-US" dirty="0"/>
              <a:t>멀티 </a:t>
            </a:r>
            <a:r>
              <a:rPr lang="en-US" altLang="ko-KR" dirty="0"/>
              <a:t>submit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4E81AE-1C81-4FCA-BD84-DF76182E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489" y="2239605"/>
            <a:ext cx="4121790" cy="36746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D4B2D8-4AE9-4DDF-9939-EC04BB14AB3C}"/>
              </a:ext>
            </a:extLst>
          </p:cNvPr>
          <p:cNvSpPr txBox="1"/>
          <p:nvPr/>
        </p:nvSpPr>
        <p:spPr>
          <a:xfrm>
            <a:off x="5268286" y="2432807"/>
            <a:ext cx="4597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CONNUM</a:t>
            </a:r>
            <a:r>
              <a:rPr lang="ko-KR" altLang="en-US" dirty="0"/>
              <a:t>의 값을 배열로 가지게 되면 </a:t>
            </a:r>
            <a:r>
              <a:rPr lang="en-US" altLang="ko-KR" dirty="0" err="1"/>
              <a:t>sunbun</a:t>
            </a:r>
            <a:r>
              <a:rPr lang="ko-KR" altLang="en-US" dirty="0"/>
              <a:t>과 똑같이 사용이 가능하다</a:t>
            </a:r>
            <a:r>
              <a:rPr lang="en-US" altLang="ko-KR" dirty="0"/>
              <a:t>. </a:t>
            </a:r>
            <a:r>
              <a:rPr lang="ko-KR" altLang="en-US" dirty="0"/>
              <a:t>이때 조심해야 될 것이 배열로 되지 않은 데이터들은 항상 파라미터로 넘겨야 되고 한번 선언한 실제 사용할 </a:t>
            </a:r>
            <a:r>
              <a:rPr lang="en-US" altLang="ko-KR" dirty="0"/>
              <a:t>VO</a:t>
            </a:r>
            <a:r>
              <a:rPr lang="ko-KR" altLang="en-US" dirty="0"/>
              <a:t>는 재활용 하면 안되는 것이다</a:t>
            </a:r>
            <a:r>
              <a:rPr lang="en-US" altLang="ko-KR" dirty="0"/>
              <a:t>. </a:t>
            </a:r>
            <a:r>
              <a:rPr lang="ko-KR" altLang="en-US" dirty="0"/>
              <a:t>같은 객체를 계속 쓰다 보면 배열에 들어간 상태에서 </a:t>
            </a:r>
            <a:r>
              <a:rPr lang="en-US" altLang="ko-KR" dirty="0"/>
              <a:t>setter getter</a:t>
            </a:r>
            <a:r>
              <a:rPr lang="ko-KR" altLang="en-US" dirty="0"/>
              <a:t>로 계속 변하기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 err="1"/>
              <a:t>MultiPartServletRequest</a:t>
            </a:r>
            <a:r>
              <a:rPr lang="ko-KR" altLang="en-US" dirty="0"/>
              <a:t>을 선언해서 </a:t>
            </a:r>
            <a:r>
              <a:rPr lang="en-US" altLang="ko-KR" dirty="0" err="1"/>
              <a:t>sunbun</a:t>
            </a:r>
            <a:r>
              <a:rPr lang="ko-KR" altLang="en-US" dirty="0"/>
              <a:t>으로 </a:t>
            </a:r>
            <a:r>
              <a:rPr lang="ko-KR" altLang="en-US" dirty="0" err="1"/>
              <a:t>배열화시킨</a:t>
            </a:r>
            <a:r>
              <a:rPr lang="ko-KR" altLang="en-US" dirty="0"/>
              <a:t> 다중 </a:t>
            </a:r>
            <a:r>
              <a:rPr lang="en-US" altLang="ko-KR" dirty="0"/>
              <a:t>file</a:t>
            </a:r>
            <a:r>
              <a:rPr lang="ko-KR" altLang="en-US" dirty="0"/>
              <a:t>을 반환한다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217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FAB79-231C-4CD8-8B81-90E6A6AC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6BEE8-947D-42BB-A0AC-A1C90E56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MUL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게시판 </a:t>
            </a:r>
            <a:r>
              <a:rPr lang="en-US" altLang="ko-KR" dirty="0"/>
              <a:t>ER Diagram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화면구성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실제 소스코드와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Q&amp;A</a:t>
            </a:r>
          </a:p>
        </p:txBody>
      </p:sp>
    </p:spTree>
    <p:extLst>
      <p:ext uri="{BB962C8B-B14F-4D97-AF65-F5344CB8AC3E}">
        <p14:creationId xmlns:p14="http://schemas.microsoft.com/office/powerpoint/2010/main" val="286526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6B367-7B63-4350-8F67-AA96355D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MUL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904DCB5-AC7E-4EF9-96D1-55319FA59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39219"/>
            <a:ext cx="10972799" cy="4525962"/>
          </a:xfrm>
        </p:spPr>
      </p:pic>
    </p:spTree>
    <p:extLst>
      <p:ext uri="{BB962C8B-B14F-4D97-AF65-F5344CB8AC3E}">
        <p14:creationId xmlns:p14="http://schemas.microsoft.com/office/powerpoint/2010/main" val="43224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94E90-CD9E-4E5B-8F22-22C1C7F9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게시판</a:t>
            </a:r>
            <a:r>
              <a:rPr lang="en-US" altLang="ko-KR" dirty="0"/>
              <a:t> ER Diagram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9CC558E-D7E3-4352-9ED5-D7BFC8F37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28328"/>
            <a:ext cx="3810000" cy="4333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7FE64-27B0-487A-813F-14547811A084}"/>
              </a:ext>
            </a:extLst>
          </p:cNvPr>
          <p:cNvSpPr txBox="1"/>
          <p:nvPr/>
        </p:nvSpPr>
        <p:spPr>
          <a:xfrm>
            <a:off x="5280660" y="1981200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그룹번호 </a:t>
            </a:r>
            <a:r>
              <a:rPr lang="en-US" altLang="ko-KR" dirty="0"/>
              <a:t>: </a:t>
            </a:r>
            <a:r>
              <a:rPr lang="ko-KR" altLang="en-US" dirty="0"/>
              <a:t>실제로 글이 작성된 </a:t>
            </a:r>
            <a:r>
              <a:rPr lang="en-US" altLang="ko-KR" dirty="0"/>
              <a:t>VO</a:t>
            </a:r>
            <a:r>
              <a:rPr lang="ko-KR" altLang="en-US" dirty="0"/>
              <a:t>들을 한데 묶어주는데 사용한다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Bcontents</a:t>
            </a:r>
            <a:r>
              <a:rPr lang="en-US" altLang="ko-KR" dirty="0"/>
              <a:t>, </a:t>
            </a:r>
            <a:r>
              <a:rPr lang="en-US" altLang="ko-KR" dirty="0" err="1"/>
              <a:t>Bfilename</a:t>
            </a:r>
            <a:r>
              <a:rPr lang="en-US" altLang="ko-KR" dirty="0"/>
              <a:t>, Burl </a:t>
            </a:r>
            <a:r>
              <a:rPr lang="ko-KR" altLang="en-US" dirty="0"/>
              <a:t>의 컨텐츠는 각각 </a:t>
            </a:r>
            <a:r>
              <a:rPr lang="en-US" altLang="ko-KR" dirty="0"/>
              <a:t>VO </a:t>
            </a:r>
            <a:r>
              <a:rPr lang="ko-KR" altLang="en-US" dirty="0"/>
              <a:t>하나씩만 가질 수 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이를 폼 순서로 구분하기위해 </a:t>
            </a:r>
            <a:r>
              <a:rPr lang="en-US" altLang="ko-KR" dirty="0"/>
              <a:t>CONNUM</a:t>
            </a:r>
            <a:r>
              <a:rPr lang="ko-KR" altLang="en-US" dirty="0"/>
              <a:t>을 기준으로 </a:t>
            </a:r>
            <a:r>
              <a:rPr lang="en-US" altLang="ko-KR" dirty="0"/>
              <a:t>VO </a:t>
            </a:r>
            <a:r>
              <a:rPr lang="ko-KR" altLang="en-US" dirty="0"/>
              <a:t>순서대로 생성한다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Bfilename</a:t>
            </a:r>
            <a:r>
              <a:rPr lang="ko-KR" altLang="en-US" dirty="0"/>
              <a:t>과 </a:t>
            </a:r>
            <a:r>
              <a:rPr lang="en-US" altLang="ko-KR" dirty="0" err="1"/>
              <a:t>Bfiletype</a:t>
            </a:r>
            <a:r>
              <a:rPr lang="ko-KR" altLang="en-US" dirty="0"/>
              <a:t>의 상관관계를 이용하여 </a:t>
            </a:r>
            <a:r>
              <a:rPr lang="en-US" altLang="ko-KR" dirty="0" err="1"/>
              <a:t>Bsubtitle</a:t>
            </a:r>
            <a:r>
              <a:rPr lang="ko-KR" altLang="en-US" dirty="0"/>
              <a:t>의 데이터를 </a:t>
            </a:r>
            <a:r>
              <a:rPr lang="en-US" altLang="ko-KR" dirty="0" err="1"/>
              <a:t>BoardVO</a:t>
            </a:r>
            <a:r>
              <a:rPr lang="ko-KR" altLang="en-US" dirty="0"/>
              <a:t>에 넣어준다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687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E6026-DA34-450A-8F35-E79C9F03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3-1) </a:t>
            </a:r>
            <a:r>
              <a:rPr lang="ko-KR" altLang="en-US" dirty="0"/>
              <a:t>화면 구성</a:t>
            </a:r>
            <a:r>
              <a:rPr lang="en-US" altLang="ko-KR" dirty="0"/>
              <a:t>-</a:t>
            </a:r>
            <a:r>
              <a:rPr lang="ko-KR" altLang="en-US" dirty="0"/>
              <a:t>기본화면구성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CA2B3-20C5-456A-A902-6DD7BBDE36AE}"/>
              </a:ext>
            </a:extLst>
          </p:cNvPr>
          <p:cNvSpPr txBox="1"/>
          <p:nvPr/>
        </p:nvSpPr>
        <p:spPr>
          <a:xfrm>
            <a:off x="6156960" y="2537460"/>
            <a:ext cx="487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상단의 네비게이션 바는 스크롤이 어느정도 넘어가면 상단에 고정되는 부트스트랩 </a:t>
            </a:r>
            <a:r>
              <a:rPr lang="en-US" altLang="ko-KR" dirty="0" err="1"/>
              <a:t>Stikcy</a:t>
            </a:r>
            <a:r>
              <a:rPr lang="en-US" altLang="ko-KR" dirty="0"/>
              <a:t>-top</a:t>
            </a:r>
            <a:r>
              <a:rPr lang="ko-KR" altLang="en-US" dirty="0"/>
              <a:t>을 주었고 하단에는 항상 </a:t>
            </a:r>
            <a:r>
              <a:rPr lang="ko-KR" altLang="en-US" dirty="0" err="1"/>
              <a:t>고정되있게</a:t>
            </a:r>
            <a:r>
              <a:rPr lang="ko-KR" altLang="en-US" dirty="0"/>
              <a:t> </a:t>
            </a:r>
            <a:r>
              <a:rPr lang="en-US" altLang="ko-KR" dirty="0"/>
              <a:t>fixed-bottom</a:t>
            </a:r>
            <a:r>
              <a:rPr lang="ko-KR" altLang="en-US" dirty="0"/>
              <a:t>을 주었다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왼쪽의 네비게이션은 </a:t>
            </a:r>
            <a:r>
              <a:rPr lang="en-US" altLang="ko-KR" dirty="0"/>
              <a:t>Carriage</a:t>
            </a:r>
            <a:r>
              <a:rPr lang="ko-KR" altLang="en-US" dirty="0"/>
              <a:t>를 클릭했을 때  업로드나 게시판이나 플레이 리스트를 설정했을 때 띄워주는 용도이다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8FCF4B-08F7-4836-95B4-44DEA65A6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836420"/>
            <a:ext cx="4652240" cy="287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5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9E4AD-F1D2-44C7-BEC9-B5EE9F2E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3-2) </a:t>
            </a:r>
            <a:r>
              <a:rPr lang="ko-KR" altLang="en-US" dirty="0"/>
              <a:t>화면구성 </a:t>
            </a:r>
            <a:r>
              <a:rPr lang="en-US" altLang="ko-KR" dirty="0"/>
              <a:t>– Upload(file or folder)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88B0F2-893B-445A-B8B8-9BB9CA68F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008822"/>
            <a:ext cx="3854768" cy="2044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BE64E-BBD0-4CCC-999F-6A9E6295C985}"/>
              </a:ext>
            </a:extLst>
          </p:cNvPr>
          <p:cNvSpPr txBox="1"/>
          <p:nvPr/>
        </p:nvSpPr>
        <p:spPr>
          <a:xfrm>
            <a:off x="2575560" y="1639490"/>
            <a:ext cx="259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기본적인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0CF1C5-3037-48F4-8E67-EB344DC43C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4"/>
          <a:stretch/>
        </p:blipFill>
        <p:spPr>
          <a:xfrm>
            <a:off x="6945155" y="2122704"/>
            <a:ext cx="1531621" cy="139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1782A7-81DC-412E-9B81-F2EE219DE1B0}"/>
              </a:ext>
            </a:extLst>
          </p:cNvPr>
          <p:cNvSpPr txBox="1"/>
          <p:nvPr/>
        </p:nvSpPr>
        <p:spPr>
          <a:xfrm>
            <a:off x="5516882" y="1671749"/>
            <a:ext cx="413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드롭다운을</a:t>
            </a:r>
            <a:r>
              <a:rPr lang="ko-KR" altLang="en-US" dirty="0"/>
              <a:t> 통해 사용하고자 하는 업로드 유형을 선택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529FB0-C1AB-4F46-93FC-6647D1753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667" y="4562093"/>
            <a:ext cx="3224205" cy="19709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1DF8DB-B622-487B-8BF3-18C5720E5BAF}"/>
              </a:ext>
            </a:extLst>
          </p:cNvPr>
          <p:cNvSpPr txBox="1"/>
          <p:nvPr/>
        </p:nvSpPr>
        <p:spPr>
          <a:xfrm>
            <a:off x="1920240" y="3876141"/>
            <a:ext cx="413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File:Multiple</a:t>
            </a:r>
            <a:r>
              <a:rPr lang="ko-KR" altLang="en-US" dirty="0"/>
              <a:t>옵션을 활용하여 다중 파일을 선택할 수 있게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CCABCE7-09CA-4E78-8B29-6CA480DEC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462" y="3883227"/>
            <a:ext cx="3581686" cy="28721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5D4E6A-9BC4-4BEF-B4CB-241CBFB42B8A}"/>
              </a:ext>
            </a:extLst>
          </p:cNvPr>
          <p:cNvSpPr txBox="1"/>
          <p:nvPr/>
        </p:nvSpPr>
        <p:spPr>
          <a:xfrm>
            <a:off x="5645945" y="3200194"/>
            <a:ext cx="4130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Folder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iexplore</a:t>
            </a:r>
            <a:r>
              <a:rPr lang="en-US" altLang="ko-KR" sz="1400" dirty="0"/>
              <a:t> </a:t>
            </a:r>
            <a:r>
              <a:rPr lang="ko-KR" altLang="en-US" sz="1400" dirty="0"/>
              <a:t>에서는 사용이 불가능하지만 </a:t>
            </a:r>
            <a:r>
              <a:rPr lang="en-US" altLang="ko-KR" sz="1400" dirty="0" err="1"/>
              <a:t>webkitdirectory</a:t>
            </a:r>
            <a:r>
              <a:rPr lang="ko-KR" altLang="en-US" sz="1400" dirty="0"/>
              <a:t>옵션을 활용하여 폴더를 기준으로 상대경로와 파일명을 받아올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8254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BB6B5-C52D-461E-BDBE-65167EDA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3-3) </a:t>
            </a:r>
            <a:r>
              <a:rPr lang="ko-KR" altLang="en-US" dirty="0"/>
              <a:t>화면구성 </a:t>
            </a:r>
            <a:r>
              <a:rPr lang="en-US" altLang="ko-KR" dirty="0"/>
              <a:t>– Upload(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A6C89-42CF-49DE-9775-AA7EA3A0E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83664"/>
            <a:ext cx="3863340" cy="4434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919BD-5940-49EB-86C4-E8659076226C}"/>
              </a:ext>
            </a:extLst>
          </p:cNvPr>
          <p:cNvSpPr txBox="1"/>
          <p:nvPr/>
        </p:nvSpPr>
        <p:spPr>
          <a:xfrm>
            <a:off x="4472940" y="2531423"/>
            <a:ext cx="46786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</a:t>
            </a:r>
            <a:r>
              <a:rPr lang="ko-KR" altLang="en-US" dirty="0"/>
              <a:t>은 썸네일</a:t>
            </a:r>
            <a:r>
              <a:rPr lang="en-US" altLang="ko-KR" dirty="0"/>
              <a:t>,</a:t>
            </a:r>
            <a:r>
              <a:rPr lang="ko-KR" altLang="en-US" dirty="0"/>
              <a:t> 플레이타임</a:t>
            </a:r>
            <a:r>
              <a:rPr lang="en-US" altLang="ko-KR" dirty="0"/>
              <a:t>, </a:t>
            </a:r>
            <a:r>
              <a:rPr lang="ko-KR" altLang="en-US" dirty="0"/>
              <a:t>제목 같은 사전정보가 필요하여 </a:t>
            </a:r>
            <a:r>
              <a:rPr lang="en-US" altLang="ko-KR" dirty="0" err="1"/>
              <a:t>naver</a:t>
            </a:r>
            <a:r>
              <a:rPr lang="en-US" altLang="ko-KR" dirty="0"/>
              <a:t>, </a:t>
            </a:r>
            <a:r>
              <a:rPr lang="en-US" altLang="ko-KR" dirty="0" err="1"/>
              <a:t>viemo</a:t>
            </a:r>
            <a:r>
              <a:rPr lang="en-US" altLang="ko-KR" dirty="0"/>
              <a:t>, </a:t>
            </a:r>
            <a:r>
              <a:rPr lang="en-US" altLang="ko-KR" dirty="0" err="1"/>
              <a:t>youtube</a:t>
            </a:r>
            <a:r>
              <a:rPr lang="en-US" altLang="ko-KR" dirty="0"/>
              <a:t>, twitch, </a:t>
            </a:r>
            <a:r>
              <a:rPr lang="en-US" altLang="ko-KR" dirty="0" err="1"/>
              <a:t>kakao</a:t>
            </a:r>
            <a:r>
              <a:rPr lang="en-US" altLang="ko-KR" dirty="0"/>
              <a:t> </a:t>
            </a:r>
            <a:r>
              <a:rPr lang="ko-KR" altLang="en-US" dirty="0"/>
              <a:t>사이트의 영상 정보를 얻어와야 해서 </a:t>
            </a:r>
            <a:r>
              <a:rPr lang="en-US" altLang="ko-KR" dirty="0"/>
              <a:t>request</a:t>
            </a:r>
            <a:r>
              <a:rPr lang="ko-KR" altLang="en-US" dirty="0"/>
              <a:t>방식으로 요청을 해야 되지만 </a:t>
            </a:r>
            <a:r>
              <a:rPr lang="en-US" altLang="ko-KR" dirty="0" err="1"/>
              <a:t>naver</a:t>
            </a:r>
            <a:r>
              <a:rPr lang="ko-KR" altLang="en-US" dirty="0"/>
              <a:t>나  </a:t>
            </a:r>
            <a:r>
              <a:rPr lang="en-US" altLang="ko-KR" dirty="0"/>
              <a:t>twitch</a:t>
            </a:r>
            <a:r>
              <a:rPr lang="ko-KR" altLang="en-US" dirty="0"/>
              <a:t>같이 정보 보안으로 인해 </a:t>
            </a:r>
            <a:r>
              <a:rPr lang="en-US" altLang="ko-KR" dirty="0" err="1"/>
              <a:t>scrpit</a:t>
            </a:r>
            <a:r>
              <a:rPr lang="ko-KR" altLang="en-US" dirty="0"/>
              <a:t>로만 짜여진 화면의 경우 실제 사용자 처럼 </a:t>
            </a:r>
            <a:r>
              <a:rPr lang="en-US" altLang="ko-KR" dirty="0" err="1"/>
              <a:t>Webdriver</a:t>
            </a:r>
            <a:r>
              <a:rPr lang="ko-KR" altLang="en-US" dirty="0"/>
              <a:t>를 통해 </a:t>
            </a:r>
            <a:r>
              <a:rPr lang="en-US" altLang="ko-KR" dirty="0"/>
              <a:t>selenium</a:t>
            </a:r>
            <a:r>
              <a:rPr lang="ko-KR" altLang="en-US" dirty="0"/>
              <a:t>이라는 라이브러리를 통해 </a:t>
            </a:r>
            <a:r>
              <a:rPr lang="en-US" altLang="ko-KR" dirty="0"/>
              <a:t>script</a:t>
            </a:r>
            <a:r>
              <a:rPr lang="ko-KR" altLang="en-US" dirty="0"/>
              <a:t>가 진행된 결과를 불러와서 </a:t>
            </a:r>
            <a:r>
              <a:rPr lang="en-US" altLang="ko-KR" dirty="0"/>
              <a:t>parsing</a:t>
            </a:r>
            <a:r>
              <a:rPr lang="ko-KR" altLang="en-US" dirty="0"/>
              <a:t>을 한 후 </a:t>
            </a:r>
            <a:r>
              <a:rPr lang="ko-KR" altLang="en-US" dirty="0" err="1"/>
              <a:t>크롤링을</a:t>
            </a:r>
            <a:r>
              <a:rPr lang="ko-KR" altLang="en-US" dirty="0"/>
              <a:t> 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왼쪽에 보이는 것 </a:t>
            </a:r>
            <a:r>
              <a:rPr lang="ko-KR" altLang="en-US" dirty="0" err="1"/>
              <a:t>처럼</a:t>
            </a:r>
            <a:r>
              <a:rPr lang="ko-KR" altLang="en-US" dirty="0"/>
              <a:t> 정보를 구해서 표시해준다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Upload </a:t>
            </a:r>
            <a:r>
              <a:rPr lang="ko-KR" altLang="en-US" dirty="0"/>
              <a:t>페이지는 데이터가 </a:t>
            </a:r>
            <a:r>
              <a:rPr lang="en-US" altLang="ko-KR" dirty="0" err="1"/>
              <a:t>onChange</a:t>
            </a:r>
            <a:r>
              <a:rPr lang="ko-KR" altLang="en-US" dirty="0"/>
              <a:t>되었을 때 동적으로 데이터를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53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164DE-8D68-4ACD-8645-D8BD76A2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3-4) </a:t>
            </a:r>
            <a:r>
              <a:rPr lang="ko-KR" altLang="en-US" dirty="0"/>
              <a:t>화면구성 </a:t>
            </a:r>
            <a:r>
              <a:rPr lang="en-US" altLang="ko-KR" dirty="0"/>
              <a:t>– </a:t>
            </a:r>
            <a:r>
              <a:rPr lang="ko-KR" altLang="en-US" dirty="0"/>
              <a:t>게시판 목록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BFD4EB-8829-4983-AE63-3DCA01AEB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" y="2096452"/>
            <a:ext cx="5076825" cy="353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4105E8-9F8C-447D-8D0C-2E68C99B2512}"/>
              </a:ext>
            </a:extLst>
          </p:cNvPr>
          <p:cNvSpPr txBox="1"/>
          <p:nvPr/>
        </p:nvSpPr>
        <p:spPr>
          <a:xfrm>
            <a:off x="6675120" y="3017520"/>
            <a:ext cx="3985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 많이 해왔던 것이라 간단하게 표현될 줄 알았지만 데이터의 양이 많아지면서 알고리즘과 </a:t>
            </a:r>
            <a:r>
              <a:rPr lang="en-US" altLang="ko-KR" dirty="0"/>
              <a:t>SQL</a:t>
            </a:r>
            <a:r>
              <a:rPr lang="ko-KR" altLang="en-US" dirty="0"/>
              <a:t>문이 많이 까다로워 졌습니다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게시판은 게시판 페이지 내에서 </a:t>
            </a:r>
            <a:r>
              <a:rPr lang="en-US" altLang="ko-KR" dirty="0"/>
              <a:t>CRUD</a:t>
            </a:r>
            <a:r>
              <a:rPr lang="ko-KR" altLang="en-US" dirty="0"/>
              <a:t>다 할 예정입니다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812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3E918-12B0-4317-B5AF-DDC8615A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3-5) </a:t>
            </a:r>
            <a:r>
              <a:rPr lang="ko-KR" altLang="en-US" dirty="0"/>
              <a:t>화면구성 </a:t>
            </a:r>
            <a:r>
              <a:rPr lang="en-US" altLang="ko-KR" dirty="0"/>
              <a:t>– </a:t>
            </a:r>
            <a:r>
              <a:rPr lang="ko-KR" altLang="en-US" dirty="0"/>
              <a:t>게시판 글쓰기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A27132-33A6-4A85-BD38-101F4B99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3" y="2828628"/>
            <a:ext cx="2207147" cy="1881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B5D6CE-1155-46AC-BAEA-73C0174F5F39}"/>
              </a:ext>
            </a:extLst>
          </p:cNvPr>
          <p:cNvSpPr txBox="1"/>
          <p:nvPr/>
        </p:nvSpPr>
        <p:spPr>
          <a:xfrm>
            <a:off x="6096000" y="2385060"/>
            <a:ext cx="37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Upload</a:t>
            </a:r>
            <a:r>
              <a:rPr lang="ko-KR" altLang="en-US" dirty="0"/>
              <a:t>랑 마찬가지로 게시글 종류를 드롭 박스로 해서 </a:t>
            </a:r>
            <a:r>
              <a:rPr lang="en-US" altLang="ko-KR" dirty="0"/>
              <a:t>bootstrap</a:t>
            </a:r>
            <a:r>
              <a:rPr lang="ko-KR" altLang="en-US" dirty="0"/>
              <a:t>과 </a:t>
            </a:r>
            <a:r>
              <a:rPr lang="en-US" altLang="ko-KR" dirty="0" err="1"/>
              <a:t>jqeury</a:t>
            </a:r>
            <a:r>
              <a:rPr lang="ko-KR" altLang="en-US" dirty="0"/>
              <a:t>를 활용해서 화면을 동적으로 표현해 줍니다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244401-A38E-4C89-A7CE-2BF9C08FB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077" y="1717655"/>
            <a:ext cx="2157430" cy="1711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08A6E7-5310-4D65-BB8D-797997A83665}"/>
              </a:ext>
            </a:extLst>
          </p:cNvPr>
          <p:cNvSpPr txBox="1"/>
          <p:nvPr/>
        </p:nvSpPr>
        <p:spPr>
          <a:xfrm>
            <a:off x="2705100" y="1325880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일반</a:t>
            </a:r>
            <a:r>
              <a:rPr lang="en-US" altLang="ko-KR" dirty="0"/>
              <a:t>/</a:t>
            </a:r>
            <a:r>
              <a:rPr lang="ko-KR" altLang="en-US" dirty="0"/>
              <a:t>신고화면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95A362-C513-42FC-B035-3B354CA6D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548" y="3894177"/>
            <a:ext cx="2782488" cy="13026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F759AD-4FB5-49E7-89AD-580122769DD1}"/>
              </a:ext>
            </a:extLst>
          </p:cNvPr>
          <p:cNvSpPr txBox="1"/>
          <p:nvPr/>
        </p:nvSpPr>
        <p:spPr>
          <a:xfrm>
            <a:off x="2506980" y="3528060"/>
            <a:ext cx="291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멀티미디어 글쓰기 화면</a:t>
            </a:r>
          </a:p>
        </p:txBody>
      </p:sp>
    </p:spTree>
    <p:extLst>
      <p:ext uri="{BB962C8B-B14F-4D97-AF65-F5344CB8AC3E}">
        <p14:creationId xmlns:p14="http://schemas.microsoft.com/office/powerpoint/2010/main" val="135596860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548</TotalTime>
  <Words>965</Words>
  <Application>Microsoft Office PowerPoint</Application>
  <PresentationFormat>와이드스크린</PresentationFormat>
  <Paragraphs>59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Consolas</vt:lpstr>
      <vt:lpstr>Tw Cen MT</vt:lpstr>
      <vt:lpstr>Wingdings 3</vt:lpstr>
      <vt:lpstr>New_Simple01</vt:lpstr>
      <vt:lpstr>MWS Multimedia Web Service</vt:lpstr>
      <vt:lpstr>목  차</vt:lpstr>
      <vt:lpstr>1. MUL</vt:lpstr>
      <vt:lpstr>2. 게시판 ER Diagram</vt:lpstr>
      <vt:lpstr>3-1) 화면 구성-기본화면구성</vt:lpstr>
      <vt:lpstr>3-2) 화면구성 – Upload(file or folder)</vt:lpstr>
      <vt:lpstr>3-3) 화면구성 – Upload(url)</vt:lpstr>
      <vt:lpstr>3-4) 화면구성 – 게시판 목록</vt:lpstr>
      <vt:lpstr>3-5) 화면구성 – 게시판 글쓰기</vt:lpstr>
      <vt:lpstr>3-5) 화면구성 – 멀티미디어 글쓰기</vt:lpstr>
      <vt:lpstr>4-1) 실제 코드 – url정보 얻어오기 1</vt:lpstr>
      <vt:lpstr>4-2) 실제 코드 – url정보 얻어오기 2</vt:lpstr>
      <vt:lpstr>4-3) 실제코드 – url 정보 얻어오기 3 </vt:lpstr>
      <vt:lpstr>4-4) 실제코드 – 게시판 URL ajax 요청</vt:lpstr>
      <vt:lpstr>4-5) 실제 코드 – 폼 추가</vt:lpstr>
      <vt:lpstr>4-6) 실제코드 – 멀티 폼 VO</vt:lpstr>
      <vt:lpstr>4-7) 실제코드 – 멀티 submit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 확인 및  어플리케이션 설계</dc:title>
  <dc:creator>psg_beta</dc:creator>
  <cp:lastModifiedBy>psg_beta</cp:lastModifiedBy>
  <cp:revision>31</cp:revision>
  <dcterms:created xsi:type="dcterms:W3CDTF">2021-01-29T08:08:24Z</dcterms:created>
  <dcterms:modified xsi:type="dcterms:W3CDTF">2021-04-14T08:07:07Z</dcterms:modified>
</cp:coreProperties>
</file>