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9" r:id="rId6"/>
    <p:sldId id="259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>
      <p:cViewPr varScale="1">
        <p:scale>
          <a:sx n="78" d="100"/>
          <a:sy n="78" d="100"/>
        </p:scale>
        <p:origin x="-98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4A09-AE84-494E-96A5-5C64C47158E7}" type="datetimeFigureOut">
              <a:rPr lang="ko-KR" altLang="en-US" smtClean="0"/>
              <a:t>2021-10-27(Wed)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D678-9447-4857-BF15-0E6B6E236F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ID / Password </a:t>
            </a:r>
            <a:r>
              <a:rPr lang="ko-KR" altLang="en-US" dirty="0" smtClean="0"/>
              <a:t>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48168"/>
            <a:ext cx="6400800" cy="68103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양민규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팀장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김예원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이왕희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손현식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sz="2400" b="1" dirty="0" smtClean="0"/>
              <a:t> 정보 조회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829180" cy="432913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사이트명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암호화 된 비밀번호를 조회 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계정 패스워드를 입력하고 나의 비밀번호 조회 버튼을 누르면 나의 비밀번호 및 수정 버튼이 출력된다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수정버튼을 누르면 정보 등록 페이지로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r>
              <a:rPr lang="ko-KR" altLang="en-US" sz="1600" dirty="0" smtClean="0"/>
              <a:t>뒤로가기 버튼을 누르면 목록 조회 페이지로 이동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57818" y="642918"/>
            <a:ext cx="3357586" cy="53248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9322" y="2240203"/>
            <a:ext cx="21431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 smtClean="0"/>
              <a:t>사이트명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</a:t>
            </a:r>
            <a:r>
              <a:rPr lang="ko-KR" altLang="en-US" sz="1050" dirty="0"/>
              <a:t> </a:t>
            </a:r>
            <a:r>
              <a:rPr lang="en-US" altLang="ko-KR" sz="105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암호화 된 비밀번호</a:t>
            </a:r>
            <a:endParaRPr lang="en-US" altLang="ko-KR" sz="105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000760" y="3143248"/>
            <a:ext cx="2071702" cy="30772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계정 패스워드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9388" y="3571876"/>
            <a:ext cx="1214446" cy="3571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나의 비밀번호 조회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4286256"/>
            <a:ext cx="2071702" cy="1015663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나의 비밀번호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ASDFQWET869@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572396" y="5016167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수정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5572132" y="857232"/>
            <a:ext cx="376374" cy="376374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504" y="116632"/>
            <a:ext cx="2071702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2000" b="1" dirty="0" smtClean="0"/>
              <a:t>개인 담당기능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ko-KR" altLang="en-US" sz="2400" b="1" dirty="0" smtClean="0"/>
              <a:t> 교과목 포트폴리오 평가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2868586"/>
          <a:ext cx="8001056" cy="1665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074"/>
                <a:gridCol w="6357982"/>
              </a:tblGrid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과정명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웹기반 스마트 콘텐츠 응용</a:t>
                      </a:r>
                      <a:r>
                        <a:rPr lang="en-US" sz="1200" dirty="0" smtClean="0"/>
                        <a:t>SW</a:t>
                      </a:r>
                      <a:r>
                        <a:rPr lang="ko-KR" altLang="en-US" sz="1200" dirty="0" smtClean="0"/>
                        <a:t>개발자 양성과정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훈련기간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2021/08/31 ~ 2022/02/23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교과목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UI/UX </a:t>
                      </a:r>
                      <a:r>
                        <a:rPr lang="ko-KR" altLang="en-US" sz="1200" dirty="0" smtClean="0"/>
                        <a:t>요구분석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교과목 훈련기간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2021/10/25 ~ 2021/10/27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과제명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패스트 프로토타입 제작하기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altLang="ko-KR" sz="2400" b="1" dirty="0" smtClean="0"/>
              <a:t> ID / Password </a:t>
            </a:r>
            <a:r>
              <a:rPr lang="ko-KR" altLang="en-US" sz="2400" b="1" dirty="0" smtClean="0"/>
              <a:t>관리 프로그램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각 사이트 별로 상이한 아이디와 패스워드를 하나의 프로그램에서 통합 관리하기 위한 프로그램입니다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사이트 별로 회원가입에 필요한 비밀번호의 형식이 달라 비밀번호를 혼동하는 일이 잦아 메모장등에 메모를 해두곤 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 기존의 메모장에 기록하는 방식은 보안에 취약하기 때문에 비밀번호만 따로 관리 할 수 있는 프로그램을 만들고자 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카이사르 알고리즘을 이용하여 암호화 된 비밀번호를 생성하여 사용자에게 제공합니다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792626" y="2412428"/>
            <a:ext cx="1428728" cy="208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35502" y="2983933"/>
            <a:ext cx="1099021" cy="164853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35502" y="3274879"/>
            <a:ext cx="1099021" cy="164853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패스워드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78378" y="3555438"/>
            <a:ext cx="857256" cy="214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로그인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78444" y="4198379"/>
            <a:ext cx="494561" cy="2198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2626" y="4698445"/>
            <a:ext cx="1428728" cy="208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직선 화살표 연결선 52"/>
          <p:cNvCxnSpPr>
            <a:stCxn id="51" idx="2"/>
            <a:endCxn id="52" idx="0"/>
          </p:cNvCxnSpPr>
          <p:nvPr/>
        </p:nvCxnSpPr>
        <p:spPr>
          <a:xfrm rot="5400000">
            <a:off x="1526228" y="4398947"/>
            <a:ext cx="280261" cy="3187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2626" y="5179277"/>
            <a:ext cx="714380" cy="96436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800" dirty="0" smtClean="0"/>
              <a:t>아이디 </a:t>
            </a:r>
            <a:r>
              <a:rPr lang="en-US" altLang="ko-KR" sz="800" dirty="0" smtClean="0"/>
              <a:t>:</a:t>
            </a:r>
          </a:p>
          <a:p>
            <a:pPr>
              <a:lnSpc>
                <a:spcPts val="1700"/>
              </a:lnSpc>
            </a:pPr>
            <a:r>
              <a:rPr lang="ko-KR" altLang="en-US" sz="800" dirty="0" smtClean="0"/>
              <a:t>비밀번호 </a:t>
            </a:r>
            <a:r>
              <a:rPr lang="en-US" altLang="ko-KR" sz="800" dirty="0" smtClean="0"/>
              <a:t>:</a:t>
            </a:r>
          </a:p>
          <a:p>
            <a:pPr>
              <a:lnSpc>
                <a:spcPts val="1700"/>
              </a:lnSpc>
            </a:pPr>
            <a:r>
              <a:rPr lang="ko-KR" altLang="en-US" sz="700" dirty="0" smtClean="0"/>
              <a:t>비밀번호확인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</a:t>
            </a:r>
          </a:p>
          <a:p>
            <a:pPr>
              <a:lnSpc>
                <a:spcPts val="1700"/>
              </a:lnSpc>
            </a:pPr>
            <a:r>
              <a:rPr lang="ko-KR" altLang="en-US" sz="800" dirty="0" smtClean="0"/>
              <a:t>닉네임 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3078674" y="2412429"/>
            <a:ext cx="1428728" cy="208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8674" y="4698445"/>
            <a:ext cx="1428728" cy="208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직선 화살표 연결선 56"/>
          <p:cNvCxnSpPr>
            <a:stCxn id="50" idx="3"/>
            <a:endCxn id="55" idx="1"/>
          </p:cNvCxnSpPr>
          <p:nvPr/>
        </p:nvCxnSpPr>
        <p:spPr>
          <a:xfrm flipV="1">
            <a:off x="1935634" y="3456500"/>
            <a:ext cx="1143040" cy="2060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50112" y="2968465"/>
            <a:ext cx="131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사이트정보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암호화 된 비밀번호</a:t>
            </a:r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150112" y="3397093"/>
            <a:ext cx="131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사이트정보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암호화 된 비밀번호</a:t>
            </a:r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3150112" y="3770882"/>
            <a:ext cx="131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사이트정보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암호화 된 비밀번호</a:t>
            </a:r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4150244" y="4170864"/>
            <a:ext cx="258268" cy="2582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+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직선 화살표 연결선 62"/>
          <p:cNvCxnSpPr>
            <a:stCxn id="62" idx="4"/>
            <a:endCxn id="56" idx="0"/>
          </p:cNvCxnSpPr>
          <p:nvPr/>
        </p:nvCxnSpPr>
        <p:spPr>
          <a:xfrm flipH="1">
            <a:off x="3793038" y="4429132"/>
            <a:ext cx="486340" cy="2693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66" idx="2"/>
          </p:cNvCxnSpPr>
          <p:nvPr/>
        </p:nvCxnSpPr>
        <p:spPr>
          <a:xfrm rot="5400000" flipH="1" flipV="1">
            <a:off x="3229774" y="2437108"/>
            <a:ext cx="840793" cy="2857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078674" y="71438"/>
            <a:ext cx="1428728" cy="208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36096" y="2412382"/>
            <a:ext cx="3500462" cy="20881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웹사이트 링크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직선 화살표 연결선 67"/>
          <p:cNvCxnSpPr>
            <a:stCxn id="106" idx="3"/>
            <a:endCxn id="67" idx="1"/>
          </p:cNvCxnSpPr>
          <p:nvPr/>
        </p:nvCxnSpPr>
        <p:spPr>
          <a:xfrm flipV="1">
            <a:off x="4435996" y="3456476"/>
            <a:ext cx="1000100" cy="1154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50112" y="2643182"/>
            <a:ext cx="1318826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 smtClean="0"/>
              <a:t>카테고리 목록</a:t>
            </a:r>
            <a:r>
              <a:rPr lang="en-US" altLang="ko-KR" sz="800" dirty="0" smtClean="0"/>
              <a:t>	    </a:t>
            </a:r>
            <a:r>
              <a:rPr lang="ko-KR" altLang="en-US" sz="1000" b="1" dirty="0" smtClean="0"/>
              <a:t>▽</a:t>
            </a:r>
            <a:endParaRPr lang="ko-KR" altLang="en-US" sz="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135640" y="3856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사이트명</a:t>
            </a:r>
            <a:endParaRPr lang="en-US" altLang="ko-KR" sz="1000" dirty="0" smtClean="0"/>
          </a:p>
          <a:p>
            <a:r>
              <a:rPr lang="ko-KR" altLang="en-US" sz="1000" dirty="0" smtClean="0"/>
              <a:t>암호화 된 비밀번호</a:t>
            </a:r>
            <a:endParaRPr lang="en-US" altLang="ko-KR" sz="1000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3221550" y="857232"/>
            <a:ext cx="1099021" cy="164853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계정 패스워드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07302" y="1142984"/>
            <a:ext cx="494561" cy="2198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확인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10159" y="155947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나의 비밀번호 </a:t>
            </a:r>
            <a:endParaRPr lang="en-US" altLang="ko-KR" sz="900" dirty="0" smtClean="0"/>
          </a:p>
          <a:p>
            <a:r>
              <a:rPr lang="en-US" altLang="ko-KR" sz="900" dirty="0" smtClean="0"/>
              <a:t>-&gt; ASDFQWET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3180466" y="5214950"/>
            <a:ext cx="469680" cy="93224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800" dirty="0" smtClean="0"/>
              <a:t>사이트명 </a:t>
            </a:r>
            <a:r>
              <a:rPr lang="en-US" altLang="ko-KR" sz="800" dirty="0" smtClean="0"/>
              <a:t>:</a:t>
            </a:r>
          </a:p>
          <a:p>
            <a:pPr>
              <a:lnSpc>
                <a:spcPts val="1700"/>
              </a:lnSpc>
            </a:pPr>
            <a:r>
              <a:rPr lang="ko-KR" altLang="en-US" sz="800" dirty="0" smtClean="0"/>
              <a:t>아이디 </a:t>
            </a:r>
            <a:r>
              <a:rPr lang="en-US" altLang="ko-KR" sz="800" dirty="0" smtClean="0"/>
              <a:t>:</a:t>
            </a:r>
          </a:p>
          <a:p>
            <a:pPr>
              <a:lnSpc>
                <a:spcPts val="1700"/>
              </a:lnSpc>
            </a:pPr>
            <a:r>
              <a:rPr lang="ko-KR" altLang="en-US" sz="800" dirty="0" smtClean="0"/>
              <a:t>비밀번호 </a:t>
            </a:r>
            <a:r>
              <a:rPr lang="en-US" altLang="ko-KR" sz="800" dirty="0" smtClean="0"/>
              <a:t>:</a:t>
            </a:r>
          </a:p>
          <a:p>
            <a:pPr>
              <a:lnSpc>
                <a:spcPts val="1700"/>
              </a:lnSpc>
            </a:pPr>
            <a:r>
              <a:rPr lang="en-US" altLang="ko-KR" sz="800" dirty="0" smtClean="0"/>
              <a:t>URL :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3793022" y="6423905"/>
            <a:ext cx="642941" cy="2198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저장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수정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50080" y="6423905"/>
            <a:ext cx="571504" cy="2198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초기화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6" name="왼쪽 화살표 95"/>
          <p:cNvSpPr/>
          <p:nvPr/>
        </p:nvSpPr>
        <p:spPr>
          <a:xfrm>
            <a:off x="3150112" y="2500306"/>
            <a:ext cx="142876" cy="142876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왼쪽 화살표 96"/>
          <p:cNvSpPr/>
          <p:nvPr/>
        </p:nvSpPr>
        <p:spPr>
          <a:xfrm>
            <a:off x="864064" y="4786322"/>
            <a:ext cx="142876" cy="142876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왼쪽 화살표 102"/>
          <p:cNvSpPr/>
          <p:nvPr/>
        </p:nvSpPr>
        <p:spPr>
          <a:xfrm>
            <a:off x="3150112" y="4786322"/>
            <a:ext cx="142876" cy="142876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 화살표 103"/>
          <p:cNvSpPr/>
          <p:nvPr/>
        </p:nvSpPr>
        <p:spPr>
          <a:xfrm>
            <a:off x="3150112" y="142852"/>
            <a:ext cx="142876" cy="142876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221682" y="3000372"/>
            <a:ext cx="214314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221682" y="3500438"/>
            <a:ext cx="214314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221682" y="3857628"/>
            <a:ext cx="214314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221254" y="6429396"/>
            <a:ext cx="494561" cy="2198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507006" y="5286388"/>
            <a:ext cx="642942" cy="14287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507006" y="5500702"/>
            <a:ext cx="642942" cy="14287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507006" y="5715016"/>
            <a:ext cx="642942" cy="14287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비밀번호확인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507006" y="5929330"/>
            <a:ext cx="642942" cy="14287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닉네임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721584" y="5286388"/>
            <a:ext cx="642942" cy="14287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21584" y="5500702"/>
            <a:ext cx="642942" cy="14287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721584" y="5715016"/>
            <a:ext cx="642942" cy="14287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721584" y="5929330"/>
            <a:ext cx="642942" cy="14287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사이트주소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7504" y="116632"/>
            <a:ext cx="2071702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2000" b="1" dirty="0" smtClean="0"/>
              <a:t>전체 레이아웃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2592288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2000" b="1" dirty="0" smtClean="0"/>
              <a:t>흐름</a:t>
            </a:r>
            <a:r>
              <a:rPr lang="ko-KR" altLang="en-US" sz="2000" b="1" dirty="0"/>
              <a:t>도</a:t>
            </a:r>
            <a:r>
              <a:rPr lang="en-US" altLang="ko-KR" sz="2000" b="1" dirty="0" smtClean="0"/>
              <a:t>(Flow Chart)</a:t>
            </a:r>
            <a:endParaRPr lang="ko-KR" altLang="en-US" sz="20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19971" y="836712"/>
            <a:ext cx="1728192" cy="504056"/>
          </a:xfrm>
          <a:prstGeom prst="roundRect">
            <a:avLst/>
          </a:prstGeom>
          <a:solidFill>
            <a:srgbClr val="D9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프로그램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시작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11760" y="836712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로그인 페이지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진입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4479178" y="836712"/>
            <a:ext cx="1728192" cy="504056"/>
          </a:xfrm>
          <a:prstGeom prst="diamond">
            <a:avLst/>
          </a:prstGeom>
          <a:solidFill>
            <a:srgbClr val="FF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회원여부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</a:t>
            </a:r>
            <a:r>
              <a:rPr lang="ko-KR" altLang="en-US" sz="10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12378" y="836712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회원가입 페이지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진입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79178" y="2708920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목록조</a:t>
            </a:r>
            <a:r>
              <a:rPr lang="ko-KR" altLang="en-US" sz="1500" dirty="0">
                <a:solidFill>
                  <a:schemeClr val="tx1"/>
                </a:solidFill>
              </a:rPr>
              <a:t>회</a:t>
            </a:r>
            <a:r>
              <a:rPr lang="ko-KR" altLang="en-US" sz="1500" dirty="0" smtClean="0">
                <a:solidFill>
                  <a:schemeClr val="tx1"/>
                </a:solidFill>
              </a:rPr>
              <a:t> 페이지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진입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320416" y="4670166"/>
            <a:ext cx="1728192" cy="504056"/>
          </a:xfrm>
          <a:prstGeom prst="diamond">
            <a:avLst/>
          </a:prstGeom>
          <a:solidFill>
            <a:srgbClr val="FF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저장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3614637" y="4670166"/>
            <a:ext cx="1728192" cy="504056"/>
          </a:xfrm>
          <a:prstGeom prst="diamond">
            <a:avLst/>
          </a:prstGeom>
          <a:solidFill>
            <a:srgbClr val="FF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계정비번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ko-KR" altLang="en-US" sz="1000" dirty="0">
                <a:solidFill>
                  <a:schemeClr val="tx1"/>
                </a:solidFill>
              </a:rPr>
              <a:t>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3933056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신규 정보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사이트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추가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수정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14637" y="3933056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복호화암호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조회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수정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04248" y="3946784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웹사이트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이</a:t>
            </a:r>
            <a:r>
              <a:rPr lang="ko-KR" altLang="en-US" sz="1500" dirty="0">
                <a:solidFill>
                  <a:schemeClr val="tx1"/>
                </a:solidFill>
              </a:rPr>
              <a:t>동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12378" y="1777099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회원정보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입력 및 저장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4637" y="5445224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복호화암호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출력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수정버튼 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3615082" y="6165304"/>
            <a:ext cx="1728192" cy="504056"/>
          </a:xfrm>
          <a:prstGeom prst="diamond">
            <a:avLst/>
          </a:prstGeom>
          <a:solidFill>
            <a:srgbClr val="FF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수정여부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</a:t>
            </a:r>
            <a:r>
              <a:rPr lang="ko-KR" altLang="en-US" sz="1000" dirty="0">
                <a:solidFill>
                  <a:schemeClr val="tx1"/>
                </a:solidFill>
              </a:rPr>
              <a:t>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3" idx="3"/>
            <a:endCxn id="4" idx="1"/>
          </p:cNvCxnSpPr>
          <p:nvPr/>
        </p:nvCxnSpPr>
        <p:spPr>
          <a:xfrm>
            <a:off x="2048163" y="1088740"/>
            <a:ext cx="3635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5" idx="1"/>
          </p:cNvCxnSpPr>
          <p:nvPr/>
        </p:nvCxnSpPr>
        <p:spPr>
          <a:xfrm>
            <a:off x="4139952" y="1088740"/>
            <a:ext cx="3392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6207370" y="1088740"/>
            <a:ext cx="6050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13" idx="0"/>
          </p:cNvCxnSpPr>
          <p:nvPr/>
        </p:nvCxnSpPr>
        <p:spPr>
          <a:xfrm>
            <a:off x="7676474" y="1340768"/>
            <a:ext cx="0" cy="436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7" idx="0"/>
          </p:cNvCxnSpPr>
          <p:nvPr/>
        </p:nvCxnSpPr>
        <p:spPr>
          <a:xfrm>
            <a:off x="5343274" y="1340768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10" idx="0"/>
          </p:cNvCxnSpPr>
          <p:nvPr/>
        </p:nvCxnSpPr>
        <p:spPr>
          <a:xfrm flipH="1">
            <a:off x="1187624" y="3212976"/>
            <a:ext cx="415565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11" idx="0"/>
          </p:cNvCxnSpPr>
          <p:nvPr/>
        </p:nvCxnSpPr>
        <p:spPr>
          <a:xfrm flipH="1">
            <a:off x="4478733" y="3212976"/>
            <a:ext cx="864541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2"/>
            <a:endCxn id="12" idx="0"/>
          </p:cNvCxnSpPr>
          <p:nvPr/>
        </p:nvCxnSpPr>
        <p:spPr>
          <a:xfrm>
            <a:off x="5343274" y="3212976"/>
            <a:ext cx="2325070" cy="733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2"/>
            <a:endCxn id="8" idx="0"/>
          </p:cNvCxnSpPr>
          <p:nvPr/>
        </p:nvCxnSpPr>
        <p:spPr>
          <a:xfrm flipH="1">
            <a:off x="1184512" y="4437112"/>
            <a:ext cx="3112" cy="233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2"/>
            <a:endCxn id="9" idx="0"/>
          </p:cNvCxnSpPr>
          <p:nvPr/>
        </p:nvCxnSpPr>
        <p:spPr>
          <a:xfrm>
            <a:off x="4478733" y="4437112"/>
            <a:ext cx="0" cy="233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2"/>
            <a:endCxn id="14" idx="0"/>
          </p:cNvCxnSpPr>
          <p:nvPr/>
        </p:nvCxnSpPr>
        <p:spPr>
          <a:xfrm>
            <a:off x="4478733" y="5174222"/>
            <a:ext cx="0" cy="271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2"/>
            <a:endCxn id="15" idx="0"/>
          </p:cNvCxnSpPr>
          <p:nvPr/>
        </p:nvCxnSpPr>
        <p:spPr>
          <a:xfrm>
            <a:off x="4478733" y="5949280"/>
            <a:ext cx="445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3"/>
            <a:endCxn id="10" idx="3"/>
          </p:cNvCxnSpPr>
          <p:nvPr/>
        </p:nvCxnSpPr>
        <p:spPr>
          <a:xfrm flipV="1">
            <a:off x="2048608" y="4185084"/>
            <a:ext cx="3112" cy="737110"/>
          </a:xfrm>
          <a:prstGeom prst="bentConnector3">
            <a:avLst>
              <a:gd name="adj1" fmla="val 176168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9971" y="5455467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정보 저장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8" idx="2"/>
            <a:endCxn id="29" idx="0"/>
          </p:cNvCxnSpPr>
          <p:nvPr/>
        </p:nvCxnSpPr>
        <p:spPr>
          <a:xfrm flipH="1">
            <a:off x="1184067" y="5174222"/>
            <a:ext cx="445" cy="281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5" idx="1"/>
            <a:endCxn id="10" idx="3"/>
          </p:cNvCxnSpPr>
          <p:nvPr/>
        </p:nvCxnSpPr>
        <p:spPr>
          <a:xfrm rot="10800000">
            <a:off x="2051720" y="4185084"/>
            <a:ext cx="1563362" cy="2232248"/>
          </a:xfrm>
          <a:prstGeom prst="bentConnector3">
            <a:avLst>
              <a:gd name="adj1" fmla="val 308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5" idx="3"/>
            <a:endCxn id="11" idx="3"/>
          </p:cNvCxnSpPr>
          <p:nvPr/>
        </p:nvCxnSpPr>
        <p:spPr>
          <a:xfrm flipH="1" flipV="1">
            <a:off x="5342829" y="4185084"/>
            <a:ext cx="445" cy="2232248"/>
          </a:xfrm>
          <a:prstGeom prst="bentConnector3">
            <a:avLst>
              <a:gd name="adj1" fmla="val -2193137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9" idx="3"/>
            <a:endCxn id="11" idx="3"/>
          </p:cNvCxnSpPr>
          <p:nvPr/>
        </p:nvCxnSpPr>
        <p:spPr>
          <a:xfrm flipV="1">
            <a:off x="5342829" y="4185084"/>
            <a:ext cx="12700" cy="737110"/>
          </a:xfrm>
          <a:prstGeom prst="bentConnector3">
            <a:avLst>
              <a:gd name="adj1" fmla="val 40846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42829" y="1894039"/>
            <a:ext cx="4320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207370" y="1098185"/>
            <a:ext cx="4320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187624" y="5144117"/>
            <a:ext cx="576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저</a:t>
            </a:r>
            <a:r>
              <a:rPr lang="ko-KR" altLang="en-US" sz="1100"/>
              <a:t>장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836" y="5144117"/>
            <a:ext cx="5248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일</a:t>
            </a:r>
            <a:r>
              <a:rPr lang="ko-KR" altLang="en-US" sz="1100" dirty="0"/>
              <a:t>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55529" y="4935313"/>
            <a:ext cx="6566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불일</a:t>
            </a:r>
            <a:r>
              <a:rPr lang="ko-KR" altLang="en-US" sz="1100"/>
              <a:t>치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182589" y="6407750"/>
            <a:ext cx="4320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8051" y="6407750"/>
            <a:ext cx="4320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2047165" y="4936738"/>
            <a:ext cx="6526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초기</a:t>
            </a:r>
            <a:r>
              <a:rPr lang="ko-KR" altLang="en-US" sz="1100"/>
              <a:t>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706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sz="2400" b="1" dirty="0" smtClean="0"/>
              <a:t> 로그인 페이지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829180" cy="432913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패스워드 입력받아서 로그인</a:t>
            </a:r>
            <a:endParaRPr lang="en-US" altLang="ko-KR" sz="1600" dirty="0" smtClean="0"/>
          </a:p>
          <a:p>
            <a:r>
              <a:rPr lang="ko-KR" altLang="en-US" sz="1600" dirty="0" smtClean="0"/>
              <a:t>로그인 버튼 누르면 목록 조회 페이지로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회원가입 버튼 누르면 회원가입 페이지로 이동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57818" y="642918"/>
            <a:ext cx="3357586" cy="53248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20505" y="2222797"/>
            <a:ext cx="2637709" cy="4203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0505" y="2873680"/>
            <a:ext cx="2637709" cy="42038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패스워드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72198" y="3500438"/>
            <a:ext cx="2057461" cy="475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로그인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43834" y="5357826"/>
            <a:ext cx="901220" cy="417639"/>
          </a:xfrm>
          <a:prstGeom prst="roundRect">
            <a:avLst>
              <a:gd name="adj" fmla="val 32632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2071702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2000" b="1" dirty="0" smtClean="0"/>
              <a:t>개인 담당기능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sz="2400" b="1" dirty="0" smtClean="0"/>
              <a:t> 회원가입 페이지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829180" cy="432913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비밀번호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비밀번호 확인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닉네임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입력받아서 회원가입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  <a:p>
            <a:r>
              <a:rPr lang="ko-KR" altLang="en-US" sz="1600" dirty="0" smtClean="0"/>
              <a:t>정보 입력 후 회원가입 버튼 누르면 입력받은 정보를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저장한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로그인 페이지로 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뒤로가기 버튼을 누르면 로그인 페이지로 이동</a:t>
            </a:r>
            <a:endParaRPr lang="ko-KR" altLang="en-US" sz="1600" dirty="0"/>
          </a:p>
        </p:txBody>
      </p:sp>
      <p:sp>
        <p:nvSpPr>
          <p:cNvPr id="13" name="왼쪽 화살표 12"/>
          <p:cNvSpPr/>
          <p:nvPr/>
        </p:nvSpPr>
        <p:spPr>
          <a:xfrm>
            <a:off x="5572132" y="857232"/>
            <a:ext cx="376374" cy="376374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43834" y="5357826"/>
            <a:ext cx="901220" cy="417639"/>
          </a:xfrm>
          <a:prstGeom prst="roundRect">
            <a:avLst>
              <a:gd name="adj" fmla="val 32632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57818" y="642918"/>
            <a:ext cx="3357586" cy="53248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2132" y="2327122"/>
            <a:ext cx="1000133" cy="188769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000" dirty="0" smtClean="0"/>
              <a:t>아이디 </a:t>
            </a:r>
            <a:r>
              <a:rPr lang="en-US" altLang="ko-KR" sz="1000" dirty="0" smtClean="0"/>
              <a:t>:</a:t>
            </a:r>
          </a:p>
          <a:p>
            <a:pPr algn="r">
              <a:lnSpc>
                <a:spcPts val="2000"/>
              </a:lnSpc>
            </a:pPr>
            <a:endParaRPr lang="en-US" altLang="ko-KR" sz="1000" dirty="0" smtClean="0"/>
          </a:p>
          <a:p>
            <a:pPr algn="r">
              <a:lnSpc>
                <a:spcPts val="2000"/>
              </a:lnSpc>
            </a:pPr>
            <a:r>
              <a:rPr lang="ko-KR" altLang="en-US" sz="1000" dirty="0" smtClean="0"/>
              <a:t>비밀번호 </a:t>
            </a:r>
            <a:r>
              <a:rPr lang="en-US" altLang="ko-KR" sz="1000" dirty="0" smtClean="0"/>
              <a:t>:</a:t>
            </a:r>
          </a:p>
          <a:p>
            <a:pPr algn="r">
              <a:lnSpc>
                <a:spcPts val="2000"/>
              </a:lnSpc>
            </a:pPr>
            <a:endParaRPr lang="en-US" altLang="ko-KR" sz="1000" dirty="0" smtClean="0"/>
          </a:p>
          <a:p>
            <a:pPr algn="r">
              <a:lnSpc>
                <a:spcPts val="2000"/>
              </a:lnSpc>
            </a:pPr>
            <a:r>
              <a:rPr lang="ko-KR" altLang="en-US" sz="900" dirty="0" smtClean="0"/>
              <a:t>비밀번호확인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</a:t>
            </a:r>
          </a:p>
          <a:p>
            <a:pPr algn="r">
              <a:lnSpc>
                <a:spcPts val="2000"/>
              </a:lnSpc>
            </a:pPr>
            <a:endParaRPr lang="en-US" altLang="ko-KR" sz="1000" dirty="0" smtClean="0"/>
          </a:p>
          <a:p>
            <a:pPr algn="r">
              <a:lnSpc>
                <a:spcPts val="2000"/>
              </a:lnSpc>
            </a:pPr>
            <a:r>
              <a:rPr lang="ko-KR" altLang="en-US" sz="1000" dirty="0" smtClean="0"/>
              <a:t>닉네임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6572264" y="2321665"/>
            <a:ext cx="1768298" cy="392955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2264" y="2821731"/>
            <a:ext cx="1768298" cy="392955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72264" y="3321797"/>
            <a:ext cx="1768298" cy="392955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비밀번호확인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72264" y="3821863"/>
            <a:ext cx="1768298" cy="392955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닉네임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16632"/>
            <a:ext cx="2071702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2000" b="1" dirty="0" smtClean="0"/>
              <a:t>개인 담당기능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sz="2400" b="1" dirty="0" smtClean="0"/>
              <a:t> 목록 조회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7504" y="116632"/>
            <a:ext cx="2071702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2000" b="1" dirty="0" smtClean="0"/>
              <a:t>개인 담당기능</a:t>
            </a:r>
            <a:endParaRPr lang="ko-KR" altLang="en-US" sz="2000" b="1" dirty="0"/>
          </a:p>
        </p:txBody>
      </p:sp>
      <p:sp>
        <p:nvSpPr>
          <p:cNvPr id="116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829180" cy="4329130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/>
              <a:t>사이트명</a:t>
            </a:r>
            <a:r>
              <a:rPr lang="en-US" altLang="ko-KR" sz="1600" dirty="0" smtClean="0"/>
              <a:t>,URL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아이디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암호화 된 비밀번호를 확인 할 수 있는 목록</a:t>
            </a:r>
            <a:endParaRPr lang="en-US" altLang="ko-KR" sz="1600" dirty="0" smtClean="0"/>
          </a:p>
          <a:p>
            <a:r>
              <a:rPr lang="ko-KR" altLang="en-US" sz="1600" dirty="0" smtClean="0"/>
              <a:t>카테고리를 선택해서 해당 카테고리와 일치하는 항목들만 선택 가능</a:t>
            </a:r>
            <a:endParaRPr lang="en-US" altLang="ko-KR" sz="1600" dirty="0" smtClean="0"/>
          </a:p>
          <a:p>
            <a:r>
              <a:rPr lang="en-US" altLang="ko-KR" sz="1600" dirty="0" smtClean="0"/>
              <a:t>+(</a:t>
            </a:r>
            <a:r>
              <a:rPr lang="ko-KR" altLang="en-US" sz="1600" dirty="0" smtClean="0"/>
              <a:t>추가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버튼을 누르면 정보 등록 페이지로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조회 버튼을 누르면 정보 조회 페이지로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이동 버튼을 누르면 해당 웹 사이트로 이동 및 클립보드에 </a:t>
            </a:r>
            <a:r>
              <a:rPr lang="ko-KR" altLang="en-US" sz="1600" dirty="0" err="1" smtClean="0"/>
              <a:t>복호화된</a:t>
            </a:r>
            <a:r>
              <a:rPr lang="ko-KR" altLang="en-US" sz="1600" dirty="0" smtClean="0"/>
              <a:t> 비밀번호를 저장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하단 공백에 클립보드 관련 안내문구 출력 예정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뒤로가기 버튼을 누르면 </a:t>
            </a:r>
            <a:r>
              <a:rPr lang="ko-KR" altLang="en-US" sz="1600" dirty="0" err="1" smtClean="0"/>
              <a:t>로그인페이지로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이외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타 페이지와 연계 작업 및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보완 예정</a:t>
            </a:r>
            <a:endParaRPr lang="en-US" altLang="ko-KR" sz="1600" dirty="0" smtClean="0"/>
          </a:p>
        </p:txBody>
      </p:sp>
      <p:sp>
        <p:nvSpPr>
          <p:cNvPr id="117" name="직사각형 116"/>
          <p:cNvSpPr/>
          <p:nvPr/>
        </p:nvSpPr>
        <p:spPr>
          <a:xfrm>
            <a:off x="5357818" y="642918"/>
            <a:ext cx="3357586" cy="53248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429257" y="1714488"/>
            <a:ext cx="17859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카테고리</a:t>
            </a:r>
            <a:r>
              <a:rPr lang="en-US" altLang="ko-KR" sz="1050" dirty="0" smtClean="0"/>
              <a:t>] </a:t>
            </a:r>
            <a:r>
              <a:rPr lang="ko-KR" altLang="en-US" sz="1050" dirty="0" err="1" smtClean="0"/>
              <a:t>사이트명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 URL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암호화 된 비밀번호</a:t>
            </a:r>
            <a:endParaRPr lang="ko-KR" altLang="en-US" sz="1050" dirty="0"/>
          </a:p>
        </p:txBody>
      </p:sp>
      <p:sp>
        <p:nvSpPr>
          <p:cNvPr id="119" name="타원 118"/>
          <p:cNvSpPr/>
          <p:nvPr/>
        </p:nvSpPr>
        <p:spPr>
          <a:xfrm>
            <a:off x="8072462" y="5357826"/>
            <a:ext cx="429262" cy="4292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57818" y="1285860"/>
            <a:ext cx="3357586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카테고리 목록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     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▽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500958" y="1785926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조회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072462" y="1785926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smtClean="0">
                <a:solidFill>
                  <a:sysClr val="windowText" lastClr="000000"/>
                </a:solidFill>
              </a:rPr>
              <a:t>이</a:t>
            </a:r>
            <a:r>
              <a:rPr lang="ko-KR" altLang="en-US" sz="1050">
                <a:solidFill>
                  <a:sysClr val="windowText" lastClr="000000"/>
                </a:solidFill>
              </a:rPr>
              <a:t>동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5357818" y="2212966"/>
            <a:ext cx="335758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357818" y="1285860"/>
            <a:ext cx="335758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왼쪽 화살표 124"/>
          <p:cNvSpPr/>
          <p:nvPr/>
        </p:nvSpPr>
        <p:spPr>
          <a:xfrm>
            <a:off x="5572132" y="857232"/>
            <a:ext cx="376374" cy="376374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5357818" y="1643050"/>
            <a:ext cx="335758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429257" y="2285992"/>
            <a:ext cx="17859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카테고리</a:t>
            </a:r>
            <a:r>
              <a:rPr lang="en-US" altLang="ko-KR" sz="1050" dirty="0"/>
              <a:t>] </a:t>
            </a:r>
            <a:r>
              <a:rPr lang="ko-KR" altLang="en-US" sz="1050" dirty="0" err="1"/>
              <a:t>사이트명</a:t>
            </a:r>
            <a:r>
              <a:rPr lang="ko-KR" altLang="en-US" sz="1050" dirty="0"/>
              <a:t> </a:t>
            </a:r>
            <a:r>
              <a:rPr lang="en-US" altLang="ko-KR" sz="1050" dirty="0"/>
              <a:t>/ URL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암호화 된 비밀번호</a:t>
            </a:r>
            <a:endParaRPr lang="ko-KR" altLang="en-US" sz="1050" dirty="0"/>
          </a:p>
        </p:txBody>
      </p:sp>
      <p:sp>
        <p:nvSpPr>
          <p:cNvPr id="128" name="직사각형 127"/>
          <p:cNvSpPr/>
          <p:nvPr/>
        </p:nvSpPr>
        <p:spPr>
          <a:xfrm>
            <a:off x="7500958" y="2357430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조회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072462" y="2357430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smtClean="0">
                <a:solidFill>
                  <a:sysClr val="windowText" lastClr="000000"/>
                </a:solidFill>
              </a:rPr>
              <a:t>이</a:t>
            </a:r>
            <a:r>
              <a:rPr lang="ko-KR" altLang="en-US" sz="1050">
                <a:solidFill>
                  <a:sysClr val="windowText" lastClr="000000"/>
                </a:solidFill>
              </a:rPr>
              <a:t>동</a:t>
            </a:r>
          </a:p>
        </p:txBody>
      </p:sp>
      <p:cxnSp>
        <p:nvCxnSpPr>
          <p:cNvPr id="130" name="직선 연결선 129"/>
          <p:cNvCxnSpPr/>
          <p:nvPr/>
        </p:nvCxnSpPr>
        <p:spPr>
          <a:xfrm>
            <a:off x="5357818" y="2784470"/>
            <a:ext cx="335758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29257" y="2859084"/>
            <a:ext cx="17859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카테고리</a:t>
            </a:r>
            <a:r>
              <a:rPr lang="en-US" altLang="ko-KR" sz="1050" dirty="0"/>
              <a:t>] </a:t>
            </a:r>
            <a:r>
              <a:rPr lang="ko-KR" altLang="en-US" sz="1050" dirty="0" err="1"/>
              <a:t>사이트명</a:t>
            </a:r>
            <a:r>
              <a:rPr lang="ko-KR" altLang="en-US" sz="1050" dirty="0"/>
              <a:t> </a:t>
            </a:r>
            <a:r>
              <a:rPr lang="en-US" altLang="ko-KR" sz="1050" dirty="0"/>
              <a:t>/ URL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암호화 된 비밀번호</a:t>
            </a:r>
            <a:endParaRPr lang="ko-KR" altLang="en-US" sz="1050" dirty="0"/>
          </a:p>
        </p:txBody>
      </p:sp>
      <p:sp>
        <p:nvSpPr>
          <p:cNvPr id="132" name="직사각형 131"/>
          <p:cNvSpPr/>
          <p:nvPr/>
        </p:nvSpPr>
        <p:spPr>
          <a:xfrm>
            <a:off x="7500958" y="2930522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조회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8072462" y="2930522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smtClean="0">
                <a:solidFill>
                  <a:sysClr val="windowText" lastClr="000000"/>
                </a:solidFill>
              </a:rPr>
              <a:t>이</a:t>
            </a:r>
            <a:r>
              <a:rPr lang="ko-KR" altLang="en-US" sz="1050">
                <a:solidFill>
                  <a:sysClr val="windowText" lastClr="000000"/>
                </a:solidFill>
              </a:rPr>
              <a:t>동</a:t>
            </a:r>
          </a:p>
        </p:txBody>
      </p:sp>
      <p:cxnSp>
        <p:nvCxnSpPr>
          <p:cNvPr id="134" name="직선 연결선 133"/>
          <p:cNvCxnSpPr/>
          <p:nvPr/>
        </p:nvCxnSpPr>
        <p:spPr>
          <a:xfrm>
            <a:off x="5357818" y="3357562"/>
            <a:ext cx="335758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429257" y="3429000"/>
            <a:ext cx="17859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카테고리</a:t>
            </a:r>
            <a:r>
              <a:rPr lang="en-US" altLang="ko-KR" sz="1050" dirty="0"/>
              <a:t>] </a:t>
            </a:r>
            <a:r>
              <a:rPr lang="ko-KR" altLang="en-US" sz="1050" dirty="0" err="1"/>
              <a:t>사이트명</a:t>
            </a:r>
            <a:r>
              <a:rPr lang="ko-KR" altLang="en-US" sz="1050" dirty="0"/>
              <a:t> </a:t>
            </a:r>
            <a:r>
              <a:rPr lang="en-US" altLang="ko-KR" sz="1050" dirty="0"/>
              <a:t>/ URL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암호화 된 비밀번호</a:t>
            </a:r>
            <a:endParaRPr lang="ko-KR" altLang="en-US" sz="1050" dirty="0"/>
          </a:p>
        </p:txBody>
      </p:sp>
      <p:sp>
        <p:nvSpPr>
          <p:cNvPr id="136" name="직사각형 135"/>
          <p:cNvSpPr/>
          <p:nvPr/>
        </p:nvSpPr>
        <p:spPr>
          <a:xfrm>
            <a:off x="7500958" y="3500438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조회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072462" y="3500438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smtClean="0">
                <a:solidFill>
                  <a:sysClr val="windowText" lastClr="000000"/>
                </a:solidFill>
              </a:rPr>
              <a:t>이</a:t>
            </a:r>
            <a:r>
              <a:rPr lang="ko-KR" altLang="en-US" sz="1050">
                <a:solidFill>
                  <a:sysClr val="windowText" lastClr="000000"/>
                </a:solidFill>
              </a:rPr>
              <a:t>동</a:t>
            </a:r>
          </a:p>
        </p:txBody>
      </p:sp>
      <p:cxnSp>
        <p:nvCxnSpPr>
          <p:cNvPr id="138" name="직선 연결선 137"/>
          <p:cNvCxnSpPr/>
          <p:nvPr/>
        </p:nvCxnSpPr>
        <p:spPr>
          <a:xfrm>
            <a:off x="5357818" y="3927478"/>
            <a:ext cx="335758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429257" y="4000504"/>
            <a:ext cx="17859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카테고리</a:t>
            </a:r>
            <a:r>
              <a:rPr lang="en-US" altLang="ko-KR" sz="1050" dirty="0"/>
              <a:t>] </a:t>
            </a:r>
            <a:r>
              <a:rPr lang="ko-KR" altLang="en-US" sz="1050" dirty="0" err="1"/>
              <a:t>사이트명</a:t>
            </a:r>
            <a:r>
              <a:rPr lang="ko-KR" altLang="en-US" sz="1050" dirty="0"/>
              <a:t> </a:t>
            </a:r>
            <a:r>
              <a:rPr lang="en-US" altLang="ko-KR" sz="1050" dirty="0"/>
              <a:t>/ URL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암호화 된 비밀번호</a:t>
            </a:r>
            <a:endParaRPr lang="ko-KR" altLang="en-US" sz="1050" dirty="0"/>
          </a:p>
        </p:txBody>
      </p:sp>
      <p:sp>
        <p:nvSpPr>
          <p:cNvPr id="140" name="직사각형 139"/>
          <p:cNvSpPr/>
          <p:nvPr/>
        </p:nvSpPr>
        <p:spPr>
          <a:xfrm>
            <a:off x="7500958" y="4071942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조회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072462" y="4071942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smtClean="0">
                <a:solidFill>
                  <a:sysClr val="windowText" lastClr="000000"/>
                </a:solidFill>
              </a:rPr>
              <a:t>이</a:t>
            </a:r>
            <a:r>
              <a:rPr lang="ko-KR" altLang="en-US" sz="1050">
                <a:solidFill>
                  <a:sysClr val="windowText" lastClr="000000"/>
                </a:solidFill>
              </a:rPr>
              <a:t>동</a:t>
            </a:r>
          </a:p>
        </p:txBody>
      </p:sp>
      <p:cxnSp>
        <p:nvCxnSpPr>
          <p:cNvPr id="142" name="직선 연결선 141"/>
          <p:cNvCxnSpPr/>
          <p:nvPr/>
        </p:nvCxnSpPr>
        <p:spPr>
          <a:xfrm>
            <a:off x="5357818" y="4498982"/>
            <a:ext cx="335758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429257" y="4573596"/>
            <a:ext cx="17859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카테고리</a:t>
            </a:r>
            <a:r>
              <a:rPr lang="en-US" altLang="ko-KR" sz="1050" dirty="0"/>
              <a:t>] </a:t>
            </a:r>
            <a:r>
              <a:rPr lang="ko-KR" altLang="en-US" sz="1050" dirty="0" err="1"/>
              <a:t>사이트명</a:t>
            </a:r>
            <a:r>
              <a:rPr lang="ko-KR" altLang="en-US" sz="1050" dirty="0"/>
              <a:t> </a:t>
            </a:r>
            <a:r>
              <a:rPr lang="en-US" altLang="ko-KR" sz="1050" dirty="0"/>
              <a:t>/ URL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암호화 된 비밀번호</a:t>
            </a:r>
            <a:endParaRPr lang="ko-KR" altLang="en-US" sz="1050" dirty="0"/>
          </a:p>
        </p:txBody>
      </p:sp>
      <p:sp>
        <p:nvSpPr>
          <p:cNvPr id="144" name="직사각형 143"/>
          <p:cNvSpPr/>
          <p:nvPr/>
        </p:nvSpPr>
        <p:spPr>
          <a:xfrm>
            <a:off x="7500958" y="4645034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조회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8072462" y="4645034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ko-KR" altLang="en-US" sz="1050" smtClean="0">
                <a:solidFill>
                  <a:sysClr val="windowText" lastClr="000000"/>
                </a:solidFill>
              </a:rPr>
              <a:t>이</a:t>
            </a:r>
            <a:r>
              <a:rPr lang="ko-KR" altLang="en-US" sz="1050">
                <a:solidFill>
                  <a:sysClr val="windowText" lastClr="000000"/>
                </a:solidFill>
              </a:rPr>
              <a:t>동</a:t>
            </a:r>
          </a:p>
        </p:txBody>
      </p:sp>
      <p:cxnSp>
        <p:nvCxnSpPr>
          <p:cNvPr id="146" name="직선 연결선 145"/>
          <p:cNvCxnSpPr/>
          <p:nvPr/>
        </p:nvCxnSpPr>
        <p:spPr>
          <a:xfrm>
            <a:off x="5357818" y="5072074"/>
            <a:ext cx="335758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sz="2400" b="1" dirty="0" smtClean="0"/>
              <a:t> 정보 등록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829180" cy="432913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사이트명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, URL</a:t>
            </a:r>
            <a:r>
              <a:rPr lang="ko-KR" altLang="en-US" sz="1600" dirty="0" smtClean="0"/>
              <a:t>을 입력받아서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저장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수정 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목록 조회 페이지에서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버튼으로 진입한 경우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저장버튼을 출력하며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 조회 페이지에서 수정버튼으로 진입 한 경우 수정 버튼을 출력한다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초기화 버튼을 누르면 입력된 값들이 초기화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저장버튼을 누르면 정보가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새로 저장된다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비밀번호의 경우 원래 비밀번호와 암호화 된 비밀번호를 같이 저장한다</a:t>
            </a:r>
            <a:r>
              <a:rPr lang="en-US" altLang="ko-KR" sz="1600" dirty="0" smtClean="0"/>
              <a:t>.)</a:t>
            </a:r>
          </a:p>
          <a:p>
            <a:r>
              <a:rPr lang="ko-KR" altLang="en-US" sz="1600" dirty="0" smtClean="0"/>
              <a:t>수정버튼을 누르면 등록되어있던 정보가 수정된다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뒤로가기 버튼을 누르면 목록 조회 페이지로 이동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57818" y="642918"/>
            <a:ext cx="3357586" cy="53248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43768" y="4572008"/>
            <a:ext cx="1071570" cy="291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저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29322" y="4572008"/>
            <a:ext cx="1071570" cy="291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초기화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" name="왼쪽 화살표 23"/>
          <p:cNvSpPr/>
          <p:nvPr/>
        </p:nvSpPr>
        <p:spPr>
          <a:xfrm>
            <a:off x="5572132" y="857232"/>
            <a:ext cx="376374" cy="376374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72132" y="2327122"/>
            <a:ext cx="1000133" cy="188769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000" dirty="0" smtClean="0"/>
              <a:t>사이트명 </a:t>
            </a:r>
            <a:r>
              <a:rPr lang="en-US" altLang="ko-KR" sz="1000" dirty="0" smtClean="0"/>
              <a:t>:</a:t>
            </a:r>
          </a:p>
          <a:p>
            <a:pPr algn="r">
              <a:lnSpc>
                <a:spcPts val="2000"/>
              </a:lnSpc>
            </a:pPr>
            <a:endParaRPr lang="en-US" altLang="ko-KR" sz="1000" dirty="0" smtClean="0"/>
          </a:p>
          <a:p>
            <a:pPr algn="r">
              <a:lnSpc>
                <a:spcPts val="2000"/>
              </a:lnSpc>
            </a:pPr>
            <a:r>
              <a:rPr lang="ko-KR" altLang="en-US" sz="1000" dirty="0" smtClean="0"/>
              <a:t>아이디 </a:t>
            </a:r>
            <a:r>
              <a:rPr lang="en-US" altLang="ko-KR" sz="1000" dirty="0" smtClean="0"/>
              <a:t>:</a:t>
            </a:r>
          </a:p>
          <a:p>
            <a:pPr algn="r">
              <a:lnSpc>
                <a:spcPts val="2000"/>
              </a:lnSpc>
            </a:pPr>
            <a:endParaRPr lang="en-US" altLang="ko-KR" sz="1000" dirty="0" smtClean="0"/>
          </a:p>
          <a:p>
            <a:pPr algn="r">
              <a:lnSpc>
                <a:spcPts val="2000"/>
              </a:lnSpc>
            </a:pPr>
            <a:r>
              <a:rPr lang="ko-KR" altLang="en-US" sz="900" dirty="0" smtClean="0"/>
              <a:t>비밀번호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</a:t>
            </a:r>
          </a:p>
          <a:p>
            <a:pPr algn="r">
              <a:lnSpc>
                <a:spcPts val="2000"/>
              </a:lnSpc>
            </a:pPr>
            <a:endParaRPr lang="en-US" altLang="ko-KR" sz="1000" dirty="0" smtClean="0"/>
          </a:p>
          <a:p>
            <a:pPr algn="r">
              <a:lnSpc>
                <a:spcPts val="2000"/>
              </a:lnSpc>
            </a:pPr>
            <a:r>
              <a:rPr lang="en-US" altLang="ko-KR" sz="1000" dirty="0" smtClean="0"/>
              <a:t>URL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572264" y="2321665"/>
            <a:ext cx="1768298" cy="392955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572264" y="2821731"/>
            <a:ext cx="1768298" cy="392955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72264" y="3321797"/>
            <a:ext cx="1768298" cy="392955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72264" y="3821863"/>
            <a:ext cx="1768298" cy="392955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사이트주소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16632"/>
            <a:ext cx="2071702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2000" b="1" dirty="0" smtClean="0"/>
              <a:t>개인 담당기능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621</Words>
  <Application>Microsoft Office PowerPoint</Application>
  <PresentationFormat>화면 슬라이드 쇼(4:3)</PresentationFormat>
  <Paragraphs>194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ID / Password 관리 프로그램</vt:lpstr>
      <vt:lpstr> 교과목 포트폴리오 평가</vt:lpstr>
      <vt:lpstr> ID / Password 관리 프로그램</vt:lpstr>
      <vt:lpstr>PowerPoint 프레젠테이션</vt:lpstr>
      <vt:lpstr>PowerPoint 프레젠테이션</vt:lpstr>
      <vt:lpstr> 로그인 페이지</vt:lpstr>
      <vt:lpstr> 회원가입 페이지</vt:lpstr>
      <vt:lpstr> 목록 조회</vt:lpstr>
      <vt:lpstr> 정보 등록</vt:lpstr>
      <vt:lpstr> 정보 조회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/ Password 관리 프로그램</dc:title>
  <dc:creator>Lee</dc:creator>
  <cp:lastModifiedBy>Microsoft</cp:lastModifiedBy>
  <cp:revision>48</cp:revision>
  <dcterms:created xsi:type="dcterms:W3CDTF">2021-10-26T07:21:50Z</dcterms:created>
  <dcterms:modified xsi:type="dcterms:W3CDTF">2021-10-26T16:23:05Z</dcterms:modified>
</cp:coreProperties>
</file>