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1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9" autoAdjust="0"/>
    <p:restoredTop sz="94660"/>
  </p:normalViewPr>
  <p:slideViewPr>
    <p:cSldViewPr>
      <p:cViewPr varScale="1">
        <p:scale>
          <a:sx n="95" d="100"/>
          <a:sy n="95" d="100"/>
        </p:scale>
        <p:origin x="-49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117B-9008-4552-8449-3A0C3205D870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ID / Password </a:t>
            </a:r>
            <a:r>
              <a:rPr lang="ko-KR" altLang="en-US" dirty="0" smtClean="0"/>
              <a:t>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248168"/>
            <a:ext cx="6934200" cy="68103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양민규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김예원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이왕희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손현식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714488"/>
            <a:ext cx="8915400" cy="11430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 교과목 문제해결 시나리오 평가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1703" y="2868586"/>
          <a:ext cx="8667811" cy="166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997"/>
                <a:gridCol w="6887814"/>
              </a:tblGrid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과정명 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웹기반 스마트 콘텐츠 응용</a:t>
                      </a:r>
                      <a:r>
                        <a:rPr lang="en-US" sz="1200" dirty="0" smtClean="0"/>
                        <a:t>SW</a:t>
                      </a:r>
                      <a:r>
                        <a:rPr lang="ko-KR" altLang="en-US" sz="1200" dirty="0" smtClean="0"/>
                        <a:t>개발자 양성과정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훈련기간 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2021/08/31 ~ 2022/02/23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UI/UX </a:t>
                      </a:r>
                      <a:r>
                        <a:rPr lang="ko-KR" altLang="en-US" sz="1200" dirty="0" smtClean="0"/>
                        <a:t>콘셉트 기획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 훈련기간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2021/10/28</a:t>
                      </a:r>
                      <a:r>
                        <a:rPr lang="en-US" altLang="ko-KR" sz="1200" baseline="0" dirty="0" smtClean="0"/>
                        <a:t> ~ 2021/11/03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과제명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UI/UX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콘셉트 도출하기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기능리스트 도출하기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콘텐츠 기획하기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15791" y="692696"/>
            <a:ext cx="6217729" cy="5904656"/>
            <a:chOff x="613179" y="764704"/>
            <a:chExt cx="6217729" cy="590465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그림 4" descr="concept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79" y="764704"/>
              <a:ext cx="3115685" cy="59046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그림 5" descr="concept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864" y="764704"/>
              <a:ext cx="3102044" cy="59046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416496" y="3212976"/>
            <a:ext cx="30963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 벤치마킹 할 어플리케이션</a:t>
            </a:r>
            <a:endParaRPr lang="en-US" altLang="ko-KR" sz="1400" dirty="0" smtClean="0"/>
          </a:p>
          <a:p>
            <a:r>
              <a:rPr lang="ko-KR" altLang="en-US" sz="1200" dirty="0" smtClean="0"/>
              <a:t>폴더 별로 목록을 나눠놓았고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사이트 명을 한눈에 확인할 수 있다</a:t>
            </a:r>
            <a:r>
              <a:rPr lang="en-US" altLang="ko-KR" sz="12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74104" y="418654"/>
            <a:ext cx="8915400" cy="562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UI/UX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리서치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104" y="418654"/>
            <a:ext cx="8915400" cy="562074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UI/UX </a:t>
            </a:r>
            <a:r>
              <a:rPr lang="ko-KR" altLang="en-US" sz="2400" b="1" dirty="0" smtClean="0"/>
              <a:t>리서치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9046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벤치마킹 할 어플리케이션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똑똑 노트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endParaRPr lang="en-US" altLang="ko-KR" sz="8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벤치마킹 한 이유 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기존 똑똑 노트 어플의 사이트 아이디를 관리하는 부분에서 사이트주소와 아이디만 관리할 수 있는 기능이 있어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메모부분에 비밀번호를 적어두곤 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디자인도 심플하고 주요 기능만 깔끔하게 구현되어있어서 사용하면서도 편리하다고 느꼈습니다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하지만 보안이 전혀 되지 않아서 사용하면서도 마음이 불편했는데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이러한 점을 보완하며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깔끔한 디자인도 벤치마킹 하기 위해서 선택했습니다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endParaRPr lang="en-US" altLang="ko-KR" sz="8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패스트 프로토 타입에서 개선해야 할 점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공통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뒤로 가기 버튼을 상단의 헤더부분에 위치하여 내용부분과 확실하게 구분하고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색상을 배경색과 비슷한 계열의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색상으로 변경하여 통일감을 주었습니다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버튼 색상도 헤더부분의 색과 같은 블루계열로 변경하여 버튼의 위치가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정확하게 눈에 들어오게 변경하였으며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버튼을 아이콘으로 변경하여 직관적으로 버튼의 목적을 알 수 있도록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목록 조회 페이지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양민규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조회 기능이 있는 조회 버튼을 따로 할당하지 않고 해당 항목 영역을 누르면 조회 페이지로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	       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이동할 수 있게 변경했습니다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정보 조회 페이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김예원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사이트명과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URL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을 한줄에 표시하면 사용자가 알아보기 힘든 점을 고려하여 사이트 명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URL,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	       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암호화 된 비밀번호를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각각의 줄에 표시하였고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비밀번호 입력란은 입력한 비밀번호가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	       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보이지 않도록 변경했습니다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로그인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회원가입 페이지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손현식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아이디 중복체크 기능을 추가했습니다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정보 수정 페이지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이왕희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62074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디자인 콘셉트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6496" y="1186874"/>
            <a:ext cx="53285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비밀번호를 관리하는 프로그램이기 때문에 발랄하기보다 차분하고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무거운 색조들을 사용하여 신뢰감 있는 이미지를 표현하고자 했습니다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항목이나 부가기능이 많아질수록 프로그램의 본질에 집중하기 힘들기 때문에 최소한의 페이지로 프로그램을 제작하려고 하였고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직관적인 버튼으로 페이지간 이동이 간단합니다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배경색은 화이트보다 톤다운 된 색상을 사용하여 차분한 느낌을 주었고 뒤로 가기 버튼도 같은 계열의 색상으로 통일감을 주었습니다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상단의 헤더부분은 어두운 계열의 색상을 사용하여 배경색과의 대비 감을 나타냈습니다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버튼의 색상은 헤더부분과 같은 계열의 색상으로 통일감을 주면서도 강조가 될 수 있도록 포인트컬러를 사용했습니다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내용 개체 틀 5" descr="KakaoTalk_20211101_193445995 cop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527"/>
          <a:stretch>
            <a:fillRect/>
          </a:stretch>
        </p:blipFill>
        <p:spPr>
          <a:xfrm>
            <a:off x="6033120" y="404664"/>
            <a:ext cx="3492018" cy="607482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62074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스타일 가이드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6496" y="980728"/>
            <a:ext cx="5328592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서체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맑은 고딕을 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900" dirty="0" smtClean="0"/>
          </a:p>
          <a:p>
            <a:r>
              <a:rPr lang="ko-KR" altLang="en-US" sz="1600" b="1" dirty="0" smtClean="0"/>
              <a:t>패스워드 관리 프로그램 </a:t>
            </a:r>
            <a:r>
              <a:rPr lang="en-US" altLang="ko-KR" sz="1600" b="1" dirty="0" smtClean="0"/>
              <a:t>Bold 16px</a:t>
            </a:r>
          </a:p>
          <a:p>
            <a:r>
              <a:rPr lang="ko-KR" altLang="en-US" sz="1600" dirty="0" smtClean="0"/>
              <a:t>패스워드 관리 프로그램 </a:t>
            </a:r>
            <a:r>
              <a:rPr lang="en-US" altLang="ko-KR" sz="1600" dirty="0" smtClean="0"/>
              <a:t>Regular 16px</a:t>
            </a:r>
          </a:p>
          <a:p>
            <a:r>
              <a:rPr lang="ko-KR" altLang="en-US" sz="1400" dirty="0" smtClean="0"/>
              <a:t>패스워드 관리 프로그램 </a:t>
            </a:r>
            <a:r>
              <a:rPr lang="en-US" altLang="ko-KR" sz="1400" dirty="0" smtClean="0"/>
              <a:t>Regular 14px</a:t>
            </a:r>
          </a:p>
          <a:p>
            <a:r>
              <a:rPr lang="ko-KR" altLang="en-US" sz="1200" dirty="0" smtClean="0"/>
              <a:t>패스워드 관리 프로그램 </a:t>
            </a:r>
            <a:r>
              <a:rPr lang="en-US" altLang="ko-KR" sz="1200" dirty="0" smtClean="0"/>
              <a:t>Regular 12px</a:t>
            </a:r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버튼 요소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페이지의 모든 버튼을 포인트 색상으로 통일하고 검정색 글자를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뒤로 가기 버튼은 배경색과 유사한 색으로 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색상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배경컬러 </a:t>
            </a:r>
            <a:r>
              <a:rPr lang="en-US" altLang="ko-KR" sz="1200" dirty="0" smtClean="0"/>
              <a:t>: #EEEEEE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포인트컬러 </a:t>
            </a:r>
            <a:r>
              <a:rPr lang="en-US" altLang="ko-KR" sz="1200" dirty="0" smtClean="0"/>
              <a:t>: #</a:t>
            </a:r>
            <a:r>
              <a:rPr lang="en-US" altLang="ko-KR" sz="1200" smtClean="0"/>
              <a:t>23374D</a:t>
            </a:r>
            <a:r>
              <a:rPr lang="en-US" altLang="ko-KR" sz="1200" smtClean="0"/>
              <a:t>, #80B1E0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아이콘 </a:t>
            </a:r>
            <a:r>
              <a:rPr lang="en-US" altLang="ko-KR" sz="1200" dirty="0" smtClean="0"/>
              <a:t>: #E5E5E5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글자컬러 </a:t>
            </a:r>
            <a:r>
              <a:rPr lang="en-US" altLang="ko-KR" sz="1200" dirty="0" smtClean="0"/>
              <a:t>: #000000</a:t>
            </a:r>
          </a:p>
          <a:p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673080" y="4077072"/>
            <a:ext cx="1152128" cy="432048"/>
          </a:xfrm>
          <a:prstGeom prst="rect">
            <a:avLst/>
          </a:prstGeom>
          <a:solidFill>
            <a:srgbClr val="80B1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9224" y="4077072"/>
            <a:ext cx="1152128" cy="432048"/>
          </a:xfrm>
          <a:prstGeom prst="rect">
            <a:avLst/>
          </a:prstGeom>
          <a:solidFill>
            <a:srgbClr val="80B1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3080" y="4721263"/>
            <a:ext cx="1944216" cy="432048"/>
          </a:xfrm>
          <a:prstGeom prst="rect">
            <a:avLst/>
          </a:prstGeom>
          <a:solidFill>
            <a:srgbClr val="80B1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나의 비밀번호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9224" y="5456257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뒤로 가기 아이콘제작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905328" y="4653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회원가입 등</a:t>
            </a:r>
            <a:endParaRPr lang="en-US" altLang="ko-KR" sz="1200" dirty="0" smtClean="0"/>
          </a:p>
          <a:p>
            <a:r>
              <a:rPr lang="ko-KR" altLang="en-US" sz="1200" dirty="0" smtClean="0"/>
              <a:t>각종 버튼</a:t>
            </a:r>
            <a:endParaRPr lang="ko-KR" altLang="en-US" sz="1200" dirty="0"/>
          </a:p>
        </p:txBody>
      </p:sp>
      <p:pic>
        <p:nvPicPr>
          <p:cNvPr id="17" name="그림 16" descr="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3080" y="260648"/>
            <a:ext cx="3954573" cy="3528391"/>
          </a:xfrm>
          <a:prstGeom prst="rect">
            <a:avLst/>
          </a:prstGeom>
        </p:spPr>
      </p:pic>
      <p:pic>
        <p:nvPicPr>
          <p:cNvPr id="18" name="그림 17" descr="아이콘이미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3080" y="5373216"/>
            <a:ext cx="1103285" cy="5181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256</Words>
  <Application>Microsoft Office PowerPoint</Application>
  <PresentationFormat>A4 용지(210x297mm)</PresentationFormat>
  <Paragraphs>73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ID / Password 관리 프로그램</vt:lpstr>
      <vt:lpstr> 교과목 문제해결 시나리오 평가</vt:lpstr>
      <vt:lpstr>슬라이드 3</vt:lpstr>
      <vt:lpstr> UI/UX 리서치</vt:lpstr>
      <vt:lpstr> 디자인 콘셉트</vt:lpstr>
      <vt:lpstr> 스타일 가이드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/ Password 관리 프로그램</dc:title>
  <dc:creator>xnote</dc:creator>
  <cp:lastModifiedBy>xnote</cp:lastModifiedBy>
  <cp:revision>55</cp:revision>
  <dcterms:created xsi:type="dcterms:W3CDTF">2021-11-01T10:37:04Z</dcterms:created>
  <dcterms:modified xsi:type="dcterms:W3CDTF">2021-11-03T06:38:48Z</dcterms:modified>
</cp:coreProperties>
</file>