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8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55D8-8663-468D-BB21-0212F6AC3043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D5E5-A04D-4E7E-8A0F-8FC6D3069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3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공지 운동법 식단기록 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xxx</a:t>
            </a:r>
            <a:r>
              <a:rPr lang="ko-KR" altLang="en-US" sz="1200" dirty="0" smtClean="0">
                <a:solidFill>
                  <a:schemeClr val="tx1"/>
                </a:solidFill>
              </a:rPr>
              <a:t>님 환영합니다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0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2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  <a:r>
              <a:rPr lang="ko-KR" altLang="en-US" dirty="0" smtClean="0">
                <a:solidFill>
                  <a:schemeClr val="tx1"/>
                </a:solidFill>
              </a:rPr>
              <a:t>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공지 운동법 식단기록 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xxx</a:t>
            </a:r>
            <a:r>
              <a:rPr lang="ko-KR" altLang="en-US" sz="1200" dirty="0" smtClean="0">
                <a:solidFill>
                  <a:schemeClr val="tx1"/>
                </a:solidFill>
              </a:rPr>
              <a:t>님 환영합니다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9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</a:rPr>
              <a:t>식단 기록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1124744"/>
            <a:ext cx="7218802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45297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3055" y="1124744"/>
            <a:ext cx="80063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1124744"/>
            <a:ext cx="38164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 공지 </a:t>
            </a:r>
            <a:r>
              <a:rPr lang="ko-KR" altLang="en-US" dirty="0" smtClean="0">
                <a:solidFill>
                  <a:schemeClr val="tx1"/>
                </a:solidFill>
              </a:rPr>
              <a:t>운동법 식단기록 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1124744"/>
            <a:ext cx="166518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xxx</a:t>
            </a:r>
            <a:r>
              <a:rPr lang="ko-KR" altLang="en-US" sz="1200" dirty="0" smtClean="0">
                <a:solidFill>
                  <a:schemeClr val="tx1"/>
                </a:solidFill>
              </a:rPr>
              <a:t>님 환영합니다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9076" y="2051720"/>
            <a:ext cx="4216741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01801" y="2051720"/>
            <a:ext cx="144016" cy="4248472"/>
            <a:chOff x="4531723" y="2051720"/>
            <a:chExt cx="144016" cy="4248472"/>
          </a:xfrm>
        </p:grpSpPr>
        <p:sp>
          <p:nvSpPr>
            <p:cNvPr id="11" name="직사각형 10"/>
            <p:cNvSpPr/>
            <p:nvPr/>
          </p:nvSpPr>
          <p:spPr>
            <a:xfrm>
              <a:off x="4531723" y="2051720"/>
              <a:ext cx="144016" cy="4248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531723" y="2051720"/>
              <a:ext cx="144016" cy="2160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4531723" y="6075040"/>
              <a:ext cx="144016" cy="21602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29077" y="2049076"/>
            <a:ext cx="4072724" cy="371812"/>
            <a:chOff x="1139118" y="2049076"/>
            <a:chExt cx="4072724" cy="371812"/>
          </a:xfrm>
        </p:grpSpPr>
        <p:sp>
          <p:nvSpPr>
            <p:cNvPr id="13" name="직사각형 12"/>
            <p:cNvSpPr/>
            <p:nvPr/>
          </p:nvSpPr>
          <p:spPr>
            <a:xfrm>
              <a:off x="1139118" y="2051720"/>
              <a:ext cx="1656184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메뉴명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95302" y="2051720"/>
              <a:ext cx="684076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</a:t>
              </a:r>
              <a:r>
                <a:rPr lang="ko-KR" altLang="en-US" dirty="0">
                  <a:solidFill>
                    <a:schemeClr val="tx1"/>
                  </a:solidFill>
                </a:rPr>
                <a:t>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79378" y="2051720"/>
              <a:ext cx="772615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kcal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51993" y="2049076"/>
              <a:ext cx="959849" cy="369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단백질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113732" y="2457470"/>
            <a:ext cx="4005947" cy="371158"/>
            <a:chOff x="1223773" y="2457470"/>
            <a:chExt cx="4005947" cy="371158"/>
          </a:xfrm>
        </p:grpSpPr>
        <p:sp>
          <p:nvSpPr>
            <p:cNvPr id="3" name="TextBox 2"/>
            <p:cNvSpPr txBox="1"/>
            <p:nvPr/>
          </p:nvSpPr>
          <p:spPr>
            <a:xfrm>
              <a:off x="1223773" y="24574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닭가슴</a:t>
              </a:r>
              <a:r>
                <a:rPr lang="ko-KR" altLang="en-US"/>
                <a:t>살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5428" y="245747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en-US" altLang="ko-KR" dirty="0" smtClean="0"/>
                <a:t>00g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11135" y="245929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109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7747" y="2459296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23.10g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08104" y="205172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선택항목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08104" y="2643962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단위입력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08104" y="3236577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계산된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칼로리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단백질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382687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칼로리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단백질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08104" y="4653135"/>
            <a:ext cx="2376264" cy="1061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BMI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키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몸무게 입력 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08104" y="5715000"/>
            <a:ext cx="23762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권장 칼로리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3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7</cp:revision>
  <dcterms:created xsi:type="dcterms:W3CDTF">2021-12-16T13:26:43Z</dcterms:created>
  <dcterms:modified xsi:type="dcterms:W3CDTF">2021-12-16T14:29:06Z</dcterms:modified>
</cp:coreProperties>
</file>