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-86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B5F29D-A026-4B1E-B66A-385DBA28E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DDE0FEB-3FFE-45A7-8498-27A3BA1E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C53013-6D22-4967-9B8D-761FF333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991-71E7-4787-A207-08B141178366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B4532D8-1C4D-41DE-AC1D-5DF0940B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00078E3-0B20-4250-B137-3583D84A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7AC-F37B-4104-8A79-F532D440C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5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F6D202-2773-4D10-AC41-49DF544C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20C72C5-31B5-4B4D-9410-B15D5072F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6023A0B-F485-40B0-A497-0F7E2BC7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991-71E7-4787-A207-08B141178366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2E70E76-9D10-486A-98AB-059EEF96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7EC42C-46AF-4AD0-A969-C6BDB8AE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7AC-F37B-4104-8A79-F532D440C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64B1F62-D6B1-4FCF-8ACF-D392EF64D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DED537-A98A-4045-B574-3FF125EA9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6DE5-C4FA-4F0C-AACB-9B75FA06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991-71E7-4787-A207-08B141178366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1883543-C927-4972-92C4-F32CE39D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46697-7242-44DD-8BA8-6ACC6752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7AC-F37B-4104-8A79-F532D440C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18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A19D99-0E26-4018-9E77-44860781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9230A1-52EF-48B3-92B9-21592012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63DF2AF-0DCC-40E5-89FC-FD1FEDBB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991-71E7-4787-A207-08B141178366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A16EC3-9917-4C98-9CA5-F486048B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36DFF06-192B-4ADB-A446-E1407946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7AC-F37B-4104-8A79-F532D440C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3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E998F6-72BE-48AF-B2C7-AB39B329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D485FE4-BCC5-48B4-9AE8-EF350E99B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E5ECA8-5D52-4849-BE74-DBEE49BC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991-71E7-4787-A207-08B141178366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0431DE-7BEE-44E7-B238-5FD5A225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9273A1E-450E-4727-A451-A48E1E8B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7AC-F37B-4104-8A79-F532D440C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2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8853FF-7495-412D-B9A3-2AE6F986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3E7766-6DDE-4B6E-8E06-EF741F67B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5489A01-1F14-4826-BD0B-109215198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D3D2A6E-9BFE-4ECB-A2E6-B4A04F0E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991-71E7-4787-A207-08B141178366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D6C1F09-B508-4468-AC1F-F6152935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CA88B98-2CE3-4598-B81F-5365648E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7AC-F37B-4104-8A79-F532D440C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5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E6A182-40D4-46B7-B47B-3A18C727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848B777-6A18-49B3-BF0D-1A47B383B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B850AC2-D376-4786-BB39-DD7FF58EB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1FC0712-4E91-4BB5-8E8D-321009796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6511BC3-C4CA-4D52-9526-4D173C04C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7203C75-2D33-4027-9B3C-DEDD4652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991-71E7-4787-A207-08B141178366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85801CE-5773-48A7-AC54-35E184EE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F7768E4-122F-4ED2-ABC9-F0F13126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7AC-F37B-4104-8A79-F532D440C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8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0614B1-23B3-4DEE-825D-3C3DD779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6D3FAB7-72CC-4FF2-83D1-0B3EFB52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991-71E7-4787-A207-08B141178366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07EE14E-9F14-4028-8958-08BCA5F8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A82673B-D370-4AB2-B713-FC3DCCA9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7AC-F37B-4104-8A79-F532D440C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85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FD3D656-130C-47DA-9733-F846BBDF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991-71E7-4787-A207-08B141178366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E508177-24AE-4880-B615-0DA1D7CB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BC68475-04ED-40C5-B6BF-52D7E178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7AC-F37B-4104-8A79-F532D440C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0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F7B5C0-6677-46AE-B734-59E27783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02D5A3D-D7B6-4EB5-B4E3-D3E011EF6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54F1BC9-0E60-4D7C-B68A-512B047CD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B133C96-EF7C-40CF-8486-924DB645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991-71E7-4787-A207-08B141178366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BF0689A-1BF6-4110-AC63-2E6D30E9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8394BE-A15C-4A53-AC64-1B2BFE40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7AC-F37B-4104-8A79-F532D440C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6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025FDF-ED05-4B9C-A650-4F623834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DCFCF0A-5125-4940-9B74-7D0F74B90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96521AF-9A81-4BE1-9F36-4AE1E03D4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8E816C-4902-4592-858D-3243C7AD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0991-71E7-4787-A207-08B141178366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2107722-512D-4CC8-8A33-80D416E6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E897A3F-7D45-45F0-AE09-30CB7E45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7AC-F37B-4104-8A79-F532D440C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7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1D94D35-10E7-426A-903A-AE6D39C3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9A586E4-9761-4757-BD8A-EC8130CD3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A81CA-6F80-4824-A550-BDC28EBAC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0991-71E7-4787-A207-08B141178366}" type="datetimeFigureOut">
              <a:rPr lang="ko-KR" altLang="en-US" smtClean="0"/>
              <a:t>2021-12-16(Thu)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A17E9B-6785-4041-9B3B-D1C657BAD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7564BB-D1B7-434D-9A7F-678F80BDD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87AC-F37B-4104-8A79-F532D440C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85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xmlns="" id="{88F592C6-F1D3-4F02-AAEA-64CE088B68BA}"/>
              </a:ext>
            </a:extLst>
          </p:cNvPr>
          <p:cNvSpPr/>
          <p:nvPr/>
        </p:nvSpPr>
        <p:spPr>
          <a:xfrm>
            <a:off x="97743" y="2323593"/>
            <a:ext cx="1806222" cy="50800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xmlns="" id="{599116BB-C5A4-4668-A7DE-FFCC8337EE15}"/>
              </a:ext>
            </a:extLst>
          </p:cNvPr>
          <p:cNvSpPr/>
          <p:nvPr/>
        </p:nvSpPr>
        <p:spPr>
          <a:xfrm>
            <a:off x="3843871" y="1313456"/>
            <a:ext cx="1998134" cy="5983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페이지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441DE8C1-A07A-4726-98AC-F3703B793F7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42005" y="1612612"/>
            <a:ext cx="982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xmlns="" id="{41A01FB3-A74F-4895-86DE-C43ED49402B3}"/>
              </a:ext>
            </a:extLst>
          </p:cNvPr>
          <p:cNvSpPr/>
          <p:nvPr/>
        </p:nvSpPr>
        <p:spPr>
          <a:xfrm>
            <a:off x="6778981" y="1179407"/>
            <a:ext cx="2469441" cy="874887"/>
          </a:xfrm>
          <a:prstGeom prst="flowChartDecisi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회원여부 </a:t>
            </a:r>
            <a:endParaRPr lang="en-US" altLang="ko-KR" dirty="0"/>
          </a:p>
          <a:p>
            <a:pPr algn="ctr"/>
            <a:r>
              <a:rPr lang="ko-KR" altLang="en-US" dirty="0"/>
              <a:t>체크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3E780F84-7395-489F-8580-E1F7D9D4530E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9248422" y="1603419"/>
            <a:ext cx="857960" cy="13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FA7F883-B5A6-42A9-B5DF-D4AD40D3E74F}"/>
              </a:ext>
            </a:extLst>
          </p:cNvPr>
          <p:cNvSpPr txBox="1"/>
          <p:nvPr/>
        </p:nvSpPr>
        <p:spPr>
          <a:xfrm>
            <a:off x="4943685" y="421730"/>
            <a:ext cx="307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Yes(</a:t>
            </a:r>
            <a:r>
              <a:rPr lang="ko-KR" altLang="en-US" dirty="0" err="1" smtClean="0"/>
              <a:t>메인페이지에서</a:t>
            </a:r>
            <a:r>
              <a:rPr lang="ko-KR" altLang="en-US" dirty="0" smtClean="0"/>
              <a:t> 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E1D15C5-2766-43E1-B1A1-1802E196C05E}"/>
              </a:ext>
            </a:extLst>
          </p:cNvPr>
          <p:cNvSpPr txBox="1"/>
          <p:nvPr/>
        </p:nvSpPr>
        <p:spPr>
          <a:xfrm>
            <a:off x="9455149" y="1228505"/>
            <a:ext cx="51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xmlns="" id="{E806169C-F7BC-4EDF-A424-09CE45B917FB}"/>
              </a:ext>
            </a:extLst>
          </p:cNvPr>
          <p:cNvSpPr/>
          <p:nvPr/>
        </p:nvSpPr>
        <p:spPr>
          <a:xfrm>
            <a:off x="10106382" y="1249328"/>
            <a:ext cx="1893708" cy="7081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페이지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xmlns="" id="{07A07AC0-AE0B-4AD8-9197-C5B370FDF29D}"/>
              </a:ext>
            </a:extLst>
          </p:cNvPr>
          <p:cNvCxnSpPr>
            <a:cxnSpLocks/>
            <a:stCxn id="29" idx="0"/>
            <a:endCxn id="7" idx="0"/>
          </p:cNvCxnSpPr>
          <p:nvPr/>
        </p:nvCxnSpPr>
        <p:spPr>
          <a:xfrm rot="16200000" flipH="1" flipV="1">
            <a:off x="7916023" y="-1823757"/>
            <a:ext cx="64128" cy="6210298"/>
          </a:xfrm>
          <a:prstGeom prst="bentConnector3">
            <a:avLst>
              <a:gd name="adj1" fmla="val -3564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xmlns="" id="{E869A6C8-9918-40D5-9DD6-6ECB6E61CF75}"/>
              </a:ext>
            </a:extLst>
          </p:cNvPr>
          <p:cNvSpPr/>
          <p:nvPr/>
        </p:nvSpPr>
        <p:spPr>
          <a:xfrm>
            <a:off x="1508415" y="3318588"/>
            <a:ext cx="1603021" cy="5983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4E0FC768-9DDB-48FC-B52B-24F405304191}"/>
              </a:ext>
            </a:extLst>
          </p:cNvPr>
          <p:cNvCxnSpPr>
            <a:stCxn id="48" idx="0"/>
            <a:endCxn id="7" idx="1"/>
          </p:cNvCxnSpPr>
          <p:nvPr/>
        </p:nvCxnSpPr>
        <p:spPr>
          <a:xfrm flipV="1">
            <a:off x="2309926" y="1612612"/>
            <a:ext cx="1533945" cy="1705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xmlns="" id="{97064D6F-A5AF-402D-8AC9-3B01C917256D}"/>
              </a:ext>
            </a:extLst>
          </p:cNvPr>
          <p:cNvCxnSpPr>
            <a:cxnSpLocks/>
            <a:stCxn id="11" idx="2"/>
            <a:endCxn id="134" idx="0"/>
          </p:cNvCxnSpPr>
          <p:nvPr/>
        </p:nvCxnSpPr>
        <p:spPr>
          <a:xfrm rot="5400000">
            <a:off x="6223738" y="1206476"/>
            <a:ext cx="942147" cy="2637782"/>
          </a:xfrm>
          <a:prstGeom prst="bentConnector3">
            <a:avLst>
              <a:gd name="adj1" fmla="val 333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xmlns="" id="{4DD6093E-05CE-44CE-92E8-F06B07016CDF}"/>
              </a:ext>
            </a:extLst>
          </p:cNvPr>
          <p:cNvSpPr/>
          <p:nvPr/>
        </p:nvSpPr>
        <p:spPr>
          <a:xfrm>
            <a:off x="10106382" y="5180480"/>
            <a:ext cx="934173" cy="7516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D0E5D9B-733A-4773-911D-0E569DAC7375}"/>
              </a:ext>
            </a:extLst>
          </p:cNvPr>
          <p:cNvCxnSpPr>
            <a:cxnSpLocks/>
            <a:stCxn id="48" idx="3"/>
            <a:endCxn id="134" idx="1"/>
          </p:cNvCxnSpPr>
          <p:nvPr/>
        </p:nvCxnSpPr>
        <p:spPr>
          <a:xfrm>
            <a:off x="3111436" y="3617744"/>
            <a:ext cx="1688420" cy="749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xmlns="" id="{50119447-D4A7-4D28-BADA-9C1E8DA1FEEC}"/>
              </a:ext>
            </a:extLst>
          </p:cNvPr>
          <p:cNvCxnSpPr>
            <a:stCxn id="78" idx="2"/>
            <a:endCxn id="71" idx="2"/>
          </p:cNvCxnSpPr>
          <p:nvPr/>
        </p:nvCxnSpPr>
        <p:spPr>
          <a:xfrm rot="5400000" flipH="1">
            <a:off x="7778022" y="3136692"/>
            <a:ext cx="387955" cy="5202938"/>
          </a:xfrm>
          <a:prstGeom prst="bentConnector3">
            <a:avLst>
              <a:gd name="adj1" fmla="val -589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A57EC2B2-72C8-4CC4-886B-6327B950BFB2}"/>
              </a:ext>
            </a:extLst>
          </p:cNvPr>
          <p:cNvSpPr txBox="1"/>
          <p:nvPr/>
        </p:nvSpPr>
        <p:spPr>
          <a:xfrm>
            <a:off x="9314595" y="6142363"/>
            <a:ext cx="12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 완료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E2E698F4-10DA-4CDB-A53D-D118CFB7537E}"/>
              </a:ext>
            </a:extLst>
          </p:cNvPr>
          <p:cNvSpPr txBox="1"/>
          <p:nvPr/>
        </p:nvSpPr>
        <p:spPr>
          <a:xfrm>
            <a:off x="9800254" y="671371"/>
            <a:ext cx="12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 완료</a:t>
            </a: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xmlns="" id="{41A01FB3-A74F-4895-86DE-C43ED49402B3}"/>
              </a:ext>
            </a:extLst>
          </p:cNvPr>
          <p:cNvSpPr/>
          <p:nvPr/>
        </p:nvSpPr>
        <p:spPr>
          <a:xfrm>
            <a:off x="6689558" y="3470863"/>
            <a:ext cx="2947737" cy="874887"/>
          </a:xfrm>
          <a:prstGeom prst="flowChartDecisi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여부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체크</a:t>
            </a:r>
          </a:p>
        </p:txBody>
      </p:sp>
      <p:cxnSp>
        <p:nvCxnSpPr>
          <p:cNvPr id="23" name="직선 화살표 연결선 22"/>
          <p:cNvCxnSpPr>
            <a:stCxn id="40" idx="0"/>
            <a:endCxn id="7" idx="2"/>
          </p:cNvCxnSpPr>
          <p:nvPr/>
        </p:nvCxnSpPr>
        <p:spPr>
          <a:xfrm flipH="1" flipV="1">
            <a:off x="4842938" y="1911768"/>
            <a:ext cx="3320489" cy="1559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4" idx="2"/>
            <a:endCxn id="48" idx="1"/>
          </p:cNvCxnSpPr>
          <p:nvPr/>
        </p:nvCxnSpPr>
        <p:spPr>
          <a:xfrm rot="16200000" flipH="1">
            <a:off x="861559" y="2970887"/>
            <a:ext cx="786151" cy="5075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/>
          <p:cNvGrpSpPr/>
          <p:nvPr/>
        </p:nvGrpSpPr>
        <p:grpSpPr>
          <a:xfrm>
            <a:off x="4799856" y="2996441"/>
            <a:ext cx="1152128" cy="2741720"/>
            <a:chOff x="5295308" y="3484812"/>
            <a:chExt cx="1152128" cy="2741720"/>
          </a:xfrm>
        </p:grpSpPr>
        <p:sp>
          <p:nvSpPr>
            <p:cNvPr id="71" name="순서도: 처리 70">
              <a:extLst>
                <a:ext uri="{FF2B5EF4-FFF2-40B4-BE49-F238E27FC236}">
                  <a16:creationId xmlns:a16="http://schemas.microsoft.com/office/drawing/2014/main" xmlns="" id="{18ACF758-73B8-463C-8D4B-2DF825F74A9D}"/>
                </a:ext>
              </a:extLst>
            </p:cNvPr>
            <p:cNvSpPr/>
            <p:nvPr/>
          </p:nvSpPr>
          <p:spPr>
            <a:xfrm>
              <a:off x="5359385" y="5434242"/>
              <a:ext cx="1013195" cy="59831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커뮤</a:t>
              </a:r>
              <a:endParaRPr lang="en-US" altLang="ko-KR" dirty="0"/>
            </a:p>
            <a:p>
              <a:pPr algn="ctr"/>
              <a:r>
                <a:rPr lang="ko-KR" altLang="en-US" dirty="0"/>
                <a:t>페이지</a:t>
              </a:r>
            </a:p>
          </p:txBody>
        </p:sp>
        <p:sp>
          <p:nvSpPr>
            <p:cNvPr id="85" name="순서도: 처리 84">
              <a:extLst>
                <a:ext uri="{FF2B5EF4-FFF2-40B4-BE49-F238E27FC236}">
                  <a16:creationId xmlns:a16="http://schemas.microsoft.com/office/drawing/2014/main" xmlns="" id="{09BC0995-95C7-4547-88BB-797FCC731F08}"/>
                </a:ext>
              </a:extLst>
            </p:cNvPr>
            <p:cNvSpPr/>
            <p:nvPr/>
          </p:nvSpPr>
          <p:spPr>
            <a:xfrm>
              <a:off x="5398897" y="4511177"/>
              <a:ext cx="934173" cy="75165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식단</a:t>
              </a:r>
              <a:endParaRPr lang="en-US" altLang="ko-KR" dirty="0"/>
            </a:p>
            <a:p>
              <a:pPr algn="ctr"/>
              <a:r>
                <a:rPr lang="ko-KR" altLang="en-US" dirty="0"/>
                <a:t>기록</a:t>
              </a:r>
            </a:p>
          </p:txBody>
        </p:sp>
        <p:sp>
          <p:nvSpPr>
            <p:cNvPr id="86" name="순서도: 처리 85">
              <a:extLst>
                <a:ext uri="{FF2B5EF4-FFF2-40B4-BE49-F238E27FC236}">
                  <a16:creationId xmlns:a16="http://schemas.microsoft.com/office/drawing/2014/main" xmlns="" id="{CF487EF0-057F-4A46-BDE3-F3A798B8CBC5}"/>
                </a:ext>
              </a:extLst>
            </p:cNvPr>
            <p:cNvSpPr/>
            <p:nvPr/>
          </p:nvSpPr>
          <p:spPr>
            <a:xfrm>
              <a:off x="5398896" y="3583405"/>
              <a:ext cx="934173" cy="75165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루틴</a:t>
              </a:r>
              <a:endParaRPr lang="en-US" altLang="ko-KR" dirty="0"/>
            </a:p>
            <a:p>
              <a:pPr algn="ctr"/>
              <a:r>
                <a:rPr lang="ko-KR" altLang="en-US" dirty="0"/>
                <a:t>관리</a:t>
              </a: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295308" y="3484812"/>
              <a:ext cx="1152128" cy="2741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BD0E5D9B-733A-4773-911D-0E569DAC7375}"/>
              </a:ext>
            </a:extLst>
          </p:cNvPr>
          <p:cNvCxnSpPr>
            <a:cxnSpLocks/>
            <a:stCxn id="134" idx="3"/>
            <a:endCxn id="40" idx="1"/>
          </p:cNvCxnSpPr>
          <p:nvPr/>
        </p:nvCxnSpPr>
        <p:spPr>
          <a:xfrm flipV="1">
            <a:off x="5951984" y="3908307"/>
            <a:ext cx="737574" cy="458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57">
            <a:extLst>
              <a:ext uri="{FF2B5EF4-FFF2-40B4-BE49-F238E27FC236}">
                <a16:creationId xmlns:a16="http://schemas.microsoft.com/office/drawing/2014/main" xmlns="" id="{97064D6F-A5AF-402D-8AC9-3B01C917256D}"/>
              </a:ext>
            </a:extLst>
          </p:cNvPr>
          <p:cNvCxnSpPr>
            <a:cxnSpLocks/>
            <a:stCxn id="11" idx="0"/>
            <a:endCxn id="48" idx="0"/>
          </p:cNvCxnSpPr>
          <p:nvPr/>
        </p:nvCxnSpPr>
        <p:spPr>
          <a:xfrm rot="16200000" flipH="1" flipV="1">
            <a:off x="4092223" y="-602891"/>
            <a:ext cx="2139181" cy="5703776"/>
          </a:xfrm>
          <a:prstGeom prst="bentConnector3">
            <a:avLst>
              <a:gd name="adj1" fmla="val -196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CFA7F883-B5A6-42A9-B5DF-D4AD40D3E74F}"/>
              </a:ext>
            </a:extLst>
          </p:cNvPr>
          <p:cNvSpPr txBox="1"/>
          <p:nvPr/>
        </p:nvSpPr>
        <p:spPr>
          <a:xfrm>
            <a:off x="5837617" y="1988438"/>
            <a:ext cx="265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Yes(</a:t>
            </a:r>
            <a:r>
              <a:rPr lang="ko-KR" altLang="en-US" dirty="0" smtClean="0"/>
              <a:t>루틴관리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식단기록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61" name="꺾인 연결선 160"/>
          <p:cNvCxnSpPr>
            <a:stCxn id="11" idx="2"/>
            <a:endCxn id="78" idx="0"/>
          </p:cNvCxnSpPr>
          <p:nvPr/>
        </p:nvCxnSpPr>
        <p:spPr>
          <a:xfrm rot="16200000" flipH="1">
            <a:off x="7730492" y="2337503"/>
            <a:ext cx="3126186" cy="2559767"/>
          </a:xfrm>
          <a:prstGeom prst="bentConnector3">
            <a:avLst>
              <a:gd name="adj1" fmla="val 242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CFA7F883-B5A6-42A9-B5DF-D4AD40D3E74F}"/>
              </a:ext>
            </a:extLst>
          </p:cNvPr>
          <p:cNvSpPr txBox="1"/>
          <p:nvPr/>
        </p:nvSpPr>
        <p:spPr>
          <a:xfrm>
            <a:off x="8727088" y="2462261"/>
            <a:ext cx="184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Yes(</a:t>
            </a:r>
            <a:r>
              <a:rPr lang="ko-KR" altLang="en-US" dirty="0" err="1" smtClean="0"/>
              <a:t>커뮤페이</a:t>
            </a:r>
            <a:r>
              <a:rPr lang="ko-KR" altLang="en-US" dirty="0" err="1"/>
              <a:t>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0E1D15C5-2766-43E1-B1A1-1802E196C05E}"/>
              </a:ext>
            </a:extLst>
          </p:cNvPr>
          <p:cNvSpPr txBox="1"/>
          <p:nvPr/>
        </p:nvSpPr>
        <p:spPr>
          <a:xfrm>
            <a:off x="6519336" y="2831592"/>
            <a:ext cx="51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206" name="직선 화살표 연결선 205"/>
          <p:cNvCxnSpPr>
            <a:stCxn id="40" idx="2"/>
            <a:endCxn id="244" idx="0"/>
          </p:cNvCxnSpPr>
          <p:nvPr/>
        </p:nvCxnSpPr>
        <p:spPr>
          <a:xfrm>
            <a:off x="8163427" y="4345750"/>
            <a:ext cx="0" cy="495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순서도: 처리 209">
            <a:extLst>
              <a:ext uri="{FF2B5EF4-FFF2-40B4-BE49-F238E27FC236}">
                <a16:creationId xmlns:a16="http://schemas.microsoft.com/office/drawing/2014/main" xmlns="" id="{CF487EF0-057F-4A46-BDE3-F3A798B8CBC5}"/>
              </a:ext>
            </a:extLst>
          </p:cNvPr>
          <p:cNvSpPr/>
          <p:nvPr/>
        </p:nvSpPr>
        <p:spPr>
          <a:xfrm>
            <a:off x="114242" y="4290297"/>
            <a:ext cx="934173" cy="7516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사항</a:t>
            </a:r>
            <a:endParaRPr lang="ko-KR" altLang="en-US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xmlns="" id="{4E0FC768-9DDB-48FC-B52B-24F405304191}"/>
              </a:ext>
            </a:extLst>
          </p:cNvPr>
          <p:cNvCxnSpPr>
            <a:stCxn id="48" idx="2"/>
            <a:endCxn id="210" idx="0"/>
          </p:cNvCxnSpPr>
          <p:nvPr/>
        </p:nvCxnSpPr>
        <p:spPr>
          <a:xfrm flipH="1">
            <a:off x="581329" y="3916900"/>
            <a:ext cx="1728597" cy="373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순서도: 판단 214"/>
          <p:cNvSpPr/>
          <p:nvPr/>
        </p:nvSpPr>
        <p:spPr>
          <a:xfrm>
            <a:off x="1254634" y="5065152"/>
            <a:ext cx="2057400" cy="675882"/>
          </a:xfrm>
          <a:prstGeom prst="flowChartDecisi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cxnSp>
        <p:nvCxnSpPr>
          <p:cNvPr id="225" name="꺾인 연결선 224"/>
          <p:cNvCxnSpPr>
            <a:stCxn id="210" idx="2"/>
            <a:endCxn id="215" idx="1"/>
          </p:cNvCxnSpPr>
          <p:nvPr/>
        </p:nvCxnSpPr>
        <p:spPr>
          <a:xfrm rot="16200000" flipH="1">
            <a:off x="737412" y="4885871"/>
            <a:ext cx="361138" cy="67330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순서도: 처리 231">
            <a:extLst>
              <a:ext uri="{FF2B5EF4-FFF2-40B4-BE49-F238E27FC236}">
                <a16:creationId xmlns:a16="http://schemas.microsoft.com/office/drawing/2014/main" xmlns="" id="{4DD6093E-05CE-44CE-92E8-F06B07016CDF}"/>
              </a:ext>
            </a:extLst>
          </p:cNvPr>
          <p:cNvSpPr/>
          <p:nvPr/>
        </p:nvSpPr>
        <p:spPr>
          <a:xfrm>
            <a:off x="3391366" y="5744525"/>
            <a:ext cx="934173" cy="7516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공</a:t>
            </a:r>
            <a:r>
              <a:rPr lang="ko-KR" altLang="en-US" dirty="0" err="1"/>
              <a:t>지</a:t>
            </a:r>
            <a:r>
              <a:rPr lang="ko-KR" altLang="en-US" dirty="0" err="1" smtClean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</a:p>
        </p:txBody>
      </p:sp>
      <p:cxnSp>
        <p:nvCxnSpPr>
          <p:cNvPr id="241" name="꺾인 연결선 240"/>
          <p:cNvCxnSpPr>
            <a:stCxn id="215" idx="2"/>
            <a:endCxn id="232" idx="1"/>
          </p:cNvCxnSpPr>
          <p:nvPr/>
        </p:nvCxnSpPr>
        <p:spPr>
          <a:xfrm rot="16200000" flipH="1">
            <a:off x="2647690" y="5376678"/>
            <a:ext cx="379320" cy="11080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순서도: 문서 243"/>
          <p:cNvSpPr/>
          <p:nvPr/>
        </p:nvSpPr>
        <p:spPr>
          <a:xfrm>
            <a:off x="7297762" y="4840994"/>
            <a:ext cx="1731330" cy="703189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 페이지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조</a:t>
            </a:r>
            <a:r>
              <a:rPr lang="ko-KR" altLang="en-US" dirty="0"/>
              <a:t>회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xmlns="" id="{0E1D15C5-2766-43E1-B1A1-1802E196C05E}"/>
              </a:ext>
            </a:extLst>
          </p:cNvPr>
          <p:cNvSpPr txBox="1"/>
          <p:nvPr/>
        </p:nvSpPr>
        <p:spPr>
          <a:xfrm>
            <a:off x="2283334" y="6142363"/>
            <a:ext cx="102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성</a:t>
            </a:r>
            <a:r>
              <a:rPr lang="ko-KR" altLang="en-US" dirty="0"/>
              <a:t>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3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54</Words>
  <Application>Microsoft Office PowerPoint</Application>
  <PresentationFormat>사용자 지정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QK5228</dc:creator>
  <cp:lastModifiedBy>Microsoft</cp:lastModifiedBy>
  <cp:revision>15</cp:revision>
  <dcterms:created xsi:type="dcterms:W3CDTF">2021-12-16T08:11:27Z</dcterms:created>
  <dcterms:modified xsi:type="dcterms:W3CDTF">2021-12-16T10:33:38Z</dcterms:modified>
</cp:coreProperties>
</file>