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70" r:id="rId6"/>
    <p:sldId id="268" r:id="rId7"/>
    <p:sldId id="271" r:id="rId8"/>
    <p:sldId id="269" r:id="rId9"/>
    <p:sldId id="265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50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0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F1DE8-A9F9-4D14-B90D-280EB90E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70" y="2130318"/>
            <a:ext cx="7773273" cy="14694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F937A-F876-4EF5-8C0D-69919B58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4261" y="6356002"/>
            <a:ext cx="2134712" cy="365379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5E37E-36C5-47AB-AE9C-7495637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52" y="6356002"/>
            <a:ext cx="2895521" cy="365379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17B166-6D41-4ACE-829E-FCAAAA9A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1850" y="6356002"/>
            <a:ext cx="2134712" cy="365379"/>
          </a:xfrm>
        </p:spPr>
        <p:txBody>
          <a:bodyPr/>
          <a:lstStyle>
            <a:lvl1pPr>
              <a:defRPr/>
            </a:lvl1pPr>
          </a:lstStyle>
          <a:p>
            <a:fld id="{BA407552-131D-4935-BBEE-15D910BA00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6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55D8-8663-468D-BB21-0212F6AC304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0.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3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맑은 고딕"/>
              </a:rPr>
              <a:t>7</a:t>
            </a:r>
            <a:r>
              <a:rPr lang="en-US" altLang="ko-KR">
                <a:solidFill>
                  <a:schemeClr val="tx1"/>
                </a:solidFill>
                <a:ea typeface="맑은 고딕"/>
              </a:rPr>
              <a:t>.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헬스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정보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 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xxx</a:t>
            </a:r>
            <a:r>
              <a:rPr lang="ko-KR" altLang="en-US" sz="1200" dirty="0">
                <a:solidFill>
                  <a:schemeClr val="tx1"/>
                </a:solidFill>
              </a:rPr>
              <a:t>님 환영합니다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A5E60-A585-4546-A3C2-93B3E5119098}"/>
              </a:ext>
            </a:extLst>
          </p:cNvPr>
          <p:cNvSpPr/>
          <p:nvPr/>
        </p:nvSpPr>
        <p:spPr>
          <a:xfrm>
            <a:off x="1754086" y="1124914"/>
            <a:ext cx="3963795" cy="576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Health </a:t>
            </a:r>
            <a:r>
              <a:rPr lang="ko-KR" altLang="en-US" dirty="0" err="1">
                <a:ea typeface="맑은 고딕"/>
              </a:rPr>
              <a:t>Study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82308-9E5B-464B-9533-384E1D27A2C3}"/>
              </a:ext>
            </a:extLst>
          </p:cNvPr>
          <p:cNvSpPr/>
          <p:nvPr/>
        </p:nvSpPr>
        <p:spPr>
          <a:xfrm>
            <a:off x="1253369" y="2008379"/>
            <a:ext cx="1583421" cy="3575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맑은 고딕"/>
              </a:rPr>
              <a:t>-</a:t>
            </a:r>
            <a:r>
              <a:rPr lang="ko-KR" altLang="en-US" dirty="0">
                <a:ea typeface="맑은 고딕"/>
              </a:rPr>
              <a:t>등</a:t>
            </a:r>
          </a:p>
          <a:p>
            <a:pPr algn="ctr"/>
            <a:r>
              <a:rPr lang="ko-KR" altLang="en-US" dirty="0">
                <a:ea typeface="맑은 고딕"/>
              </a:rPr>
              <a:t>-가슴</a:t>
            </a:r>
          </a:p>
          <a:p>
            <a:pPr algn="ctr"/>
            <a:r>
              <a:rPr lang="ko-KR" altLang="en-US" dirty="0">
                <a:ea typeface="맑은 고딕"/>
              </a:rPr>
              <a:t>-하체</a:t>
            </a:r>
          </a:p>
          <a:p>
            <a:pPr algn="ctr"/>
            <a:r>
              <a:rPr lang="ko-KR" altLang="en-US" dirty="0">
                <a:ea typeface="맑은 고딕"/>
              </a:rPr>
              <a:t>-어깨</a:t>
            </a:r>
          </a:p>
          <a:p>
            <a:pPr algn="ctr"/>
            <a:r>
              <a:rPr lang="ko-KR" altLang="en-US" dirty="0">
                <a:ea typeface="맑은 고딕"/>
              </a:rPr>
              <a:t>-팔</a:t>
            </a:r>
          </a:p>
          <a:p>
            <a:pPr algn="ctr"/>
            <a:r>
              <a:rPr lang="ko-KR" altLang="en-US" dirty="0">
                <a:ea typeface="맑은 고딕"/>
              </a:rPr>
              <a:t>-유산소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63761-5890-4F94-B7BF-EF0BEFD6C2D7}"/>
              </a:ext>
            </a:extLst>
          </p:cNvPr>
          <p:cNvSpPr/>
          <p:nvPr/>
        </p:nvSpPr>
        <p:spPr>
          <a:xfrm>
            <a:off x="3577381" y="2088337"/>
            <a:ext cx="3796015" cy="3491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646E13-EEB1-45E8-BC65-4C4602ABF102}"/>
              </a:ext>
            </a:extLst>
          </p:cNvPr>
          <p:cNvSpPr/>
          <p:nvPr/>
        </p:nvSpPr>
        <p:spPr>
          <a:xfrm>
            <a:off x="3772686" y="2315100"/>
            <a:ext cx="1122027" cy="149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등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(이미지)</a:t>
            </a:r>
            <a:endParaRPr lang="en-US" dirty="0">
              <a:ea typeface="맑은 고딕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812FC7-B723-420F-B88C-E7D54EBB5580}"/>
              </a:ext>
            </a:extLst>
          </p:cNvPr>
          <p:cNvSpPr/>
          <p:nvPr/>
        </p:nvSpPr>
        <p:spPr>
          <a:xfrm>
            <a:off x="7260671" y="1126222"/>
            <a:ext cx="912302" cy="356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로그인</a:t>
            </a:r>
            <a:endParaRPr lang="en-US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B4D4F-786D-4F49-9E5C-CC668C0D69DB}"/>
              </a:ext>
            </a:extLst>
          </p:cNvPr>
          <p:cNvSpPr txBox="1"/>
          <p:nvPr/>
        </p:nvSpPr>
        <p:spPr>
          <a:xfrm>
            <a:off x="5063019" y="1717908"/>
            <a:ext cx="1075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그림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3A2EF-4F0C-4D7E-AEA7-F1DFA6696BB8}"/>
              </a:ext>
            </a:extLst>
          </p:cNvPr>
          <p:cNvSpPr/>
          <p:nvPr/>
        </p:nvSpPr>
        <p:spPr>
          <a:xfrm>
            <a:off x="4884229" y="2315100"/>
            <a:ext cx="1184943" cy="149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가슴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8EE442-DD3A-4D80-89B1-76063897C2AF}"/>
              </a:ext>
            </a:extLst>
          </p:cNvPr>
          <p:cNvSpPr/>
          <p:nvPr/>
        </p:nvSpPr>
        <p:spPr>
          <a:xfrm>
            <a:off x="6069174" y="2315100"/>
            <a:ext cx="1132511" cy="149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하체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6AB83C-0801-4F52-8D42-99472C4EC71C}"/>
              </a:ext>
            </a:extLst>
          </p:cNvPr>
          <p:cNvSpPr/>
          <p:nvPr/>
        </p:nvSpPr>
        <p:spPr>
          <a:xfrm>
            <a:off x="3772686" y="3814632"/>
            <a:ext cx="1101055" cy="149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어깨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45E99-8366-438F-92A3-79FF2F3F70B1}"/>
              </a:ext>
            </a:extLst>
          </p:cNvPr>
          <p:cNvSpPr/>
          <p:nvPr/>
        </p:nvSpPr>
        <p:spPr>
          <a:xfrm>
            <a:off x="4884227" y="3804145"/>
            <a:ext cx="1247861" cy="151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팔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C4F565-49B8-4CEF-964A-040CC0F27FF3}"/>
              </a:ext>
            </a:extLst>
          </p:cNvPr>
          <p:cNvSpPr/>
          <p:nvPr/>
        </p:nvSpPr>
        <p:spPr>
          <a:xfrm>
            <a:off x="6079658" y="3814632"/>
            <a:ext cx="1122027" cy="1499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유산소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F7B5B0-4307-49C8-BECA-EC72830A7981}"/>
              </a:ext>
            </a:extLst>
          </p:cNvPr>
          <p:cNvSpPr/>
          <p:nvPr/>
        </p:nvSpPr>
        <p:spPr>
          <a:xfrm>
            <a:off x="1586306" y="5686425"/>
            <a:ext cx="6008613" cy="912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분할법</a:t>
            </a:r>
            <a:r>
              <a:rPr lang="ko-KR" altLang="en-US" dirty="0">
                <a:ea typeface="맑은 고딕"/>
              </a:rPr>
              <a:t> 이란? 설명 ~~</a:t>
            </a:r>
          </a:p>
          <a:p>
            <a:pPr algn="ctr"/>
            <a:r>
              <a:rPr lang="ko-KR" altLang="en-US" dirty="0">
                <a:ea typeface="맑은 고딕"/>
              </a:rPr>
              <a:t>스크롤 내려서 계속 설명~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E702E1-E1DF-49CB-8FEE-19A410BCBADA}"/>
              </a:ext>
            </a:extLst>
          </p:cNvPr>
          <p:cNvSpPr/>
          <p:nvPr/>
        </p:nvSpPr>
        <p:spPr>
          <a:xfrm>
            <a:off x="7842657" y="2610025"/>
            <a:ext cx="335560" cy="399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스크롤</a:t>
            </a:r>
            <a:endParaRPr lang="en-US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981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공지 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xxx</a:t>
            </a:r>
            <a:r>
              <a:rPr lang="ko-KR" altLang="en-US" sz="1200" dirty="0">
                <a:solidFill>
                  <a:schemeClr val="tx1"/>
                </a:solidFill>
              </a:rPr>
              <a:t>님 환영합니다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19FFDD-3A0A-475F-B14B-89617305F34C}"/>
              </a:ext>
            </a:extLst>
          </p:cNvPr>
          <p:cNvSpPr/>
          <p:nvPr/>
        </p:nvSpPr>
        <p:spPr>
          <a:xfrm>
            <a:off x="1187624" y="1916832"/>
            <a:ext cx="3168352" cy="1944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0CD4C1-A0D1-4147-AC80-7B2B0D3BB695}"/>
              </a:ext>
            </a:extLst>
          </p:cNvPr>
          <p:cNvSpPr/>
          <p:nvPr/>
        </p:nvSpPr>
        <p:spPr>
          <a:xfrm>
            <a:off x="1187624" y="1916832"/>
            <a:ext cx="3168352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DD3F2-E6BB-43EA-AF57-D7DD7501BB4A}"/>
              </a:ext>
            </a:extLst>
          </p:cNvPr>
          <p:cNvSpPr/>
          <p:nvPr/>
        </p:nvSpPr>
        <p:spPr>
          <a:xfrm>
            <a:off x="4684512" y="1916832"/>
            <a:ext cx="3168352" cy="1944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관련된 기본적인 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미리보기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638780-4DBD-4D24-9670-95669D11C060}"/>
              </a:ext>
            </a:extLst>
          </p:cNvPr>
          <p:cNvSpPr/>
          <p:nvPr/>
        </p:nvSpPr>
        <p:spPr>
          <a:xfrm>
            <a:off x="4684512" y="1916832"/>
            <a:ext cx="3168352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운동법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226361-911F-4AEF-9035-2DD0FD880DAF}"/>
              </a:ext>
            </a:extLst>
          </p:cNvPr>
          <p:cNvSpPr/>
          <p:nvPr/>
        </p:nvSpPr>
        <p:spPr>
          <a:xfrm>
            <a:off x="4703723" y="4293096"/>
            <a:ext cx="3168352" cy="1944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식단도 운동에 포함됩니다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건강한 식단을 기록하세요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A6E9D9-DC58-46DE-9D31-BD24503C56A1}"/>
              </a:ext>
            </a:extLst>
          </p:cNvPr>
          <p:cNvSpPr/>
          <p:nvPr/>
        </p:nvSpPr>
        <p:spPr>
          <a:xfrm>
            <a:off x="4703723" y="4298398"/>
            <a:ext cx="3168352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식단 기록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5DAB93-6D9B-41E8-B450-750D8B210D5D}"/>
              </a:ext>
            </a:extLst>
          </p:cNvPr>
          <p:cNvSpPr/>
          <p:nvPr/>
        </p:nvSpPr>
        <p:spPr>
          <a:xfrm>
            <a:off x="1187624" y="3338851"/>
            <a:ext cx="3168351" cy="522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BAF480-5922-48CF-BAC9-3E1F4E5CF78D}"/>
              </a:ext>
            </a:extLst>
          </p:cNvPr>
          <p:cNvSpPr/>
          <p:nvPr/>
        </p:nvSpPr>
        <p:spPr>
          <a:xfrm>
            <a:off x="1187624" y="2895950"/>
            <a:ext cx="3168351" cy="479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BA6604-AB51-46E9-8BD2-02CF30353EC5}"/>
              </a:ext>
            </a:extLst>
          </p:cNvPr>
          <p:cNvSpPr/>
          <p:nvPr/>
        </p:nvSpPr>
        <p:spPr>
          <a:xfrm>
            <a:off x="1187625" y="2420888"/>
            <a:ext cx="3168351" cy="479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507D0-073F-477B-BB3F-64260938B8AF}"/>
              </a:ext>
            </a:extLst>
          </p:cNvPr>
          <p:cNvSpPr/>
          <p:nvPr/>
        </p:nvSpPr>
        <p:spPr>
          <a:xfrm>
            <a:off x="1210173" y="2442592"/>
            <a:ext cx="864097" cy="457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2018B6-313E-47AA-B8BF-AC99B93C5CAD}"/>
              </a:ext>
            </a:extLst>
          </p:cNvPr>
          <p:cNvSpPr/>
          <p:nvPr/>
        </p:nvSpPr>
        <p:spPr>
          <a:xfrm>
            <a:off x="1201642" y="2901784"/>
            <a:ext cx="864097" cy="473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30A2EB-986C-4C81-9AA6-22EB1542101C}"/>
              </a:ext>
            </a:extLst>
          </p:cNvPr>
          <p:cNvSpPr/>
          <p:nvPr/>
        </p:nvSpPr>
        <p:spPr>
          <a:xfrm>
            <a:off x="1210173" y="3392716"/>
            <a:ext cx="864097" cy="457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5BA6E-8CAB-4A51-9A3E-0FD77BDBA650}"/>
              </a:ext>
            </a:extLst>
          </p:cNvPr>
          <p:cNvSpPr/>
          <p:nvPr/>
        </p:nvSpPr>
        <p:spPr>
          <a:xfrm>
            <a:off x="1187624" y="4293095"/>
            <a:ext cx="3168352" cy="1944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1D0FFE-7DB7-4187-90A0-2C4C7DC28448}"/>
              </a:ext>
            </a:extLst>
          </p:cNvPr>
          <p:cNvSpPr/>
          <p:nvPr/>
        </p:nvSpPr>
        <p:spPr>
          <a:xfrm>
            <a:off x="1187624" y="4293095"/>
            <a:ext cx="3168352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45D600-F6E7-4DD6-A3E6-4A3399BC8CD9}"/>
              </a:ext>
            </a:extLst>
          </p:cNvPr>
          <p:cNvSpPr/>
          <p:nvPr/>
        </p:nvSpPr>
        <p:spPr>
          <a:xfrm>
            <a:off x="1187624" y="5715114"/>
            <a:ext cx="3168351" cy="522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039EF-D439-473F-B456-64FBABBE3FCB}"/>
              </a:ext>
            </a:extLst>
          </p:cNvPr>
          <p:cNvSpPr/>
          <p:nvPr/>
        </p:nvSpPr>
        <p:spPr>
          <a:xfrm>
            <a:off x="1187624" y="5272213"/>
            <a:ext cx="3168351" cy="479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A53D6F-F19E-4557-841B-647558150D93}"/>
              </a:ext>
            </a:extLst>
          </p:cNvPr>
          <p:cNvSpPr/>
          <p:nvPr/>
        </p:nvSpPr>
        <p:spPr>
          <a:xfrm>
            <a:off x="1187625" y="4797151"/>
            <a:ext cx="3168351" cy="479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글 제목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FEECED-61C2-4D82-A84B-9A3742A7D07D}"/>
              </a:ext>
            </a:extLst>
          </p:cNvPr>
          <p:cNvSpPr/>
          <p:nvPr/>
        </p:nvSpPr>
        <p:spPr>
          <a:xfrm>
            <a:off x="1210173" y="4818855"/>
            <a:ext cx="864097" cy="457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AD755E-D5D0-4A37-8648-E0B07132AB43}"/>
              </a:ext>
            </a:extLst>
          </p:cNvPr>
          <p:cNvSpPr/>
          <p:nvPr/>
        </p:nvSpPr>
        <p:spPr>
          <a:xfrm>
            <a:off x="1201642" y="5278047"/>
            <a:ext cx="864097" cy="473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371273-69FD-4141-ADBF-A51418BCE0B7}"/>
              </a:ext>
            </a:extLst>
          </p:cNvPr>
          <p:cNvSpPr/>
          <p:nvPr/>
        </p:nvSpPr>
        <p:spPr>
          <a:xfrm>
            <a:off x="1210173" y="5768979"/>
            <a:ext cx="864097" cy="457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428790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1468A06C-D515-4AEF-9BB6-102FA279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6"/>
            <a:ext cx="9144001" cy="690923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로그인 페이지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A1B677E-A885-48E2-8CBE-1AA66F85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39" y="1123544"/>
            <a:ext cx="7218947" cy="54733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8B9D1D6-08C8-4C17-88D1-A93E61E1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455" y="1123543"/>
            <a:ext cx="3816750" cy="576562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공지 운동법 식단기록 커뮤니티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9DFF1E8-FB40-4C42-8241-AF65907B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38" y="1123543"/>
            <a:ext cx="800517" cy="576562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36AE68FF-4A61-41E0-8457-37AF5927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205" y="1123543"/>
            <a:ext cx="1666156" cy="3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ko-KR" altLang="en-US" sz="12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xxx님 환영합니다 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AAC27B3B-7CDA-408A-9171-1CE422C6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831" y="1123543"/>
            <a:ext cx="937113" cy="360550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2A9B13E1-92AD-497C-8F95-B861ABDB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143" y="2132131"/>
            <a:ext cx="1942525" cy="432025"/>
          </a:xfrm>
          <a:prstGeom prst="rect">
            <a:avLst/>
          </a:prstGeom>
          <a:solidFill>
            <a:srgbClr val="FFFFFF"/>
          </a:solidFill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Health:worK out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ED32A2E-47DF-486B-A32E-49583C08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556" y="2708694"/>
            <a:ext cx="4032762" cy="2519087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5457E2E-449A-47BA-A711-1A339DCD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43" y="2851644"/>
            <a:ext cx="3384726" cy="5050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9D82767-660D-42FE-86F2-7023224B7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43" y="3572744"/>
            <a:ext cx="3384726" cy="503499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EB7C4F44-41E8-4129-BB24-95507E88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093" y="4365319"/>
            <a:ext cx="3672213" cy="646450"/>
          </a:xfrm>
          <a:prstGeom prst="rect">
            <a:avLst/>
          </a:prstGeom>
          <a:solidFill>
            <a:srgbClr val="FFFFFF"/>
          </a:solidFill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762D0AC5-76C8-4A91-9860-E34F1D4A7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641" y="5372318"/>
            <a:ext cx="1259543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3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153B548E-A2B4-47AB-9061-B507E178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556" y="5372318"/>
            <a:ext cx="1224600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5722C02-B593-4F37-80FB-EB5EA7FB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668" y="5372318"/>
            <a:ext cx="1081650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E19993DA-029F-4F6B-BCCB-CC71F01A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6"/>
            <a:ext cx="9144001" cy="690923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회원가입 페이지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A467312-AD91-4F3D-97D5-16F396429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39" y="1123544"/>
            <a:ext cx="7218947" cy="54733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5EA147F-8FBD-4069-974F-9EFFDA1E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38" y="1123543"/>
            <a:ext cx="800517" cy="576562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509A67F-7905-4A89-8ECE-CD2ED030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455" y="1123543"/>
            <a:ext cx="3816750" cy="576562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공지 운동법 식단기록 커뮤니티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2C17954E-5378-4B82-9D5A-AE31BDF5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205" y="1123543"/>
            <a:ext cx="1666156" cy="3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ko-KR" altLang="en-US" sz="12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xxx님 환영합니다 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B5718E3A-5739-4FD2-B1F1-41781D78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831" y="1123543"/>
            <a:ext cx="937113" cy="360550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B3CC4F66-1CB6-411D-8AC6-BF82D56D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2635631"/>
            <a:ext cx="937113" cy="2890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978F04F-B211-44BE-94EC-F5A3BD4B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049" y="1843056"/>
            <a:ext cx="3384726" cy="505088"/>
          </a:xfrm>
          <a:prstGeom prst="rect">
            <a:avLst/>
          </a:prstGeom>
          <a:noFill/>
          <a:ln w="25452" cmpd="sng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8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신청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0C2320B-9620-4D0D-8DD9-C05289F1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3140719"/>
            <a:ext cx="937113" cy="287487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C4063A26-5D3D-43A3-8399-D0C8829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3644218"/>
            <a:ext cx="937113" cy="2890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EBDA932A-8749-434F-90BB-281738DC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4149306"/>
            <a:ext cx="937113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D0370CBC-B0E2-4EFA-AFD1-5446C0FD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4654394"/>
            <a:ext cx="937113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1C4BD16F-77FC-4366-AD71-82BA706D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5159482"/>
            <a:ext cx="937113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FF44E965-AE25-44B0-B111-8B860199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143" y="2635631"/>
            <a:ext cx="3095650" cy="2890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B5756021-CB13-4C7C-AD7C-56537DB9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33" y="3140719"/>
            <a:ext cx="3095649" cy="287487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red_road_east</a:t>
            </a:r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9964C888-1D2A-43CC-A158-B2DA40D2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143" y="3644218"/>
            <a:ext cx="3095650" cy="289076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qwertyui1!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EF2DB55C-C9B4-4218-8141-0C5A9C04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143" y="4149306"/>
            <a:ext cx="3095650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qwertyui1!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183FC2A3-C1B3-45AA-8466-410942E3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33" y="4654394"/>
            <a:ext cx="3095649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2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1997.02.04</a:t>
            </a:r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BDDE1780-60A7-4EAB-9C26-8A200F158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33" y="5159482"/>
            <a:ext cx="3095649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2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강남구 영동대로 매드포갈릭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E94FB1A8-7E7E-44ED-8C31-7BCDAFCB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970" y="3285257"/>
            <a:ext cx="648038" cy="142949"/>
          </a:xfrm>
          <a:prstGeom prst="rect">
            <a:avLst/>
          </a:prstGeom>
          <a:noFill/>
          <a:ln w="12726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7E80C970-47E6-41A2-B7CC-72430138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238" y="5950469"/>
            <a:ext cx="1115006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325DB3BA-084F-4954-9EBF-6BBDE2F7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143" y="5591507"/>
            <a:ext cx="3095650" cy="287488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° 남자   °여자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9560659E-9FC3-4C03-A390-65985540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31" y="5589920"/>
            <a:ext cx="937113" cy="287487"/>
          </a:xfrm>
          <a:prstGeom prst="rect">
            <a:avLst/>
          </a:prstGeom>
          <a:noFill/>
          <a:ln w="25452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393700" latinLnBrk="1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393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401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공지사항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공지 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>
                <a:solidFill>
                  <a:schemeClr val="tx1"/>
                </a:solidFill>
              </a:rPr>
              <a:t>xxx</a:t>
            </a:r>
            <a:r>
              <a:rPr lang="ko-KR" altLang="en-US" sz="1200">
                <a:solidFill>
                  <a:schemeClr val="tx1"/>
                </a:solidFill>
              </a:rPr>
              <a:t>님 환영합니다 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47764" y="1772816"/>
            <a:ext cx="4248472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공 지 사 항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20272" y="6237312"/>
            <a:ext cx="864096" cy="2880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글 작성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23628" y="2708920"/>
            <a:ext cx="864096" cy="50405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056276" y="2708920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87724" y="2708920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23628" y="317697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56276" y="317697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87724" y="3176972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3628" y="364502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056276" y="364502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87724" y="3645024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3628" y="4149079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56276" y="4149079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87724" y="4149079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3628" y="461713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56276" y="461713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87724" y="4617132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23628" y="508518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056276" y="508518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87724" y="5085184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87624" y="2132856"/>
            <a:ext cx="93610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게시글번호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303748" y="2204864"/>
            <a:ext cx="4536504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092280" y="2132856"/>
            <a:ext cx="93610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223628" y="5589240"/>
            <a:ext cx="864096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056276" y="5589240"/>
            <a:ext cx="864096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87724" y="5589240"/>
            <a:ext cx="496855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4-1. </a:t>
            </a:r>
            <a:r>
              <a:rPr lang="ko-KR" altLang="en-US" dirty="0">
                <a:solidFill>
                  <a:schemeClr val="tx1"/>
                </a:solidFill>
              </a:rPr>
              <a:t>공지사항 작성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공지 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xxx</a:t>
            </a:r>
            <a:r>
              <a:rPr lang="ko-KR" altLang="en-US" sz="1200" dirty="0">
                <a:solidFill>
                  <a:schemeClr val="tx1"/>
                </a:solidFill>
              </a:rPr>
              <a:t>님 환영합니다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725605-A810-4C06-BF00-89C6D6CF13DC}"/>
              </a:ext>
            </a:extLst>
          </p:cNvPr>
          <p:cNvCxnSpPr>
            <a:cxnSpLocks/>
          </p:cNvCxnSpPr>
          <p:nvPr/>
        </p:nvCxnSpPr>
        <p:spPr>
          <a:xfrm>
            <a:off x="1259632" y="2420888"/>
            <a:ext cx="6624736" cy="9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DB7370-E23C-4FA5-9216-84913E5EEC0E}"/>
              </a:ext>
            </a:extLst>
          </p:cNvPr>
          <p:cNvSpPr txBox="1"/>
          <p:nvPr/>
        </p:nvSpPr>
        <p:spPr>
          <a:xfrm>
            <a:off x="1259632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글쓰기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CD5715-3292-48FC-B245-788C257EB401}"/>
              </a:ext>
            </a:extLst>
          </p:cNvPr>
          <p:cNvSpPr/>
          <p:nvPr/>
        </p:nvSpPr>
        <p:spPr>
          <a:xfrm>
            <a:off x="7245297" y="2060848"/>
            <a:ext cx="639071" cy="313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AFFC44-2F84-44F1-9FAE-0508A6B142C4}"/>
              </a:ext>
            </a:extLst>
          </p:cNvPr>
          <p:cNvSpPr/>
          <p:nvPr/>
        </p:nvSpPr>
        <p:spPr>
          <a:xfrm>
            <a:off x="1354356" y="2561384"/>
            <a:ext cx="4536504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게시판을 선택해 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264045-9534-4D8C-8118-77247A132781}"/>
              </a:ext>
            </a:extLst>
          </p:cNvPr>
          <p:cNvSpPr/>
          <p:nvPr/>
        </p:nvSpPr>
        <p:spPr>
          <a:xfrm>
            <a:off x="1343319" y="3005277"/>
            <a:ext cx="6446325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499D74-5E3F-4C05-9BD4-907DD2CBE8AD}"/>
              </a:ext>
            </a:extLst>
          </p:cNvPr>
          <p:cNvSpPr/>
          <p:nvPr/>
        </p:nvSpPr>
        <p:spPr>
          <a:xfrm>
            <a:off x="6218352" y="2561384"/>
            <a:ext cx="1571292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머리말 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6EF09C-F561-4813-B72B-CDED46399348}"/>
              </a:ext>
            </a:extLst>
          </p:cNvPr>
          <p:cNvSpPr/>
          <p:nvPr/>
        </p:nvSpPr>
        <p:spPr>
          <a:xfrm>
            <a:off x="1354356" y="3429000"/>
            <a:ext cx="64352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FA62F88-858C-4C9B-BA5D-168B96CCFCEE}"/>
              </a:ext>
            </a:extLst>
          </p:cNvPr>
          <p:cNvSpPr/>
          <p:nvPr/>
        </p:nvSpPr>
        <p:spPr>
          <a:xfrm>
            <a:off x="1475656" y="3501008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5CE0C9-99CA-453C-978E-313C5965B7C6}"/>
              </a:ext>
            </a:extLst>
          </p:cNvPr>
          <p:cNvSpPr/>
          <p:nvPr/>
        </p:nvSpPr>
        <p:spPr>
          <a:xfrm>
            <a:off x="2029004" y="3492683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AECBDF-B7F1-4270-A833-AFA2ECD02E25}"/>
              </a:ext>
            </a:extLst>
          </p:cNvPr>
          <p:cNvSpPr/>
          <p:nvPr/>
        </p:nvSpPr>
        <p:spPr>
          <a:xfrm>
            <a:off x="2582352" y="3492683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ACB89F-C8ED-41F7-850A-16120E673B92}"/>
              </a:ext>
            </a:extLst>
          </p:cNvPr>
          <p:cNvSpPr/>
          <p:nvPr/>
        </p:nvSpPr>
        <p:spPr>
          <a:xfrm>
            <a:off x="3131840" y="3499616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링크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55EF2-29DF-4F55-B998-160661FBFCEF}"/>
              </a:ext>
            </a:extLst>
          </p:cNvPr>
          <p:cNvSpPr/>
          <p:nvPr/>
        </p:nvSpPr>
        <p:spPr>
          <a:xfrm>
            <a:off x="3731705" y="3549360"/>
            <a:ext cx="792088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글씨체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78C6A-1F1E-4A6F-976B-5ED6C08E5C5A}"/>
              </a:ext>
            </a:extLst>
          </p:cNvPr>
          <p:cNvSpPr/>
          <p:nvPr/>
        </p:nvSpPr>
        <p:spPr>
          <a:xfrm>
            <a:off x="4630717" y="3549360"/>
            <a:ext cx="792088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글씨 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B6108F-1CBC-4606-B55A-AF53650F98B9}"/>
              </a:ext>
            </a:extLst>
          </p:cNvPr>
          <p:cNvSpPr/>
          <p:nvPr/>
        </p:nvSpPr>
        <p:spPr>
          <a:xfrm>
            <a:off x="5529728" y="3549360"/>
            <a:ext cx="1346527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FF67D2-80C2-4786-AB9E-653468723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12" y="3570517"/>
            <a:ext cx="1237427" cy="21387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CF32F-7F4A-4564-A553-CA6E89980FAE}"/>
              </a:ext>
            </a:extLst>
          </p:cNvPr>
          <p:cNvSpPr/>
          <p:nvPr/>
        </p:nvSpPr>
        <p:spPr>
          <a:xfrm>
            <a:off x="1365106" y="4092330"/>
            <a:ext cx="642453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글쓰기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68197BA-C7C3-4CF8-AE8D-541098E42985}"/>
              </a:ext>
            </a:extLst>
          </p:cNvPr>
          <p:cNvCxnSpPr/>
          <p:nvPr/>
        </p:nvCxnSpPr>
        <p:spPr>
          <a:xfrm>
            <a:off x="1354356" y="5604498"/>
            <a:ext cx="6435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A2EB58-2B89-4CB4-B13B-0E7C22FC074E}"/>
              </a:ext>
            </a:extLst>
          </p:cNvPr>
          <p:cNvSpPr txBox="1"/>
          <p:nvPr/>
        </p:nvSpPr>
        <p:spPr>
          <a:xfrm>
            <a:off x="1475656" y="56718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해시태그</a:t>
            </a:r>
          </a:p>
        </p:txBody>
      </p:sp>
    </p:spTree>
    <p:extLst>
      <p:ext uri="{BB962C8B-B14F-4D97-AF65-F5344CB8AC3E}">
        <p14:creationId xmlns:p14="http://schemas.microsoft.com/office/powerpoint/2010/main" val="73058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커뮤니티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공지 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1200">
                <a:solidFill>
                  <a:schemeClr val="tx1"/>
                </a:solidFill>
              </a:rPr>
              <a:t>xxx</a:t>
            </a:r>
            <a:r>
              <a:rPr lang="ko-KR" altLang="en-US" sz="1200">
                <a:solidFill>
                  <a:schemeClr val="tx1"/>
                </a:solidFill>
              </a:rPr>
              <a:t>님 환영합니다 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47764" y="1772816"/>
            <a:ext cx="4248472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커 뮤 니 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20272" y="6237312"/>
            <a:ext cx="864096" cy="28803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글 작성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223628" y="2708920"/>
            <a:ext cx="864096" cy="50405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056276" y="2708920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87724" y="2708920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23628" y="317697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56276" y="317697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87724" y="3176972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223628" y="364502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056276" y="364502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87724" y="3645024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223628" y="4149079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56276" y="4149079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87724" y="4149079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3628" y="461713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56276" y="4617132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87724" y="4617132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23628" y="508518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056276" y="5085184"/>
            <a:ext cx="864096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87724" y="5085184"/>
            <a:ext cx="4968552" cy="504056"/>
          </a:xfrm>
          <a:prstGeom prst="rect">
            <a:avLst/>
          </a:prstGeom>
          <a:solidFill>
            <a:schemeClr val="lt1">
              <a:alpha val="100000"/>
            </a:scheme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87624" y="2132856"/>
            <a:ext cx="93610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게시글번호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303748" y="2204864"/>
            <a:ext cx="4536504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092280" y="2132856"/>
            <a:ext cx="936104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작성일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223628" y="5589240"/>
            <a:ext cx="864096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056276" y="5589240"/>
            <a:ext cx="864096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87724" y="5589240"/>
            <a:ext cx="4968552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5-1. </a:t>
            </a:r>
            <a:r>
              <a:rPr lang="ko-KR" altLang="en-US" dirty="0">
                <a:solidFill>
                  <a:schemeClr val="tx1"/>
                </a:solidFill>
              </a:rPr>
              <a:t>커뮤니티 게시글 작성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공지 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xxx</a:t>
            </a:r>
            <a:r>
              <a:rPr lang="ko-KR" altLang="en-US" sz="1200" dirty="0">
                <a:solidFill>
                  <a:schemeClr val="tx1"/>
                </a:solidFill>
              </a:rPr>
              <a:t>님 환영합니다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725605-A810-4C06-BF00-89C6D6CF13DC}"/>
              </a:ext>
            </a:extLst>
          </p:cNvPr>
          <p:cNvCxnSpPr>
            <a:cxnSpLocks/>
          </p:cNvCxnSpPr>
          <p:nvPr/>
        </p:nvCxnSpPr>
        <p:spPr>
          <a:xfrm>
            <a:off x="1259632" y="2420888"/>
            <a:ext cx="6624736" cy="9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DB7370-E23C-4FA5-9216-84913E5EEC0E}"/>
              </a:ext>
            </a:extLst>
          </p:cNvPr>
          <p:cNvSpPr txBox="1"/>
          <p:nvPr/>
        </p:nvSpPr>
        <p:spPr>
          <a:xfrm>
            <a:off x="1259632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 글쓰기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CD5715-3292-48FC-B245-788C257EB401}"/>
              </a:ext>
            </a:extLst>
          </p:cNvPr>
          <p:cNvSpPr/>
          <p:nvPr/>
        </p:nvSpPr>
        <p:spPr>
          <a:xfrm>
            <a:off x="7245297" y="2060848"/>
            <a:ext cx="639071" cy="3135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AFFC44-2F84-44F1-9FAE-0508A6B142C4}"/>
              </a:ext>
            </a:extLst>
          </p:cNvPr>
          <p:cNvSpPr/>
          <p:nvPr/>
        </p:nvSpPr>
        <p:spPr>
          <a:xfrm>
            <a:off x="1354356" y="2561384"/>
            <a:ext cx="4536504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게시판을 선택해 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264045-9534-4D8C-8118-77247A132781}"/>
              </a:ext>
            </a:extLst>
          </p:cNvPr>
          <p:cNvSpPr/>
          <p:nvPr/>
        </p:nvSpPr>
        <p:spPr>
          <a:xfrm>
            <a:off x="1343319" y="3005277"/>
            <a:ext cx="6446325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499D74-5E3F-4C05-9BD4-907DD2CBE8AD}"/>
              </a:ext>
            </a:extLst>
          </p:cNvPr>
          <p:cNvSpPr/>
          <p:nvPr/>
        </p:nvSpPr>
        <p:spPr>
          <a:xfrm>
            <a:off x="6218352" y="2561384"/>
            <a:ext cx="1571292" cy="29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머리말 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6EF09C-F561-4813-B72B-CDED46399348}"/>
              </a:ext>
            </a:extLst>
          </p:cNvPr>
          <p:cNvSpPr/>
          <p:nvPr/>
        </p:nvSpPr>
        <p:spPr>
          <a:xfrm>
            <a:off x="1354356" y="3429000"/>
            <a:ext cx="64352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FA62F88-858C-4C9B-BA5D-168B96CCFCEE}"/>
              </a:ext>
            </a:extLst>
          </p:cNvPr>
          <p:cNvSpPr/>
          <p:nvPr/>
        </p:nvSpPr>
        <p:spPr>
          <a:xfrm>
            <a:off x="1475656" y="3501008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5CE0C9-99CA-453C-978E-313C5965B7C6}"/>
              </a:ext>
            </a:extLst>
          </p:cNvPr>
          <p:cNvSpPr/>
          <p:nvPr/>
        </p:nvSpPr>
        <p:spPr>
          <a:xfrm>
            <a:off x="2029004" y="3492683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AECBDF-B7F1-4270-A833-AFA2ECD02E25}"/>
              </a:ext>
            </a:extLst>
          </p:cNvPr>
          <p:cNvSpPr/>
          <p:nvPr/>
        </p:nvSpPr>
        <p:spPr>
          <a:xfrm>
            <a:off x="2582352" y="3492683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ACB89F-C8ED-41F7-850A-16120E673B92}"/>
              </a:ext>
            </a:extLst>
          </p:cNvPr>
          <p:cNvSpPr/>
          <p:nvPr/>
        </p:nvSpPr>
        <p:spPr>
          <a:xfrm>
            <a:off x="3131840" y="3499616"/>
            <a:ext cx="432048" cy="376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링크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55EF2-29DF-4F55-B998-160661FBFCEF}"/>
              </a:ext>
            </a:extLst>
          </p:cNvPr>
          <p:cNvSpPr/>
          <p:nvPr/>
        </p:nvSpPr>
        <p:spPr>
          <a:xfrm>
            <a:off x="3731705" y="3549360"/>
            <a:ext cx="792088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글씨체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378C6A-1F1E-4A6F-976B-5ED6C08E5C5A}"/>
              </a:ext>
            </a:extLst>
          </p:cNvPr>
          <p:cNvSpPr/>
          <p:nvPr/>
        </p:nvSpPr>
        <p:spPr>
          <a:xfrm>
            <a:off x="4630717" y="3549360"/>
            <a:ext cx="792088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글씨 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B6108F-1CBC-4606-B55A-AF53650F98B9}"/>
              </a:ext>
            </a:extLst>
          </p:cNvPr>
          <p:cNvSpPr/>
          <p:nvPr/>
        </p:nvSpPr>
        <p:spPr>
          <a:xfrm>
            <a:off x="5529728" y="3549360"/>
            <a:ext cx="1346527" cy="235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FF67D2-80C2-4786-AB9E-653468723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12" y="3570517"/>
            <a:ext cx="1237427" cy="21387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CF32F-7F4A-4564-A553-CA6E89980FAE}"/>
              </a:ext>
            </a:extLst>
          </p:cNvPr>
          <p:cNvSpPr/>
          <p:nvPr/>
        </p:nvSpPr>
        <p:spPr>
          <a:xfrm>
            <a:off x="1365106" y="4092330"/>
            <a:ext cx="642453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글쓰기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68197BA-C7C3-4CF8-AE8D-541098E42985}"/>
              </a:ext>
            </a:extLst>
          </p:cNvPr>
          <p:cNvCxnSpPr/>
          <p:nvPr/>
        </p:nvCxnSpPr>
        <p:spPr>
          <a:xfrm>
            <a:off x="1354356" y="5604498"/>
            <a:ext cx="6435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A2EB58-2B89-4CB4-B13B-0E7C22FC074E}"/>
              </a:ext>
            </a:extLst>
          </p:cNvPr>
          <p:cNvSpPr txBox="1"/>
          <p:nvPr/>
        </p:nvSpPr>
        <p:spPr>
          <a:xfrm>
            <a:off x="1475656" y="56718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해시태그</a:t>
            </a:r>
          </a:p>
        </p:txBody>
      </p:sp>
    </p:spTree>
    <p:extLst>
      <p:ext uri="{BB962C8B-B14F-4D97-AF65-F5344CB8AC3E}">
        <p14:creationId xmlns:p14="http://schemas.microsoft.com/office/powerpoint/2010/main" val="16931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6. </a:t>
            </a:r>
            <a:r>
              <a:rPr lang="ko-KR" altLang="en-US" dirty="0">
                <a:solidFill>
                  <a:schemeClr val="tx1"/>
                </a:solidFill>
              </a:rPr>
              <a:t>식단 기록 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 공지 </a:t>
            </a:r>
            <a:r>
              <a:rPr lang="ko-KR" altLang="en-US" dirty="0">
                <a:solidFill>
                  <a:schemeClr val="tx1"/>
                </a:solidFill>
              </a:rPr>
              <a:t>운동법 식단기록 커뮤니티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xxx</a:t>
            </a:r>
            <a:r>
              <a:rPr lang="ko-KR" altLang="en-US" sz="1200" dirty="0">
                <a:solidFill>
                  <a:schemeClr val="tx1"/>
                </a:solidFill>
              </a:rPr>
              <a:t>님 환영합니다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9076" y="2051720"/>
            <a:ext cx="4216741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01801" y="2051720"/>
            <a:ext cx="144016" cy="4248472"/>
            <a:chOff x="4531723" y="2051720"/>
            <a:chExt cx="144016" cy="4248472"/>
          </a:xfrm>
        </p:grpSpPr>
        <p:sp>
          <p:nvSpPr>
            <p:cNvPr id="11" name="직사각형 10"/>
            <p:cNvSpPr/>
            <p:nvPr/>
          </p:nvSpPr>
          <p:spPr>
            <a:xfrm>
              <a:off x="4531723" y="2051720"/>
              <a:ext cx="144016" cy="4248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531723" y="2051720"/>
              <a:ext cx="144016" cy="2160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4531723" y="6075040"/>
              <a:ext cx="144016" cy="2160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29077" y="2049076"/>
            <a:ext cx="4072724" cy="371812"/>
            <a:chOff x="1139118" y="2049076"/>
            <a:chExt cx="4072724" cy="371812"/>
          </a:xfrm>
        </p:grpSpPr>
        <p:sp>
          <p:nvSpPr>
            <p:cNvPr id="13" name="직사각형 12"/>
            <p:cNvSpPr/>
            <p:nvPr/>
          </p:nvSpPr>
          <p:spPr>
            <a:xfrm>
              <a:off x="1139118" y="2051720"/>
              <a:ext cx="1656184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메뉴명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95302" y="2051720"/>
              <a:ext cx="684076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단위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79378" y="2051720"/>
              <a:ext cx="772615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kcal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51993" y="2049076"/>
              <a:ext cx="959849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단백질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13732" y="2457470"/>
            <a:ext cx="4005947" cy="371158"/>
            <a:chOff x="1223773" y="2457470"/>
            <a:chExt cx="4005947" cy="371158"/>
          </a:xfrm>
        </p:grpSpPr>
        <p:sp>
          <p:nvSpPr>
            <p:cNvPr id="3" name="TextBox 2"/>
            <p:cNvSpPr txBox="1"/>
            <p:nvPr/>
          </p:nvSpPr>
          <p:spPr>
            <a:xfrm>
              <a:off x="1223773" y="24574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닭가슴살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5428" y="245747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100g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1135" y="245929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109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7747" y="245929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23.10g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08104" y="205172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선택항목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08104" y="2643962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단위입력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08104" y="3236577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단백질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08104" y="382687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단백질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08104" y="4653135"/>
            <a:ext cx="2376264" cy="1061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BMI</a:t>
            </a:r>
            <a:r>
              <a:rPr lang="ko-KR" altLang="en-US" dirty="0">
                <a:solidFill>
                  <a:schemeClr val="tx1"/>
                </a:solidFill>
              </a:rPr>
              <a:t>계산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키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몸무게 입력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08104" y="571500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권장 칼로리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343</Words>
  <Application>Microsoft Office PowerPoint</Application>
  <PresentationFormat>화면 슬라이드 쇼(4:3)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QK5228</cp:lastModifiedBy>
  <cp:revision>19</cp:revision>
  <dcterms:created xsi:type="dcterms:W3CDTF">2021-12-16T13:26:43Z</dcterms:created>
  <dcterms:modified xsi:type="dcterms:W3CDTF">2021-12-16T16:15:43Z</dcterms:modified>
</cp:coreProperties>
</file>