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5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5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9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0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7A52-8346-44EA-BF0C-62977452E039}" type="datetimeFigureOut">
              <a:rPr lang="ko-KR" altLang="en-US" smtClean="0"/>
              <a:t>2021-09-23(Thu)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C819-BC25-4C95-AAF7-E07354E1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4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04289" y="2791125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6" y="24217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05" y="33702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7419" y="2421793"/>
            <a:ext cx="15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[][]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7420" y="3367189"/>
            <a:ext cx="15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51948" y="2218153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6842" y="18488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351948" y="2794217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948" y="3367189"/>
            <a:ext cx="165618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36843" y="39463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2004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06094" y="1732166"/>
            <a:ext cx="3026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2832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000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2832" y="20524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3016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32" idx="3"/>
            <a:endCxn id="38" idx="1"/>
          </p:cNvCxnSpPr>
          <p:nvPr/>
        </p:nvCxnSpPr>
        <p:spPr>
          <a:xfrm flipV="1">
            <a:off x="2360473" y="2033487"/>
            <a:ext cx="276369" cy="1045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2832" y="25933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4000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92832" y="30982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016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92831" y="36642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5000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92831" y="41692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5016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006091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62750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519409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76068" y="1732166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6093" y="2777982"/>
            <a:ext cx="3026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6090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62749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519408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276067" y="2777982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06092" y="3842979"/>
            <a:ext cx="3026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06089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62748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19407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276066" y="3842979"/>
            <a:ext cx="75665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37" idx="3"/>
            <a:endCxn id="45" idx="1"/>
          </p:cNvCxnSpPr>
          <p:nvPr/>
        </p:nvCxnSpPr>
        <p:spPr>
          <a:xfrm flipV="1">
            <a:off x="5008132" y="1732166"/>
            <a:ext cx="284700" cy="77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39" idx="3"/>
            <a:endCxn id="49" idx="1"/>
          </p:cNvCxnSpPr>
          <p:nvPr/>
        </p:nvCxnSpPr>
        <p:spPr>
          <a:xfrm flipV="1">
            <a:off x="5008132" y="2777982"/>
            <a:ext cx="284700" cy="304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0" idx="3"/>
            <a:endCxn id="51" idx="1"/>
          </p:cNvCxnSpPr>
          <p:nvPr/>
        </p:nvCxnSpPr>
        <p:spPr>
          <a:xfrm>
            <a:off x="5008132" y="3655221"/>
            <a:ext cx="284699" cy="19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93972" y="1362834"/>
            <a:ext cx="15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000031" y="2397498"/>
            <a:ext cx="15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06094" y="3483438"/>
            <a:ext cx="15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7421" y="1268760"/>
            <a:ext cx="29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3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2</cp:revision>
  <dcterms:created xsi:type="dcterms:W3CDTF">2021-09-23T08:54:17Z</dcterms:created>
  <dcterms:modified xsi:type="dcterms:W3CDTF">2021-09-23T09:14:01Z</dcterms:modified>
</cp:coreProperties>
</file>